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Exo" pitchFamily="2" charset="77"/>
      <p:regular r:id="rId13"/>
      <p:bold r:id="rId14"/>
      <p:italic r:id="rId15"/>
      <p:boldItalic r:id="rId16"/>
    </p:embeddedFont>
    <p:embeddedFont>
      <p:font typeface="Georgia" panose="02040502050405020303" pitchFamily="18" charset="0"/>
      <p:regular r:id="rId17"/>
      <p:bold r:id="rId18"/>
      <p:italic r:id="rId19"/>
      <p:boldItalic r:id="rId20"/>
    </p:embeddedFont>
    <p:embeddedFont>
      <p:font typeface="PT Sans" panose="020B0503020203020204" pitchFamily="34" charset="77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1"/>
  </p:normalViewPr>
  <p:slideViewPr>
    <p:cSldViewPr snapToGrid="0">
      <p:cViewPr varScale="1">
        <p:scale>
          <a:sx n="104" d="100"/>
          <a:sy n="104" d="100"/>
        </p:scale>
        <p:origin x="8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font" Target="fonts/font16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font" Target="fonts/font15.fntdata"/><Relationship Id="rId28" Type="http://schemas.openxmlformats.org/officeDocument/2006/relationships/tableStyles" Target="tableStyles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font" Target="fonts/font14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8" name="Google Shape;186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9" name="Google Shape;186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5" name="Google Shape;1875;g232ee8f99ad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6" name="Google Shape;1876;g232ee8f99ad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1" name="Google Shape;1881;g232ee8f99ad_0_22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2" name="Google Shape;1882;g232ee8f99ad_0_22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0" name="Google Shape;1890;g232ee8f99ad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1" name="Google Shape;1891;g232ee8f99ad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6" name="Google Shape;1896;g232ee8f99ad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7" name="Google Shape;1897;g232ee8f99ad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2" name="Google Shape;1902;g232ee8f99ad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3" name="Google Shape;1903;g232ee8f99ad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923800" y="1904845"/>
            <a:ext cx="8344500" cy="22575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700" b="1">
                <a:latin typeface="Exo"/>
                <a:ea typeface="Exo"/>
                <a:cs typeface="Exo"/>
                <a:sym typeface="Ex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837600" y="4778250"/>
            <a:ext cx="6516900" cy="5868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240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3880002" y="438120"/>
            <a:ext cx="1574198" cy="332263"/>
            <a:chOff x="3186414" y="611522"/>
            <a:chExt cx="803285" cy="169548"/>
          </a:xfrm>
        </p:grpSpPr>
        <p:sp>
          <p:nvSpPr>
            <p:cNvPr id="12" name="Google Shape;12;p2"/>
            <p:cNvSpPr/>
            <p:nvPr/>
          </p:nvSpPr>
          <p:spPr>
            <a:xfrm>
              <a:off x="3186414" y="611522"/>
              <a:ext cx="803285" cy="169548"/>
            </a:xfrm>
            <a:custGeom>
              <a:avLst/>
              <a:gdLst/>
              <a:ahLst/>
              <a:cxnLst/>
              <a:rect l="l" t="t" r="r" b="b"/>
              <a:pathLst>
                <a:path w="24883" h="5252" extrusionOk="0">
                  <a:moveTo>
                    <a:pt x="2194" y="1"/>
                  </a:moveTo>
                  <a:lnTo>
                    <a:pt x="1" y="2349"/>
                  </a:lnTo>
                  <a:lnTo>
                    <a:pt x="1" y="5252"/>
                  </a:lnTo>
                  <a:lnTo>
                    <a:pt x="24882" y="5252"/>
                  </a:lnTo>
                  <a:lnTo>
                    <a:pt x="2488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3537618" y="670180"/>
              <a:ext cx="55106" cy="55106"/>
            </a:xfrm>
            <a:custGeom>
              <a:avLst/>
              <a:gdLst/>
              <a:ahLst/>
              <a:cxnLst/>
              <a:rect l="l" t="t" r="r" b="b"/>
              <a:pathLst>
                <a:path w="1707" h="1707" extrusionOk="0">
                  <a:moveTo>
                    <a:pt x="865" y="0"/>
                  </a:moveTo>
                  <a:cubicBezTo>
                    <a:pt x="377" y="0"/>
                    <a:pt x="1" y="377"/>
                    <a:pt x="1" y="842"/>
                  </a:cubicBezTo>
                  <a:cubicBezTo>
                    <a:pt x="1" y="1308"/>
                    <a:pt x="377" y="1706"/>
                    <a:pt x="865" y="1706"/>
                  </a:cubicBezTo>
                  <a:cubicBezTo>
                    <a:pt x="1330" y="1706"/>
                    <a:pt x="1707" y="1308"/>
                    <a:pt x="1707" y="842"/>
                  </a:cubicBezTo>
                  <a:cubicBezTo>
                    <a:pt x="1707" y="377"/>
                    <a:pt x="1330" y="0"/>
                    <a:pt x="8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456072" y="670180"/>
              <a:ext cx="55106" cy="55106"/>
            </a:xfrm>
            <a:custGeom>
              <a:avLst/>
              <a:gdLst/>
              <a:ahLst/>
              <a:cxnLst/>
              <a:rect l="l" t="t" r="r" b="b"/>
              <a:pathLst>
                <a:path w="1707" h="1707" extrusionOk="0">
                  <a:moveTo>
                    <a:pt x="865" y="0"/>
                  </a:moveTo>
                  <a:cubicBezTo>
                    <a:pt x="400" y="0"/>
                    <a:pt x="1" y="377"/>
                    <a:pt x="1" y="842"/>
                  </a:cubicBezTo>
                  <a:cubicBezTo>
                    <a:pt x="1" y="1308"/>
                    <a:pt x="400" y="1706"/>
                    <a:pt x="865" y="1706"/>
                  </a:cubicBezTo>
                  <a:cubicBezTo>
                    <a:pt x="1330" y="1706"/>
                    <a:pt x="1707" y="1308"/>
                    <a:pt x="1707" y="842"/>
                  </a:cubicBezTo>
                  <a:cubicBezTo>
                    <a:pt x="1707" y="377"/>
                    <a:pt x="1330" y="0"/>
                    <a:pt x="8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3374526" y="670180"/>
              <a:ext cx="55106" cy="55106"/>
            </a:xfrm>
            <a:custGeom>
              <a:avLst/>
              <a:gdLst/>
              <a:ahLst/>
              <a:cxnLst/>
              <a:rect l="l" t="t" r="r" b="b"/>
              <a:pathLst>
                <a:path w="1707" h="1707" extrusionOk="0">
                  <a:moveTo>
                    <a:pt x="865" y="0"/>
                  </a:moveTo>
                  <a:cubicBezTo>
                    <a:pt x="400" y="0"/>
                    <a:pt x="1" y="377"/>
                    <a:pt x="1" y="842"/>
                  </a:cubicBezTo>
                  <a:cubicBezTo>
                    <a:pt x="1" y="1308"/>
                    <a:pt x="400" y="1706"/>
                    <a:pt x="865" y="1706"/>
                  </a:cubicBezTo>
                  <a:cubicBezTo>
                    <a:pt x="1330" y="1706"/>
                    <a:pt x="1707" y="1308"/>
                    <a:pt x="1707" y="842"/>
                  </a:cubicBezTo>
                  <a:cubicBezTo>
                    <a:pt x="1707" y="377"/>
                    <a:pt x="1330" y="0"/>
                    <a:pt x="8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3511146" y="693069"/>
              <a:ext cx="26504" cy="8619"/>
            </a:xfrm>
            <a:custGeom>
              <a:avLst/>
              <a:gdLst/>
              <a:ahLst/>
              <a:cxnLst/>
              <a:rect l="l" t="t" r="r" b="b"/>
              <a:pathLst>
                <a:path w="821" h="267" extrusionOk="0">
                  <a:moveTo>
                    <a:pt x="1" y="0"/>
                  </a:moveTo>
                  <a:lnTo>
                    <a:pt x="1" y="266"/>
                  </a:lnTo>
                  <a:lnTo>
                    <a:pt x="821" y="266"/>
                  </a:lnTo>
                  <a:lnTo>
                    <a:pt x="82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429600" y="693069"/>
              <a:ext cx="26504" cy="8619"/>
            </a:xfrm>
            <a:custGeom>
              <a:avLst/>
              <a:gdLst/>
              <a:ahLst/>
              <a:cxnLst/>
              <a:rect l="l" t="t" r="r" b="b"/>
              <a:pathLst>
                <a:path w="821" h="267" extrusionOk="0">
                  <a:moveTo>
                    <a:pt x="1" y="0"/>
                  </a:moveTo>
                  <a:lnTo>
                    <a:pt x="1" y="266"/>
                  </a:lnTo>
                  <a:lnTo>
                    <a:pt x="821" y="266"/>
                  </a:lnTo>
                  <a:lnTo>
                    <a:pt x="82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3589819" y="693069"/>
              <a:ext cx="27214" cy="8619"/>
            </a:xfrm>
            <a:custGeom>
              <a:avLst/>
              <a:gdLst/>
              <a:ahLst/>
              <a:cxnLst/>
              <a:rect l="l" t="t" r="r" b="b"/>
              <a:pathLst>
                <a:path w="843" h="267" extrusionOk="0">
                  <a:moveTo>
                    <a:pt x="1" y="0"/>
                  </a:moveTo>
                  <a:lnTo>
                    <a:pt x="1" y="266"/>
                  </a:lnTo>
                  <a:lnTo>
                    <a:pt x="843" y="266"/>
                  </a:lnTo>
                  <a:lnTo>
                    <a:pt x="8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" name="Google Shape;19;p2"/>
          <p:cNvGrpSpPr/>
          <p:nvPr/>
        </p:nvGrpSpPr>
        <p:grpSpPr>
          <a:xfrm>
            <a:off x="6550877" y="-489254"/>
            <a:ext cx="1092159" cy="1577492"/>
            <a:chOff x="4312241" y="155173"/>
            <a:chExt cx="711736" cy="1027883"/>
          </a:xfrm>
        </p:grpSpPr>
        <p:sp>
          <p:nvSpPr>
            <p:cNvPr id="20" name="Google Shape;20;p2"/>
            <p:cNvSpPr/>
            <p:nvPr/>
          </p:nvSpPr>
          <p:spPr>
            <a:xfrm>
              <a:off x="4714225" y="243176"/>
              <a:ext cx="251803" cy="689522"/>
            </a:xfrm>
            <a:custGeom>
              <a:avLst/>
              <a:gdLst/>
              <a:ahLst/>
              <a:cxnLst/>
              <a:rect l="l" t="t" r="r" b="b"/>
              <a:pathLst>
                <a:path w="7800" h="21359" extrusionOk="0">
                  <a:moveTo>
                    <a:pt x="7600" y="0"/>
                  </a:moveTo>
                  <a:lnTo>
                    <a:pt x="1" y="7600"/>
                  </a:lnTo>
                  <a:lnTo>
                    <a:pt x="1" y="21359"/>
                  </a:lnTo>
                  <a:lnTo>
                    <a:pt x="267" y="21359"/>
                  </a:lnTo>
                  <a:lnTo>
                    <a:pt x="267" y="7733"/>
                  </a:lnTo>
                  <a:lnTo>
                    <a:pt x="7800" y="200"/>
                  </a:lnTo>
                  <a:lnTo>
                    <a:pt x="7600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4948113" y="190942"/>
              <a:ext cx="75864" cy="75154"/>
            </a:xfrm>
            <a:custGeom>
              <a:avLst/>
              <a:gdLst/>
              <a:ahLst/>
              <a:cxnLst/>
              <a:rect l="l" t="t" r="r" b="b"/>
              <a:pathLst>
                <a:path w="2350" h="2328" extrusionOk="0">
                  <a:moveTo>
                    <a:pt x="1175" y="267"/>
                  </a:moveTo>
                  <a:cubicBezTo>
                    <a:pt x="1663" y="267"/>
                    <a:pt x="2061" y="665"/>
                    <a:pt x="2061" y="1175"/>
                  </a:cubicBezTo>
                  <a:cubicBezTo>
                    <a:pt x="2061" y="1662"/>
                    <a:pt x="1663" y="2061"/>
                    <a:pt x="1175" y="2061"/>
                  </a:cubicBezTo>
                  <a:cubicBezTo>
                    <a:pt x="666" y="2061"/>
                    <a:pt x="267" y="1662"/>
                    <a:pt x="267" y="1175"/>
                  </a:cubicBezTo>
                  <a:cubicBezTo>
                    <a:pt x="267" y="665"/>
                    <a:pt x="666" y="267"/>
                    <a:pt x="1175" y="267"/>
                  </a:cubicBezTo>
                  <a:close/>
                  <a:moveTo>
                    <a:pt x="1175" y="1"/>
                  </a:moveTo>
                  <a:cubicBezTo>
                    <a:pt x="533" y="1"/>
                    <a:pt x="1" y="510"/>
                    <a:pt x="1" y="1175"/>
                  </a:cubicBezTo>
                  <a:cubicBezTo>
                    <a:pt x="1" y="1818"/>
                    <a:pt x="533" y="2327"/>
                    <a:pt x="1175" y="2327"/>
                  </a:cubicBezTo>
                  <a:cubicBezTo>
                    <a:pt x="1818" y="2327"/>
                    <a:pt x="2349" y="1818"/>
                    <a:pt x="2349" y="1175"/>
                  </a:cubicBezTo>
                  <a:cubicBezTo>
                    <a:pt x="2349" y="510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4680619" y="926957"/>
              <a:ext cx="75832" cy="75864"/>
            </a:xfrm>
            <a:custGeom>
              <a:avLst/>
              <a:gdLst/>
              <a:ahLst/>
              <a:cxnLst/>
              <a:rect l="l" t="t" r="r" b="b"/>
              <a:pathLst>
                <a:path w="2349" h="2350" extrusionOk="0">
                  <a:moveTo>
                    <a:pt x="1175" y="289"/>
                  </a:moveTo>
                  <a:cubicBezTo>
                    <a:pt x="1662" y="289"/>
                    <a:pt x="2061" y="687"/>
                    <a:pt x="2061" y="1175"/>
                  </a:cubicBezTo>
                  <a:cubicBezTo>
                    <a:pt x="2061" y="1662"/>
                    <a:pt x="1662" y="2061"/>
                    <a:pt x="1175" y="2061"/>
                  </a:cubicBezTo>
                  <a:cubicBezTo>
                    <a:pt x="687" y="2061"/>
                    <a:pt x="288" y="1662"/>
                    <a:pt x="288" y="1175"/>
                  </a:cubicBezTo>
                  <a:cubicBezTo>
                    <a:pt x="288" y="687"/>
                    <a:pt x="687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2" y="1"/>
                    <a:pt x="0" y="532"/>
                    <a:pt x="0" y="1175"/>
                  </a:cubicBezTo>
                  <a:cubicBezTo>
                    <a:pt x="0" y="1817"/>
                    <a:pt x="532" y="2349"/>
                    <a:pt x="1175" y="2349"/>
                  </a:cubicBezTo>
                  <a:cubicBezTo>
                    <a:pt x="1817" y="2349"/>
                    <a:pt x="2349" y="1817"/>
                    <a:pt x="2349" y="1175"/>
                  </a:cubicBezTo>
                  <a:cubicBezTo>
                    <a:pt x="2349" y="532"/>
                    <a:pt x="1817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4521110" y="221708"/>
              <a:ext cx="252514" cy="803996"/>
            </a:xfrm>
            <a:custGeom>
              <a:avLst/>
              <a:gdLst/>
              <a:ahLst/>
              <a:cxnLst/>
              <a:rect l="l" t="t" r="r" b="b"/>
              <a:pathLst>
                <a:path w="7822" h="24905" extrusionOk="0">
                  <a:moveTo>
                    <a:pt x="7622" y="0"/>
                  </a:moveTo>
                  <a:lnTo>
                    <a:pt x="1" y="7600"/>
                  </a:lnTo>
                  <a:lnTo>
                    <a:pt x="1" y="24904"/>
                  </a:lnTo>
                  <a:lnTo>
                    <a:pt x="289" y="24904"/>
                  </a:lnTo>
                  <a:lnTo>
                    <a:pt x="289" y="7733"/>
                  </a:lnTo>
                  <a:lnTo>
                    <a:pt x="7822" y="200"/>
                  </a:lnTo>
                  <a:lnTo>
                    <a:pt x="762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4754998" y="169507"/>
              <a:ext cx="75864" cy="75121"/>
            </a:xfrm>
            <a:custGeom>
              <a:avLst/>
              <a:gdLst/>
              <a:ahLst/>
              <a:cxnLst/>
              <a:rect l="l" t="t" r="r" b="b"/>
              <a:pathLst>
                <a:path w="2350" h="2327" extrusionOk="0">
                  <a:moveTo>
                    <a:pt x="1175" y="266"/>
                  </a:moveTo>
                  <a:cubicBezTo>
                    <a:pt x="1662" y="266"/>
                    <a:pt x="2083" y="665"/>
                    <a:pt x="2083" y="1174"/>
                  </a:cubicBezTo>
                  <a:cubicBezTo>
                    <a:pt x="2083" y="1662"/>
                    <a:pt x="1662" y="2061"/>
                    <a:pt x="1175" y="2061"/>
                  </a:cubicBezTo>
                  <a:cubicBezTo>
                    <a:pt x="687" y="2061"/>
                    <a:pt x="289" y="1662"/>
                    <a:pt x="289" y="1174"/>
                  </a:cubicBezTo>
                  <a:cubicBezTo>
                    <a:pt x="289" y="665"/>
                    <a:pt x="687" y="266"/>
                    <a:pt x="1175" y="266"/>
                  </a:cubicBezTo>
                  <a:close/>
                  <a:moveTo>
                    <a:pt x="1175" y="0"/>
                  </a:moveTo>
                  <a:cubicBezTo>
                    <a:pt x="532" y="0"/>
                    <a:pt x="1" y="510"/>
                    <a:pt x="1" y="1174"/>
                  </a:cubicBezTo>
                  <a:cubicBezTo>
                    <a:pt x="1" y="1817"/>
                    <a:pt x="532" y="2326"/>
                    <a:pt x="1175" y="2326"/>
                  </a:cubicBezTo>
                  <a:cubicBezTo>
                    <a:pt x="1817" y="2326"/>
                    <a:pt x="2349" y="1817"/>
                    <a:pt x="2349" y="1174"/>
                  </a:cubicBezTo>
                  <a:cubicBezTo>
                    <a:pt x="2349" y="510"/>
                    <a:pt x="1817" y="0"/>
                    <a:pt x="1175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4488214" y="1019932"/>
              <a:ext cx="75121" cy="75864"/>
            </a:xfrm>
            <a:custGeom>
              <a:avLst/>
              <a:gdLst/>
              <a:ahLst/>
              <a:cxnLst/>
              <a:rect l="l" t="t" r="r" b="b"/>
              <a:pathLst>
                <a:path w="2327" h="2350" extrusionOk="0">
                  <a:moveTo>
                    <a:pt x="1152" y="289"/>
                  </a:moveTo>
                  <a:cubicBezTo>
                    <a:pt x="1662" y="289"/>
                    <a:pt x="2061" y="688"/>
                    <a:pt x="2061" y="1175"/>
                  </a:cubicBezTo>
                  <a:cubicBezTo>
                    <a:pt x="2061" y="1663"/>
                    <a:pt x="1662" y="2061"/>
                    <a:pt x="1152" y="2061"/>
                  </a:cubicBezTo>
                  <a:cubicBezTo>
                    <a:pt x="665" y="2061"/>
                    <a:pt x="266" y="1663"/>
                    <a:pt x="266" y="1175"/>
                  </a:cubicBezTo>
                  <a:cubicBezTo>
                    <a:pt x="266" y="688"/>
                    <a:pt x="665" y="289"/>
                    <a:pt x="1152" y="289"/>
                  </a:cubicBezTo>
                  <a:close/>
                  <a:moveTo>
                    <a:pt x="1152" y="1"/>
                  </a:moveTo>
                  <a:cubicBezTo>
                    <a:pt x="510" y="1"/>
                    <a:pt x="0" y="533"/>
                    <a:pt x="0" y="1175"/>
                  </a:cubicBezTo>
                  <a:cubicBezTo>
                    <a:pt x="0" y="1818"/>
                    <a:pt x="510" y="2349"/>
                    <a:pt x="1152" y="2349"/>
                  </a:cubicBezTo>
                  <a:cubicBezTo>
                    <a:pt x="1817" y="2349"/>
                    <a:pt x="2327" y="1818"/>
                    <a:pt x="2327" y="1175"/>
                  </a:cubicBezTo>
                  <a:cubicBezTo>
                    <a:pt x="2327" y="533"/>
                    <a:pt x="1817" y="1"/>
                    <a:pt x="1152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4343006" y="208117"/>
              <a:ext cx="251804" cy="906977"/>
            </a:xfrm>
            <a:custGeom>
              <a:avLst/>
              <a:gdLst/>
              <a:ahLst/>
              <a:cxnLst/>
              <a:rect l="l" t="t" r="r" b="b"/>
              <a:pathLst>
                <a:path w="7800" h="28095" extrusionOk="0">
                  <a:moveTo>
                    <a:pt x="7600" y="0"/>
                  </a:moveTo>
                  <a:lnTo>
                    <a:pt x="1" y="7600"/>
                  </a:lnTo>
                  <a:lnTo>
                    <a:pt x="1" y="28095"/>
                  </a:lnTo>
                  <a:lnTo>
                    <a:pt x="289" y="28095"/>
                  </a:lnTo>
                  <a:lnTo>
                    <a:pt x="289" y="7711"/>
                  </a:lnTo>
                  <a:lnTo>
                    <a:pt x="7800" y="200"/>
                  </a:lnTo>
                  <a:lnTo>
                    <a:pt x="7600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4576894" y="155173"/>
              <a:ext cx="75864" cy="75864"/>
            </a:xfrm>
            <a:custGeom>
              <a:avLst/>
              <a:gdLst/>
              <a:ahLst/>
              <a:cxnLst/>
              <a:rect l="l" t="t" r="r" b="b"/>
              <a:pathLst>
                <a:path w="2350" h="2350" extrusionOk="0">
                  <a:moveTo>
                    <a:pt x="1175" y="289"/>
                  </a:moveTo>
                  <a:cubicBezTo>
                    <a:pt x="1662" y="289"/>
                    <a:pt x="2061" y="688"/>
                    <a:pt x="2061" y="1175"/>
                  </a:cubicBezTo>
                  <a:cubicBezTo>
                    <a:pt x="2061" y="1663"/>
                    <a:pt x="1662" y="2084"/>
                    <a:pt x="1175" y="2084"/>
                  </a:cubicBezTo>
                  <a:cubicBezTo>
                    <a:pt x="688" y="2084"/>
                    <a:pt x="267" y="1663"/>
                    <a:pt x="267" y="1175"/>
                  </a:cubicBezTo>
                  <a:cubicBezTo>
                    <a:pt x="267" y="688"/>
                    <a:pt x="688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2" y="1"/>
                    <a:pt x="1" y="533"/>
                    <a:pt x="1" y="1175"/>
                  </a:cubicBezTo>
                  <a:cubicBezTo>
                    <a:pt x="1" y="1818"/>
                    <a:pt x="532" y="2349"/>
                    <a:pt x="1175" y="2349"/>
                  </a:cubicBezTo>
                  <a:cubicBezTo>
                    <a:pt x="1818" y="2349"/>
                    <a:pt x="2349" y="1818"/>
                    <a:pt x="2349" y="1175"/>
                  </a:cubicBezTo>
                  <a:cubicBezTo>
                    <a:pt x="2349" y="533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4312241" y="1107192"/>
              <a:ext cx="75864" cy="75864"/>
            </a:xfrm>
            <a:custGeom>
              <a:avLst/>
              <a:gdLst/>
              <a:ahLst/>
              <a:cxnLst/>
              <a:rect l="l" t="t" r="r" b="b"/>
              <a:pathLst>
                <a:path w="2350" h="2350" extrusionOk="0">
                  <a:moveTo>
                    <a:pt x="1175" y="289"/>
                  </a:moveTo>
                  <a:cubicBezTo>
                    <a:pt x="1685" y="289"/>
                    <a:pt x="2084" y="688"/>
                    <a:pt x="2084" y="1175"/>
                  </a:cubicBezTo>
                  <a:cubicBezTo>
                    <a:pt x="2084" y="1685"/>
                    <a:pt x="1685" y="2084"/>
                    <a:pt x="1175" y="2084"/>
                  </a:cubicBezTo>
                  <a:cubicBezTo>
                    <a:pt x="688" y="2084"/>
                    <a:pt x="289" y="1685"/>
                    <a:pt x="289" y="1175"/>
                  </a:cubicBezTo>
                  <a:cubicBezTo>
                    <a:pt x="289" y="688"/>
                    <a:pt x="688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3" y="1"/>
                    <a:pt x="1" y="533"/>
                    <a:pt x="1" y="1175"/>
                  </a:cubicBezTo>
                  <a:cubicBezTo>
                    <a:pt x="1" y="1840"/>
                    <a:pt x="533" y="2349"/>
                    <a:pt x="1175" y="2349"/>
                  </a:cubicBezTo>
                  <a:cubicBezTo>
                    <a:pt x="1818" y="2349"/>
                    <a:pt x="2349" y="1840"/>
                    <a:pt x="2349" y="1175"/>
                  </a:cubicBezTo>
                  <a:cubicBezTo>
                    <a:pt x="2349" y="533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" name="Google Shape;29;p2"/>
          <p:cNvGrpSpPr/>
          <p:nvPr/>
        </p:nvGrpSpPr>
        <p:grpSpPr>
          <a:xfrm>
            <a:off x="8150912" y="524201"/>
            <a:ext cx="533164" cy="508329"/>
            <a:chOff x="6113337" y="393160"/>
            <a:chExt cx="399883" cy="381256"/>
          </a:xfrm>
        </p:grpSpPr>
        <p:sp>
          <p:nvSpPr>
            <p:cNvPr id="30" name="Google Shape;30;p2"/>
            <p:cNvSpPr/>
            <p:nvPr/>
          </p:nvSpPr>
          <p:spPr>
            <a:xfrm>
              <a:off x="6113337" y="393160"/>
              <a:ext cx="399883" cy="381256"/>
            </a:xfrm>
            <a:custGeom>
              <a:avLst/>
              <a:gdLst/>
              <a:ahLst/>
              <a:cxnLst/>
              <a:rect l="l" t="t" r="r" b="b"/>
              <a:pathLst>
                <a:path w="12387" h="11810" extrusionOk="0">
                  <a:moveTo>
                    <a:pt x="5917" y="798"/>
                  </a:moveTo>
                  <a:cubicBezTo>
                    <a:pt x="7224" y="798"/>
                    <a:pt x="8531" y="1285"/>
                    <a:pt x="9528" y="2282"/>
                  </a:cubicBezTo>
                  <a:cubicBezTo>
                    <a:pt x="11522" y="4276"/>
                    <a:pt x="11522" y="7533"/>
                    <a:pt x="9528" y="9527"/>
                  </a:cubicBezTo>
                  <a:cubicBezTo>
                    <a:pt x="8553" y="10480"/>
                    <a:pt x="7268" y="11012"/>
                    <a:pt x="5917" y="11012"/>
                  </a:cubicBezTo>
                  <a:cubicBezTo>
                    <a:pt x="4543" y="11012"/>
                    <a:pt x="3258" y="10480"/>
                    <a:pt x="2283" y="9527"/>
                  </a:cubicBezTo>
                  <a:cubicBezTo>
                    <a:pt x="1330" y="8552"/>
                    <a:pt x="799" y="7267"/>
                    <a:pt x="799" y="5894"/>
                  </a:cubicBezTo>
                  <a:cubicBezTo>
                    <a:pt x="799" y="4542"/>
                    <a:pt x="1330" y="3257"/>
                    <a:pt x="2283" y="2282"/>
                  </a:cubicBezTo>
                  <a:cubicBezTo>
                    <a:pt x="3280" y="1285"/>
                    <a:pt x="4609" y="798"/>
                    <a:pt x="5917" y="798"/>
                  </a:cubicBezTo>
                  <a:close/>
                  <a:moveTo>
                    <a:pt x="5906" y="0"/>
                  </a:moveTo>
                  <a:cubicBezTo>
                    <a:pt x="4393" y="0"/>
                    <a:pt x="2881" y="576"/>
                    <a:pt x="1729" y="1728"/>
                  </a:cubicBezTo>
                  <a:cubicBezTo>
                    <a:pt x="621" y="2836"/>
                    <a:pt x="1" y="4321"/>
                    <a:pt x="1" y="5894"/>
                  </a:cubicBezTo>
                  <a:cubicBezTo>
                    <a:pt x="1" y="7489"/>
                    <a:pt x="621" y="8973"/>
                    <a:pt x="1729" y="10081"/>
                  </a:cubicBezTo>
                  <a:cubicBezTo>
                    <a:pt x="2859" y="11189"/>
                    <a:pt x="4344" y="11809"/>
                    <a:pt x="5917" y="11809"/>
                  </a:cubicBezTo>
                  <a:cubicBezTo>
                    <a:pt x="7490" y="11809"/>
                    <a:pt x="8974" y="11189"/>
                    <a:pt x="10082" y="10081"/>
                  </a:cubicBezTo>
                  <a:cubicBezTo>
                    <a:pt x="12386" y="7777"/>
                    <a:pt x="12386" y="4033"/>
                    <a:pt x="10082" y="1728"/>
                  </a:cubicBezTo>
                  <a:cubicBezTo>
                    <a:pt x="8930" y="576"/>
                    <a:pt x="7418" y="0"/>
                    <a:pt x="59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6222775" y="502599"/>
              <a:ext cx="162413" cy="162381"/>
            </a:xfrm>
            <a:custGeom>
              <a:avLst/>
              <a:gdLst/>
              <a:ahLst/>
              <a:cxnLst/>
              <a:rect l="l" t="t" r="r" b="b"/>
              <a:pathLst>
                <a:path w="5031" h="5030" extrusionOk="0">
                  <a:moveTo>
                    <a:pt x="2527" y="0"/>
                  </a:moveTo>
                  <a:cubicBezTo>
                    <a:pt x="1131" y="0"/>
                    <a:pt x="1" y="1130"/>
                    <a:pt x="1" y="2504"/>
                  </a:cubicBezTo>
                  <a:cubicBezTo>
                    <a:pt x="1" y="3900"/>
                    <a:pt x="1131" y="5030"/>
                    <a:pt x="2527" y="5030"/>
                  </a:cubicBezTo>
                  <a:cubicBezTo>
                    <a:pt x="3900" y="5030"/>
                    <a:pt x="5030" y="3900"/>
                    <a:pt x="5030" y="2504"/>
                  </a:cubicBezTo>
                  <a:cubicBezTo>
                    <a:pt x="5030" y="1130"/>
                    <a:pt x="3900" y="0"/>
                    <a:pt x="25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" name="Google Shape;32;p2"/>
          <p:cNvGrpSpPr/>
          <p:nvPr/>
        </p:nvGrpSpPr>
        <p:grpSpPr>
          <a:xfrm>
            <a:off x="11151353" y="150448"/>
            <a:ext cx="1171137" cy="367196"/>
            <a:chOff x="8363724" y="112839"/>
            <a:chExt cx="878375" cy="275404"/>
          </a:xfrm>
        </p:grpSpPr>
        <p:grpSp>
          <p:nvGrpSpPr>
            <p:cNvPr id="33" name="Google Shape;33;p2"/>
            <p:cNvGrpSpPr/>
            <p:nvPr/>
          </p:nvGrpSpPr>
          <p:grpSpPr>
            <a:xfrm>
              <a:off x="8363724" y="112839"/>
              <a:ext cx="878375" cy="275404"/>
              <a:chOff x="6611124" y="570039"/>
              <a:chExt cx="878375" cy="275404"/>
            </a:xfrm>
          </p:grpSpPr>
          <p:sp>
            <p:nvSpPr>
              <p:cNvPr id="34" name="Google Shape;34;p2"/>
              <p:cNvSpPr/>
              <p:nvPr/>
            </p:nvSpPr>
            <p:spPr>
              <a:xfrm>
                <a:off x="6675495" y="570039"/>
                <a:ext cx="814003" cy="195309"/>
              </a:xfrm>
              <a:custGeom>
                <a:avLst/>
                <a:gdLst/>
                <a:ahLst/>
                <a:cxnLst/>
                <a:rect l="l" t="t" r="r" b="b"/>
                <a:pathLst>
                  <a:path w="25215" h="6050" extrusionOk="0">
                    <a:moveTo>
                      <a:pt x="5916" y="1"/>
                    </a:moveTo>
                    <a:lnTo>
                      <a:pt x="0" y="5894"/>
                    </a:lnTo>
                    <a:cubicBezTo>
                      <a:pt x="89" y="5938"/>
                      <a:pt x="178" y="5983"/>
                      <a:pt x="244" y="6049"/>
                    </a:cubicBezTo>
                    <a:lnTo>
                      <a:pt x="6027" y="266"/>
                    </a:lnTo>
                    <a:lnTo>
                      <a:pt x="25214" y="266"/>
                    </a:lnTo>
                    <a:lnTo>
                      <a:pt x="2521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6611124" y="755310"/>
                <a:ext cx="89423" cy="90133"/>
              </a:xfrm>
              <a:custGeom>
                <a:avLst/>
                <a:gdLst/>
                <a:ahLst/>
                <a:cxnLst/>
                <a:rect l="l" t="t" r="r" b="b"/>
                <a:pathLst>
                  <a:path w="2770" h="2792" extrusionOk="0">
                    <a:moveTo>
                      <a:pt x="1374" y="0"/>
                    </a:moveTo>
                    <a:cubicBezTo>
                      <a:pt x="621" y="0"/>
                      <a:pt x="0" y="620"/>
                      <a:pt x="0" y="1396"/>
                    </a:cubicBezTo>
                    <a:cubicBezTo>
                      <a:pt x="0" y="2171"/>
                      <a:pt x="621" y="2792"/>
                      <a:pt x="1374" y="2792"/>
                    </a:cubicBezTo>
                    <a:cubicBezTo>
                      <a:pt x="2149" y="2792"/>
                      <a:pt x="2770" y="2171"/>
                      <a:pt x="2770" y="1396"/>
                    </a:cubicBezTo>
                    <a:cubicBezTo>
                      <a:pt x="2770" y="953"/>
                      <a:pt x="2570" y="576"/>
                      <a:pt x="2238" y="310"/>
                    </a:cubicBezTo>
                    <a:lnTo>
                      <a:pt x="2083" y="487"/>
                    </a:lnTo>
                    <a:lnTo>
                      <a:pt x="1884" y="288"/>
                    </a:lnTo>
                    <a:lnTo>
                      <a:pt x="1994" y="155"/>
                    </a:lnTo>
                    <a:cubicBezTo>
                      <a:pt x="1817" y="66"/>
                      <a:pt x="1596" y="0"/>
                      <a:pt x="137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24512" y="303114"/>
              <a:ext cx="11493" cy="10750"/>
            </a:xfrm>
            <a:custGeom>
              <a:avLst/>
              <a:gdLst/>
              <a:ahLst/>
              <a:cxnLst/>
              <a:rect l="l" t="t" r="r" b="b"/>
              <a:pathLst>
                <a:path w="356" h="333" extrusionOk="0">
                  <a:moveTo>
                    <a:pt x="111" y="0"/>
                  </a:moveTo>
                  <a:lnTo>
                    <a:pt x="1" y="133"/>
                  </a:lnTo>
                  <a:lnTo>
                    <a:pt x="200" y="332"/>
                  </a:lnTo>
                  <a:lnTo>
                    <a:pt x="355" y="155"/>
                  </a:lnTo>
                  <a:cubicBezTo>
                    <a:pt x="289" y="89"/>
                    <a:pt x="200" y="44"/>
                    <a:pt x="111" y="0"/>
                  </a:cubicBezTo>
                  <a:close/>
                </a:path>
              </a:pathLst>
            </a:custGeom>
            <a:solidFill>
              <a:srgbClr val="FF41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" name="Google Shape;37;p2"/>
          <p:cNvGrpSpPr/>
          <p:nvPr/>
        </p:nvGrpSpPr>
        <p:grpSpPr>
          <a:xfrm>
            <a:off x="10154028" y="231123"/>
            <a:ext cx="2168456" cy="630246"/>
            <a:chOff x="7615712" y="156599"/>
            <a:chExt cx="1626382" cy="472696"/>
          </a:xfrm>
        </p:grpSpPr>
        <p:sp>
          <p:nvSpPr>
            <p:cNvPr id="38" name="Google Shape;38;p2"/>
            <p:cNvSpPr/>
            <p:nvPr/>
          </p:nvSpPr>
          <p:spPr>
            <a:xfrm>
              <a:off x="7677781" y="212980"/>
              <a:ext cx="1564313" cy="416315"/>
            </a:xfrm>
            <a:custGeom>
              <a:avLst/>
              <a:gdLst/>
              <a:ahLst/>
              <a:cxnLst/>
              <a:rect l="l" t="t" r="r" b="b"/>
              <a:pathLst>
                <a:path w="48457" h="12896" extrusionOk="0">
                  <a:moveTo>
                    <a:pt x="576" y="0"/>
                  </a:moveTo>
                  <a:cubicBezTo>
                    <a:pt x="421" y="244"/>
                    <a:pt x="222" y="444"/>
                    <a:pt x="0" y="599"/>
                  </a:cubicBezTo>
                  <a:lnTo>
                    <a:pt x="12275" y="12895"/>
                  </a:lnTo>
                  <a:lnTo>
                    <a:pt x="43582" y="12895"/>
                  </a:lnTo>
                  <a:lnTo>
                    <a:pt x="48456" y="8021"/>
                  </a:lnTo>
                  <a:lnTo>
                    <a:pt x="48456" y="6847"/>
                  </a:lnTo>
                  <a:lnTo>
                    <a:pt x="43227" y="12053"/>
                  </a:lnTo>
                  <a:lnTo>
                    <a:pt x="12629" y="12053"/>
                  </a:lnTo>
                  <a:lnTo>
                    <a:pt x="57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7615712" y="156599"/>
              <a:ext cx="98010" cy="98720"/>
            </a:xfrm>
            <a:custGeom>
              <a:avLst/>
              <a:gdLst/>
              <a:ahLst/>
              <a:cxnLst/>
              <a:rect l="l" t="t" r="r" b="b"/>
              <a:pathLst>
                <a:path w="3036" h="3058" extrusionOk="0">
                  <a:moveTo>
                    <a:pt x="1529" y="288"/>
                  </a:move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20" y="2792"/>
                    <a:pt x="266" y="2216"/>
                    <a:pt x="266" y="1529"/>
                  </a:cubicBezTo>
                  <a:cubicBezTo>
                    <a:pt x="266" y="842"/>
                    <a:pt x="820" y="288"/>
                    <a:pt x="1529" y="288"/>
                  </a:cubicBezTo>
                  <a:close/>
                  <a:moveTo>
                    <a:pt x="1529" y="0"/>
                  </a:moveTo>
                  <a:cubicBezTo>
                    <a:pt x="687" y="0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1861" y="3058"/>
                    <a:pt x="2193" y="2947"/>
                    <a:pt x="2437" y="2747"/>
                  </a:cubicBezTo>
                  <a:lnTo>
                    <a:pt x="2260" y="2570"/>
                  </a:lnTo>
                  <a:lnTo>
                    <a:pt x="2459" y="2371"/>
                  </a:lnTo>
                  <a:lnTo>
                    <a:pt x="2637" y="2548"/>
                  </a:lnTo>
                  <a:cubicBezTo>
                    <a:pt x="2902" y="2282"/>
                    <a:pt x="3035" y="1928"/>
                    <a:pt x="3035" y="1529"/>
                  </a:cubicBezTo>
                  <a:cubicBezTo>
                    <a:pt x="3035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" name="Google Shape;40;p2"/>
          <p:cNvGrpSpPr/>
          <p:nvPr/>
        </p:nvGrpSpPr>
        <p:grpSpPr>
          <a:xfrm>
            <a:off x="553626" y="6002680"/>
            <a:ext cx="1171162" cy="245697"/>
            <a:chOff x="919039" y="1581426"/>
            <a:chExt cx="600134" cy="125902"/>
          </a:xfrm>
        </p:grpSpPr>
        <p:sp>
          <p:nvSpPr>
            <p:cNvPr id="41" name="Google Shape;41;p2"/>
            <p:cNvSpPr/>
            <p:nvPr/>
          </p:nvSpPr>
          <p:spPr>
            <a:xfrm>
              <a:off x="1393982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7" y="3900"/>
                  </a:lnTo>
                  <a:lnTo>
                    <a:pt x="38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1156511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8" y="3900"/>
                  </a:lnTo>
                  <a:lnTo>
                    <a:pt x="3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919039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8" y="3900"/>
                  </a:lnTo>
                  <a:lnTo>
                    <a:pt x="3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951225" y="1640084"/>
              <a:ext cx="505705" cy="8619"/>
            </a:xfrm>
            <a:custGeom>
              <a:avLst/>
              <a:gdLst/>
              <a:ahLst/>
              <a:cxnLst/>
              <a:rect l="l" t="t" r="r" b="b"/>
              <a:pathLst>
                <a:path w="15665" h="267" extrusionOk="0">
                  <a:moveTo>
                    <a:pt x="0" y="0"/>
                  </a:moveTo>
                  <a:lnTo>
                    <a:pt x="0" y="266"/>
                  </a:lnTo>
                  <a:lnTo>
                    <a:pt x="15665" y="266"/>
                  </a:lnTo>
                  <a:lnTo>
                    <a:pt x="15665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" name="Google Shape;45;p2"/>
          <p:cNvGrpSpPr/>
          <p:nvPr/>
        </p:nvGrpSpPr>
        <p:grpSpPr>
          <a:xfrm>
            <a:off x="-851841" y="2558655"/>
            <a:ext cx="2121909" cy="1121518"/>
            <a:chOff x="661553" y="1919040"/>
            <a:chExt cx="1591472" cy="841159"/>
          </a:xfrm>
        </p:grpSpPr>
        <p:sp>
          <p:nvSpPr>
            <p:cNvPr id="46" name="Google Shape;46;p2"/>
            <p:cNvSpPr/>
            <p:nvPr/>
          </p:nvSpPr>
          <p:spPr>
            <a:xfrm>
              <a:off x="661553" y="2267371"/>
              <a:ext cx="1400512" cy="411311"/>
            </a:xfrm>
            <a:custGeom>
              <a:avLst/>
              <a:gdLst/>
              <a:ahLst/>
              <a:cxnLst/>
              <a:rect l="l" t="t" r="r" b="b"/>
              <a:pathLst>
                <a:path w="43383" h="12741" extrusionOk="0">
                  <a:moveTo>
                    <a:pt x="24283" y="0"/>
                  </a:moveTo>
                  <a:lnTo>
                    <a:pt x="19387" y="4897"/>
                  </a:lnTo>
                  <a:lnTo>
                    <a:pt x="2304" y="4897"/>
                  </a:lnTo>
                  <a:lnTo>
                    <a:pt x="0" y="2593"/>
                  </a:lnTo>
                  <a:lnTo>
                    <a:pt x="0" y="2991"/>
                  </a:lnTo>
                  <a:lnTo>
                    <a:pt x="2193" y="5185"/>
                  </a:lnTo>
                  <a:lnTo>
                    <a:pt x="19498" y="5185"/>
                  </a:lnTo>
                  <a:lnTo>
                    <a:pt x="24416" y="266"/>
                  </a:lnTo>
                  <a:lnTo>
                    <a:pt x="30731" y="266"/>
                  </a:lnTo>
                  <a:lnTo>
                    <a:pt x="43183" y="12740"/>
                  </a:lnTo>
                  <a:cubicBezTo>
                    <a:pt x="43249" y="12674"/>
                    <a:pt x="43316" y="12607"/>
                    <a:pt x="43382" y="12541"/>
                  </a:cubicBezTo>
                  <a:lnTo>
                    <a:pt x="3084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661553" y="2117869"/>
              <a:ext cx="1493485" cy="209610"/>
            </a:xfrm>
            <a:custGeom>
              <a:avLst/>
              <a:gdLst/>
              <a:ahLst/>
              <a:cxnLst/>
              <a:rect l="l" t="t" r="r" b="b"/>
              <a:pathLst>
                <a:path w="46263" h="6493" extrusionOk="0">
                  <a:moveTo>
                    <a:pt x="21802" y="1"/>
                  </a:moveTo>
                  <a:lnTo>
                    <a:pt x="15598" y="6204"/>
                  </a:lnTo>
                  <a:lnTo>
                    <a:pt x="4343" y="6204"/>
                  </a:lnTo>
                  <a:lnTo>
                    <a:pt x="0" y="1862"/>
                  </a:lnTo>
                  <a:lnTo>
                    <a:pt x="0" y="2261"/>
                  </a:lnTo>
                  <a:lnTo>
                    <a:pt x="4232" y="6492"/>
                  </a:lnTo>
                  <a:lnTo>
                    <a:pt x="15709" y="6492"/>
                  </a:lnTo>
                  <a:lnTo>
                    <a:pt x="21935" y="267"/>
                  </a:lnTo>
                  <a:lnTo>
                    <a:pt x="46262" y="267"/>
                  </a:lnTo>
                  <a:cubicBezTo>
                    <a:pt x="46262" y="222"/>
                    <a:pt x="46262" y="178"/>
                    <a:pt x="46262" y="134"/>
                  </a:cubicBezTo>
                  <a:cubicBezTo>
                    <a:pt x="46262" y="89"/>
                    <a:pt x="46262" y="45"/>
                    <a:pt x="46262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2043446" y="2661479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266"/>
                  </a:moveTo>
                  <a:cubicBezTo>
                    <a:pt x="2216" y="266"/>
                    <a:pt x="2792" y="842"/>
                    <a:pt x="2792" y="1529"/>
                  </a:cubicBezTo>
                  <a:cubicBezTo>
                    <a:pt x="2792" y="2216"/>
                    <a:pt x="2216" y="2770"/>
                    <a:pt x="1529" y="2770"/>
                  </a:cubicBezTo>
                  <a:cubicBezTo>
                    <a:pt x="842" y="2770"/>
                    <a:pt x="288" y="2216"/>
                    <a:pt x="288" y="1529"/>
                  </a:cubicBezTo>
                  <a:cubicBezTo>
                    <a:pt x="288" y="842"/>
                    <a:pt x="842" y="266"/>
                    <a:pt x="1529" y="266"/>
                  </a:cubicBezTo>
                  <a:close/>
                  <a:moveTo>
                    <a:pt x="1529" y="0"/>
                  </a:moveTo>
                  <a:cubicBezTo>
                    <a:pt x="1174" y="0"/>
                    <a:pt x="842" y="133"/>
                    <a:pt x="576" y="333"/>
                  </a:cubicBezTo>
                  <a:lnTo>
                    <a:pt x="731" y="488"/>
                  </a:lnTo>
                  <a:lnTo>
                    <a:pt x="532" y="687"/>
                  </a:lnTo>
                  <a:lnTo>
                    <a:pt x="377" y="532"/>
                  </a:lnTo>
                  <a:cubicBezTo>
                    <a:pt x="155" y="798"/>
                    <a:pt x="0" y="1153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155015" y="2072802"/>
              <a:ext cx="98010" cy="98752"/>
            </a:xfrm>
            <a:custGeom>
              <a:avLst/>
              <a:gdLst/>
              <a:ahLst/>
              <a:cxnLst/>
              <a:rect l="l" t="t" r="r" b="b"/>
              <a:pathLst>
                <a:path w="3036" h="3059" extrusionOk="0">
                  <a:moveTo>
                    <a:pt x="1507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3"/>
                    <a:pt x="1507" y="2793"/>
                  </a:cubicBezTo>
                  <a:cubicBezTo>
                    <a:pt x="820" y="2793"/>
                    <a:pt x="266" y="2216"/>
                    <a:pt x="266" y="1530"/>
                  </a:cubicBezTo>
                  <a:cubicBezTo>
                    <a:pt x="266" y="843"/>
                    <a:pt x="820" y="289"/>
                    <a:pt x="1507" y="289"/>
                  </a:cubicBezTo>
                  <a:close/>
                  <a:moveTo>
                    <a:pt x="1507" y="1"/>
                  </a:moveTo>
                  <a:cubicBezTo>
                    <a:pt x="732" y="1"/>
                    <a:pt x="67" y="621"/>
                    <a:pt x="0" y="1397"/>
                  </a:cubicBezTo>
                  <a:lnTo>
                    <a:pt x="133" y="1397"/>
                  </a:lnTo>
                  <a:lnTo>
                    <a:pt x="133" y="1663"/>
                  </a:lnTo>
                  <a:lnTo>
                    <a:pt x="0" y="1663"/>
                  </a:lnTo>
                  <a:cubicBezTo>
                    <a:pt x="67" y="2460"/>
                    <a:pt x="732" y="3058"/>
                    <a:pt x="1507" y="3058"/>
                  </a:cubicBezTo>
                  <a:cubicBezTo>
                    <a:pt x="2349" y="3058"/>
                    <a:pt x="3036" y="2372"/>
                    <a:pt x="3036" y="1530"/>
                  </a:cubicBezTo>
                  <a:cubicBezTo>
                    <a:pt x="3036" y="688"/>
                    <a:pt x="2349" y="1"/>
                    <a:pt x="1507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155015" y="2117869"/>
              <a:ext cx="4326" cy="8619"/>
            </a:xfrm>
            <a:custGeom>
              <a:avLst/>
              <a:gdLst/>
              <a:ahLst/>
              <a:cxnLst/>
              <a:rect l="l" t="t" r="r" b="b"/>
              <a:pathLst>
                <a:path w="134" h="267" extrusionOk="0">
                  <a:moveTo>
                    <a:pt x="0" y="1"/>
                  </a:moveTo>
                  <a:cubicBezTo>
                    <a:pt x="0" y="45"/>
                    <a:pt x="0" y="89"/>
                    <a:pt x="0" y="134"/>
                  </a:cubicBezTo>
                  <a:cubicBezTo>
                    <a:pt x="0" y="178"/>
                    <a:pt x="0" y="222"/>
                    <a:pt x="0" y="267"/>
                  </a:cubicBezTo>
                  <a:lnTo>
                    <a:pt x="133" y="267"/>
                  </a:lnTo>
                  <a:lnTo>
                    <a:pt x="133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1779502" y="1951936"/>
              <a:ext cx="3616" cy="8619"/>
            </a:xfrm>
            <a:custGeom>
              <a:avLst/>
              <a:gdLst/>
              <a:ahLst/>
              <a:cxnLst/>
              <a:rect l="l" t="t" r="r" b="b"/>
              <a:pathLst>
                <a:path w="112" h="267" extrusionOk="0">
                  <a:moveTo>
                    <a:pt x="89" y="0"/>
                  </a:moveTo>
                  <a:cubicBezTo>
                    <a:pt x="67" y="89"/>
                    <a:pt x="23" y="178"/>
                    <a:pt x="0" y="266"/>
                  </a:cubicBezTo>
                  <a:lnTo>
                    <a:pt x="111" y="266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951936" y="1951936"/>
              <a:ext cx="821138" cy="187432"/>
            </a:xfrm>
            <a:custGeom>
              <a:avLst/>
              <a:gdLst/>
              <a:ahLst/>
              <a:cxnLst/>
              <a:rect l="l" t="t" r="r" b="b"/>
              <a:pathLst>
                <a:path w="25436" h="5806" extrusionOk="0">
                  <a:moveTo>
                    <a:pt x="10436" y="0"/>
                  </a:moveTo>
                  <a:lnTo>
                    <a:pt x="4919" y="5539"/>
                  </a:lnTo>
                  <a:lnTo>
                    <a:pt x="0" y="5539"/>
                  </a:lnTo>
                  <a:lnTo>
                    <a:pt x="0" y="5805"/>
                  </a:lnTo>
                  <a:lnTo>
                    <a:pt x="5030" y="5805"/>
                  </a:lnTo>
                  <a:lnTo>
                    <a:pt x="10569" y="266"/>
                  </a:lnTo>
                  <a:lnTo>
                    <a:pt x="25369" y="266"/>
                  </a:lnTo>
                  <a:cubicBezTo>
                    <a:pt x="25369" y="178"/>
                    <a:pt x="25392" y="89"/>
                    <a:pt x="25436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851795" y="2077096"/>
              <a:ext cx="98752" cy="98752"/>
            </a:xfrm>
            <a:custGeom>
              <a:avLst/>
              <a:gdLst/>
              <a:ahLst/>
              <a:cxnLst/>
              <a:rect l="l" t="t" r="r" b="b"/>
              <a:pathLst>
                <a:path w="3059" h="3059" extrusionOk="0">
                  <a:moveTo>
                    <a:pt x="1529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43" y="2792"/>
                    <a:pt x="266" y="2216"/>
                    <a:pt x="266" y="1530"/>
                  </a:cubicBezTo>
                  <a:cubicBezTo>
                    <a:pt x="266" y="843"/>
                    <a:pt x="843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1" y="688"/>
                    <a:pt x="1" y="1530"/>
                  </a:cubicBezTo>
                  <a:cubicBezTo>
                    <a:pt x="1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1770205" y="1919040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0"/>
                  </a:moveTo>
                  <a:cubicBezTo>
                    <a:pt x="864" y="0"/>
                    <a:pt x="288" y="421"/>
                    <a:pt x="89" y="1019"/>
                  </a:cubicBezTo>
                  <a:lnTo>
                    <a:pt x="377" y="1019"/>
                  </a:lnTo>
                  <a:cubicBezTo>
                    <a:pt x="576" y="576"/>
                    <a:pt x="1020" y="288"/>
                    <a:pt x="1529" y="288"/>
                  </a:cubicBez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70"/>
                    <a:pt x="1529" y="2770"/>
                  </a:cubicBezTo>
                  <a:cubicBezTo>
                    <a:pt x="842" y="2770"/>
                    <a:pt x="266" y="2216"/>
                    <a:pt x="266" y="1529"/>
                  </a:cubicBezTo>
                  <a:cubicBezTo>
                    <a:pt x="266" y="1440"/>
                    <a:pt x="288" y="1374"/>
                    <a:pt x="288" y="1285"/>
                  </a:cubicBezTo>
                  <a:lnTo>
                    <a:pt x="22" y="1285"/>
                  </a:lnTo>
                  <a:cubicBezTo>
                    <a:pt x="0" y="1374"/>
                    <a:pt x="0" y="1440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1770915" y="1951936"/>
              <a:ext cx="11460" cy="8619"/>
            </a:xfrm>
            <a:custGeom>
              <a:avLst/>
              <a:gdLst/>
              <a:ahLst/>
              <a:cxnLst/>
              <a:rect l="l" t="t" r="r" b="b"/>
              <a:pathLst>
                <a:path w="355" h="267" extrusionOk="0">
                  <a:moveTo>
                    <a:pt x="67" y="0"/>
                  </a:moveTo>
                  <a:cubicBezTo>
                    <a:pt x="23" y="89"/>
                    <a:pt x="0" y="178"/>
                    <a:pt x="0" y="266"/>
                  </a:cubicBezTo>
                  <a:lnTo>
                    <a:pt x="266" y="266"/>
                  </a:lnTo>
                  <a:cubicBezTo>
                    <a:pt x="289" y="178"/>
                    <a:pt x="333" y="89"/>
                    <a:pt x="355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" name="Google Shape;56;p2"/>
          <p:cNvGrpSpPr/>
          <p:nvPr/>
        </p:nvGrpSpPr>
        <p:grpSpPr>
          <a:xfrm>
            <a:off x="5675749" y="6122210"/>
            <a:ext cx="243725" cy="797944"/>
            <a:chOff x="3638102" y="4583399"/>
            <a:chExt cx="182798" cy="598473"/>
          </a:xfrm>
        </p:grpSpPr>
        <p:sp>
          <p:nvSpPr>
            <p:cNvPr id="57" name="Google Shape;57;p2"/>
            <p:cNvSpPr/>
            <p:nvPr/>
          </p:nvSpPr>
          <p:spPr>
            <a:xfrm>
              <a:off x="3710947" y="4755502"/>
              <a:ext cx="21214" cy="426370"/>
            </a:xfrm>
            <a:custGeom>
              <a:avLst/>
              <a:gdLst/>
              <a:ahLst/>
              <a:cxnLst/>
              <a:rect l="l" t="t" r="r" b="b"/>
              <a:pathLst>
                <a:path w="355" h="7135" extrusionOk="0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3638102" y="4583399"/>
              <a:ext cx="182798" cy="181424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" name="Google Shape;59;p2"/>
          <p:cNvGrpSpPr/>
          <p:nvPr/>
        </p:nvGrpSpPr>
        <p:grpSpPr>
          <a:xfrm>
            <a:off x="9026316" y="6325410"/>
            <a:ext cx="243725" cy="797944"/>
            <a:chOff x="3638102" y="4583399"/>
            <a:chExt cx="182798" cy="598473"/>
          </a:xfrm>
        </p:grpSpPr>
        <p:sp>
          <p:nvSpPr>
            <p:cNvPr id="60" name="Google Shape;60;p2"/>
            <p:cNvSpPr/>
            <p:nvPr/>
          </p:nvSpPr>
          <p:spPr>
            <a:xfrm>
              <a:off x="3710947" y="4755502"/>
              <a:ext cx="21214" cy="426370"/>
            </a:xfrm>
            <a:custGeom>
              <a:avLst/>
              <a:gdLst/>
              <a:ahLst/>
              <a:cxnLst/>
              <a:rect l="l" t="t" r="r" b="b"/>
              <a:pathLst>
                <a:path w="355" h="7135" extrusionOk="0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3638102" y="4583399"/>
              <a:ext cx="182798" cy="181424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" name="Google Shape;62;p2"/>
          <p:cNvGrpSpPr/>
          <p:nvPr/>
        </p:nvGrpSpPr>
        <p:grpSpPr>
          <a:xfrm>
            <a:off x="11231464" y="3069824"/>
            <a:ext cx="592917" cy="953050"/>
            <a:chOff x="8348444" y="2302425"/>
            <a:chExt cx="444699" cy="714806"/>
          </a:xfrm>
        </p:grpSpPr>
        <p:sp>
          <p:nvSpPr>
            <p:cNvPr id="63" name="Google Shape;63;p2"/>
            <p:cNvSpPr/>
            <p:nvPr/>
          </p:nvSpPr>
          <p:spPr>
            <a:xfrm>
              <a:off x="8348444" y="2302425"/>
              <a:ext cx="368261" cy="714806"/>
            </a:xfrm>
            <a:custGeom>
              <a:avLst/>
              <a:gdLst/>
              <a:ahLst/>
              <a:cxnLst/>
              <a:rect l="l" t="t" r="r" b="b"/>
              <a:pathLst>
                <a:path w="9395" h="18236" extrusionOk="0">
                  <a:moveTo>
                    <a:pt x="4476" y="1"/>
                  </a:moveTo>
                  <a:lnTo>
                    <a:pt x="0" y="4587"/>
                  </a:lnTo>
                  <a:lnTo>
                    <a:pt x="0" y="18235"/>
                  </a:lnTo>
                  <a:lnTo>
                    <a:pt x="9395" y="18235"/>
                  </a:lnTo>
                  <a:lnTo>
                    <a:pt x="93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8652425" y="2518678"/>
              <a:ext cx="140719" cy="38257"/>
            </a:xfrm>
            <a:custGeom>
              <a:avLst/>
              <a:gdLst/>
              <a:ahLst/>
              <a:cxnLst/>
              <a:rect l="l" t="t" r="r" b="b"/>
              <a:pathLst>
                <a:path w="3590" h="976" extrusionOk="0">
                  <a:moveTo>
                    <a:pt x="0" y="1"/>
                  </a:moveTo>
                  <a:lnTo>
                    <a:pt x="0" y="976"/>
                  </a:lnTo>
                  <a:lnTo>
                    <a:pt x="3589" y="976"/>
                  </a:lnTo>
                  <a:lnTo>
                    <a:pt x="35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8652425" y="2645482"/>
              <a:ext cx="140719" cy="38257"/>
            </a:xfrm>
            <a:custGeom>
              <a:avLst/>
              <a:gdLst/>
              <a:ahLst/>
              <a:cxnLst/>
              <a:rect l="l" t="t" r="r" b="b"/>
              <a:pathLst>
                <a:path w="3590" h="976" extrusionOk="0">
                  <a:moveTo>
                    <a:pt x="0" y="1"/>
                  </a:moveTo>
                  <a:lnTo>
                    <a:pt x="0" y="975"/>
                  </a:lnTo>
                  <a:lnTo>
                    <a:pt x="3589" y="975"/>
                  </a:lnTo>
                  <a:lnTo>
                    <a:pt x="35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8652425" y="2772286"/>
              <a:ext cx="140719" cy="37394"/>
            </a:xfrm>
            <a:custGeom>
              <a:avLst/>
              <a:gdLst/>
              <a:ahLst/>
              <a:cxnLst/>
              <a:rect l="l" t="t" r="r" b="b"/>
              <a:pathLst>
                <a:path w="3590" h="954" extrusionOk="0">
                  <a:moveTo>
                    <a:pt x="0" y="0"/>
                  </a:moveTo>
                  <a:lnTo>
                    <a:pt x="0" y="953"/>
                  </a:lnTo>
                  <a:lnTo>
                    <a:pt x="3589" y="953"/>
                  </a:lnTo>
                  <a:lnTo>
                    <a:pt x="35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8652425" y="2899090"/>
              <a:ext cx="140719" cy="37355"/>
            </a:xfrm>
            <a:custGeom>
              <a:avLst/>
              <a:gdLst/>
              <a:ahLst/>
              <a:cxnLst/>
              <a:rect l="l" t="t" r="r" b="b"/>
              <a:pathLst>
                <a:path w="3590" h="953" extrusionOk="0">
                  <a:moveTo>
                    <a:pt x="0" y="0"/>
                  </a:moveTo>
                  <a:lnTo>
                    <a:pt x="0" y="953"/>
                  </a:lnTo>
                  <a:lnTo>
                    <a:pt x="3589" y="953"/>
                  </a:lnTo>
                  <a:lnTo>
                    <a:pt x="35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" name="Google Shape;68;p2"/>
          <p:cNvGrpSpPr/>
          <p:nvPr/>
        </p:nvGrpSpPr>
        <p:grpSpPr>
          <a:xfrm>
            <a:off x="11696370" y="4909218"/>
            <a:ext cx="533189" cy="869180"/>
            <a:chOff x="8772496" y="3715501"/>
            <a:chExt cx="399902" cy="651901"/>
          </a:xfrm>
        </p:grpSpPr>
        <p:sp>
          <p:nvSpPr>
            <p:cNvPr id="69" name="Google Shape;69;p2"/>
            <p:cNvSpPr/>
            <p:nvPr/>
          </p:nvSpPr>
          <p:spPr>
            <a:xfrm>
              <a:off x="8838105" y="3859218"/>
              <a:ext cx="334293" cy="508184"/>
            </a:xfrm>
            <a:custGeom>
              <a:avLst/>
              <a:gdLst/>
              <a:ahLst/>
              <a:cxnLst/>
              <a:rect l="l" t="t" r="r" b="b"/>
              <a:pathLst>
                <a:path w="7113" h="10813" extrusionOk="0">
                  <a:moveTo>
                    <a:pt x="0" y="1"/>
                  </a:moveTo>
                  <a:lnTo>
                    <a:pt x="0" y="3723"/>
                  </a:lnTo>
                  <a:lnTo>
                    <a:pt x="7112" y="10813"/>
                  </a:lnTo>
                  <a:lnTo>
                    <a:pt x="7112" y="10436"/>
                  </a:lnTo>
                  <a:lnTo>
                    <a:pt x="288" y="3612"/>
                  </a:lnTo>
                  <a:lnTo>
                    <a:pt x="288" y="1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8772496" y="3715501"/>
              <a:ext cx="143718" cy="143765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89"/>
                  </a:moveTo>
                  <a:cubicBezTo>
                    <a:pt x="2216" y="289"/>
                    <a:pt x="2792" y="843"/>
                    <a:pt x="2792" y="1530"/>
                  </a:cubicBezTo>
                  <a:cubicBezTo>
                    <a:pt x="2792" y="2217"/>
                    <a:pt x="2216" y="2793"/>
                    <a:pt x="1529" y="2793"/>
                  </a:cubicBezTo>
                  <a:cubicBezTo>
                    <a:pt x="842" y="2793"/>
                    <a:pt x="288" y="2217"/>
                    <a:pt x="288" y="1530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27"/>
                    <a:pt x="621" y="2992"/>
                    <a:pt x="1396" y="3059"/>
                  </a:cubicBezTo>
                  <a:lnTo>
                    <a:pt x="1396" y="2926"/>
                  </a:lnTo>
                  <a:lnTo>
                    <a:pt x="1684" y="2926"/>
                  </a:lnTo>
                  <a:lnTo>
                    <a:pt x="1684" y="3059"/>
                  </a:lnTo>
                  <a:cubicBezTo>
                    <a:pt x="2460" y="2992"/>
                    <a:pt x="3058" y="2327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" name="Google Shape;71;p2"/>
          <p:cNvGrpSpPr/>
          <p:nvPr/>
        </p:nvGrpSpPr>
        <p:grpSpPr>
          <a:xfrm rot="5400000">
            <a:off x="89545" y="1257705"/>
            <a:ext cx="245699" cy="804408"/>
            <a:chOff x="3638102" y="4583399"/>
            <a:chExt cx="182798" cy="598473"/>
          </a:xfrm>
        </p:grpSpPr>
        <p:sp>
          <p:nvSpPr>
            <p:cNvPr id="72" name="Google Shape;72;p2"/>
            <p:cNvSpPr/>
            <p:nvPr/>
          </p:nvSpPr>
          <p:spPr>
            <a:xfrm>
              <a:off x="3710947" y="4755502"/>
              <a:ext cx="21214" cy="426370"/>
            </a:xfrm>
            <a:custGeom>
              <a:avLst/>
              <a:gdLst/>
              <a:ahLst/>
              <a:cxnLst/>
              <a:rect l="l" t="t" r="r" b="b"/>
              <a:pathLst>
                <a:path w="355" h="7135" extrusionOk="0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3638102" y="4583399"/>
              <a:ext cx="182798" cy="181424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" name="Google Shape;74;p2"/>
          <p:cNvGrpSpPr/>
          <p:nvPr/>
        </p:nvGrpSpPr>
        <p:grpSpPr>
          <a:xfrm>
            <a:off x="-809354" y="-236744"/>
            <a:ext cx="4579550" cy="1459141"/>
            <a:chOff x="1035175" y="739350"/>
            <a:chExt cx="2659900" cy="847500"/>
          </a:xfrm>
        </p:grpSpPr>
        <p:sp>
          <p:nvSpPr>
            <p:cNvPr id="75" name="Google Shape;75;p2"/>
            <p:cNvSpPr/>
            <p:nvPr/>
          </p:nvSpPr>
          <p:spPr>
            <a:xfrm>
              <a:off x="1092800" y="1117100"/>
              <a:ext cx="2529150" cy="430400"/>
            </a:xfrm>
            <a:custGeom>
              <a:avLst/>
              <a:gdLst/>
              <a:ahLst/>
              <a:cxnLst/>
              <a:rect l="l" t="t" r="r" b="b"/>
              <a:pathLst>
                <a:path w="101166" h="17216" extrusionOk="0">
                  <a:moveTo>
                    <a:pt x="55613" y="1"/>
                  </a:moveTo>
                  <a:lnTo>
                    <a:pt x="49054" y="6559"/>
                  </a:lnTo>
                  <a:lnTo>
                    <a:pt x="5960" y="6559"/>
                  </a:lnTo>
                  <a:lnTo>
                    <a:pt x="0" y="12497"/>
                  </a:lnTo>
                  <a:lnTo>
                    <a:pt x="200" y="12696"/>
                  </a:lnTo>
                  <a:lnTo>
                    <a:pt x="6071" y="6825"/>
                  </a:lnTo>
                  <a:lnTo>
                    <a:pt x="49165" y="6825"/>
                  </a:lnTo>
                  <a:lnTo>
                    <a:pt x="55723" y="289"/>
                  </a:lnTo>
                  <a:lnTo>
                    <a:pt x="63589" y="289"/>
                  </a:lnTo>
                  <a:lnTo>
                    <a:pt x="80516" y="17216"/>
                  </a:lnTo>
                  <a:lnTo>
                    <a:pt x="101166" y="17216"/>
                  </a:lnTo>
                  <a:lnTo>
                    <a:pt x="101166" y="16928"/>
                  </a:lnTo>
                  <a:lnTo>
                    <a:pt x="80627" y="16928"/>
                  </a:lnTo>
                  <a:lnTo>
                    <a:pt x="63700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035175" y="1417725"/>
              <a:ext cx="83675" cy="76600"/>
            </a:xfrm>
            <a:custGeom>
              <a:avLst/>
              <a:gdLst/>
              <a:ahLst/>
              <a:cxnLst/>
              <a:rect l="l" t="t" r="r" b="b"/>
              <a:pathLst>
                <a:path w="3347" h="3064" extrusionOk="0">
                  <a:moveTo>
                    <a:pt x="1663" y="283"/>
                  </a:moveTo>
                  <a:cubicBezTo>
                    <a:pt x="1984" y="283"/>
                    <a:pt x="2305" y="405"/>
                    <a:pt x="2549" y="649"/>
                  </a:cubicBezTo>
                  <a:cubicBezTo>
                    <a:pt x="3036" y="1136"/>
                    <a:pt x="3036" y="1934"/>
                    <a:pt x="2549" y="2421"/>
                  </a:cubicBezTo>
                  <a:cubicBezTo>
                    <a:pt x="2305" y="2665"/>
                    <a:pt x="1984" y="2787"/>
                    <a:pt x="1663" y="2787"/>
                  </a:cubicBezTo>
                  <a:cubicBezTo>
                    <a:pt x="1341" y="2787"/>
                    <a:pt x="1020" y="2665"/>
                    <a:pt x="776" y="2421"/>
                  </a:cubicBezTo>
                  <a:cubicBezTo>
                    <a:pt x="289" y="1934"/>
                    <a:pt x="289" y="1136"/>
                    <a:pt x="776" y="649"/>
                  </a:cubicBezTo>
                  <a:cubicBezTo>
                    <a:pt x="1020" y="405"/>
                    <a:pt x="1341" y="283"/>
                    <a:pt x="1663" y="283"/>
                  </a:cubicBezTo>
                  <a:close/>
                  <a:moveTo>
                    <a:pt x="1674" y="1"/>
                  </a:moveTo>
                  <a:cubicBezTo>
                    <a:pt x="1286" y="1"/>
                    <a:pt x="898" y="150"/>
                    <a:pt x="599" y="450"/>
                  </a:cubicBezTo>
                  <a:cubicBezTo>
                    <a:pt x="1" y="1048"/>
                    <a:pt x="1" y="2023"/>
                    <a:pt x="599" y="2621"/>
                  </a:cubicBezTo>
                  <a:cubicBezTo>
                    <a:pt x="887" y="2909"/>
                    <a:pt x="1286" y="3064"/>
                    <a:pt x="1663" y="3064"/>
                  </a:cubicBezTo>
                  <a:cubicBezTo>
                    <a:pt x="2061" y="3064"/>
                    <a:pt x="2460" y="2909"/>
                    <a:pt x="2748" y="2621"/>
                  </a:cubicBezTo>
                  <a:cubicBezTo>
                    <a:pt x="3347" y="2023"/>
                    <a:pt x="3347" y="1048"/>
                    <a:pt x="2748" y="450"/>
                  </a:cubicBezTo>
                  <a:cubicBezTo>
                    <a:pt x="2449" y="150"/>
                    <a:pt x="2061" y="1"/>
                    <a:pt x="1674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3611400" y="1510225"/>
              <a:ext cx="83675" cy="76625"/>
            </a:xfrm>
            <a:custGeom>
              <a:avLst/>
              <a:gdLst/>
              <a:ahLst/>
              <a:cxnLst/>
              <a:rect l="l" t="t" r="r" b="b"/>
              <a:pathLst>
                <a:path w="3347" h="3065" extrusionOk="0">
                  <a:moveTo>
                    <a:pt x="1663" y="283"/>
                  </a:moveTo>
                  <a:cubicBezTo>
                    <a:pt x="1984" y="283"/>
                    <a:pt x="2305" y="405"/>
                    <a:pt x="2549" y="649"/>
                  </a:cubicBezTo>
                  <a:cubicBezTo>
                    <a:pt x="3036" y="1136"/>
                    <a:pt x="3036" y="1934"/>
                    <a:pt x="2549" y="2422"/>
                  </a:cubicBezTo>
                  <a:cubicBezTo>
                    <a:pt x="2305" y="2665"/>
                    <a:pt x="1984" y="2787"/>
                    <a:pt x="1663" y="2787"/>
                  </a:cubicBezTo>
                  <a:cubicBezTo>
                    <a:pt x="1341" y="2787"/>
                    <a:pt x="1020" y="2665"/>
                    <a:pt x="776" y="2422"/>
                  </a:cubicBezTo>
                  <a:cubicBezTo>
                    <a:pt x="311" y="1934"/>
                    <a:pt x="311" y="1136"/>
                    <a:pt x="776" y="649"/>
                  </a:cubicBezTo>
                  <a:cubicBezTo>
                    <a:pt x="1020" y="405"/>
                    <a:pt x="1341" y="283"/>
                    <a:pt x="1663" y="283"/>
                  </a:cubicBezTo>
                  <a:close/>
                  <a:moveTo>
                    <a:pt x="1674" y="1"/>
                  </a:moveTo>
                  <a:cubicBezTo>
                    <a:pt x="1286" y="1"/>
                    <a:pt x="898" y="151"/>
                    <a:pt x="599" y="450"/>
                  </a:cubicBezTo>
                  <a:cubicBezTo>
                    <a:pt x="1" y="1048"/>
                    <a:pt x="1" y="2023"/>
                    <a:pt x="599" y="2599"/>
                  </a:cubicBezTo>
                  <a:cubicBezTo>
                    <a:pt x="887" y="2909"/>
                    <a:pt x="1286" y="3064"/>
                    <a:pt x="1663" y="3064"/>
                  </a:cubicBezTo>
                  <a:cubicBezTo>
                    <a:pt x="2062" y="3064"/>
                    <a:pt x="2460" y="2909"/>
                    <a:pt x="2748" y="2599"/>
                  </a:cubicBezTo>
                  <a:cubicBezTo>
                    <a:pt x="3347" y="2023"/>
                    <a:pt x="3347" y="1048"/>
                    <a:pt x="2748" y="450"/>
                  </a:cubicBezTo>
                  <a:cubicBezTo>
                    <a:pt x="2449" y="151"/>
                    <a:pt x="2062" y="1"/>
                    <a:pt x="1674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509875" y="739350"/>
              <a:ext cx="638125" cy="396600"/>
            </a:xfrm>
            <a:custGeom>
              <a:avLst/>
              <a:gdLst/>
              <a:ahLst/>
              <a:cxnLst/>
              <a:rect l="l" t="t" r="r" b="b"/>
              <a:pathLst>
                <a:path w="25525" h="15864" extrusionOk="0">
                  <a:moveTo>
                    <a:pt x="1" y="0"/>
                  </a:moveTo>
                  <a:lnTo>
                    <a:pt x="1" y="5650"/>
                  </a:lnTo>
                  <a:lnTo>
                    <a:pt x="10237" y="15864"/>
                  </a:lnTo>
                  <a:lnTo>
                    <a:pt x="25525" y="15864"/>
                  </a:lnTo>
                  <a:lnTo>
                    <a:pt x="25525" y="15576"/>
                  </a:lnTo>
                  <a:lnTo>
                    <a:pt x="10348" y="15576"/>
                  </a:lnTo>
                  <a:lnTo>
                    <a:pt x="289" y="5539"/>
                  </a:lnTo>
                  <a:lnTo>
                    <a:pt x="289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2140225" y="1087600"/>
              <a:ext cx="83675" cy="76050"/>
            </a:xfrm>
            <a:custGeom>
              <a:avLst/>
              <a:gdLst/>
              <a:ahLst/>
              <a:cxnLst/>
              <a:rect l="l" t="t" r="r" b="b"/>
              <a:pathLst>
                <a:path w="3347" h="3042" extrusionOk="0">
                  <a:moveTo>
                    <a:pt x="1663" y="272"/>
                  </a:moveTo>
                  <a:cubicBezTo>
                    <a:pt x="1995" y="272"/>
                    <a:pt x="2305" y="405"/>
                    <a:pt x="2549" y="649"/>
                  </a:cubicBezTo>
                  <a:cubicBezTo>
                    <a:pt x="3036" y="1136"/>
                    <a:pt x="3036" y="1912"/>
                    <a:pt x="2549" y="2399"/>
                  </a:cubicBezTo>
                  <a:cubicBezTo>
                    <a:pt x="2305" y="2643"/>
                    <a:pt x="1984" y="2765"/>
                    <a:pt x="1663" y="2765"/>
                  </a:cubicBezTo>
                  <a:cubicBezTo>
                    <a:pt x="1341" y="2765"/>
                    <a:pt x="1020" y="2643"/>
                    <a:pt x="776" y="2399"/>
                  </a:cubicBezTo>
                  <a:cubicBezTo>
                    <a:pt x="289" y="1912"/>
                    <a:pt x="289" y="1136"/>
                    <a:pt x="776" y="649"/>
                  </a:cubicBezTo>
                  <a:cubicBezTo>
                    <a:pt x="1020" y="405"/>
                    <a:pt x="1352" y="272"/>
                    <a:pt x="1663" y="272"/>
                  </a:cubicBezTo>
                  <a:close/>
                  <a:moveTo>
                    <a:pt x="1674" y="1"/>
                  </a:moveTo>
                  <a:cubicBezTo>
                    <a:pt x="1286" y="1"/>
                    <a:pt x="898" y="150"/>
                    <a:pt x="599" y="449"/>
                  </a:cubicBezTo>
                  <a:cubicBezTo>
                    <a:pt x="1" y="1048"/>
                    <a:pt x="1" y="2000"/>
                    <a:pt x="599" y="2599"/>
                  </a:cubicBezTo>
                  <a:cubicBezTo>
                    <a:pt x="887" y="2909"/>
                    <a:pt x="1286" y="3042"/>
                    <a:pt x="1663" y="3042"/>
                  </a:cubicBezTo>
                  <a:cubicBezTo>
                    <a:pt x="2061" y="3042"/>
                    <a:pt x="2460" y="2909"/>
                    <a:pt x="2748" y="2599"/>
                  </a:cubicBezTo>
                  <a:cubicBezTo>
                    <a:pt x="3346" y="2000"/>
                    <a:pt x="3346" y="1048"/>
                    <a:pt x="2748" y="449"/>
                  </a:cubicBezTo>
                  <a:cubicBezTo>
                    <a:pt x="2449" y="150"/>
                    <a:pt x="2061" y="1"/>
                    <a:pt x="1674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" name="Google Shape;80;p2"/>
          <p:cNvGrpSpPr/>
          <p:nvPr/>
        </p:nvGrpSpPr>
        <p:grpSpPr>
          <a:xfrm>
            <a:off x="9947090" y="6181372"/>
            <a:ext cx="1176789" cy="245693"/>
            <a:chOff x="7460504" y="4636145"/>
            <a:chExt cx="882614" cy="184274"/>
          </a:xfrm>
        </p:grpSpPr>
        <p:sp>
          <p:nvSpPr>
            <p:cNvPr id="81" name="Google Shape;81;p2"/>
            <p:cNvSpPr/>
            <p:nvPr/>
          </p:nvSpPr>
          <p:spPr>
            <a:xfrm>
              <a:off x="8158777" y="4636145"/>
              <a:ext cx="184341" cy="184274"/>
            </a:xfrm>
            <a:custGeom>
              <a:avLst/>
              <a:gdLst/>
              <a:ahLst/>
              <a:cxnLst/>
              <a:rect l="l" t="t" r="r" b="b"/>
              <a:pathLst>
                <a:path w="2749" h="2748" extrusionOk="0">
                  <a:moveTo>
                    <a:pt x="1374" y="0"/>
                  </a:moveTo>
                  <a:cubicBezTo>
                    <a:pt x="621" y="0"/>
                    <a:pt x="1" y="621"/>
                    <a:pt x="1" y="1374"/>
                  </a:cubicBezTo>
                  <a:cubicBezTo>
                    <a:pt x="1" y="2127"/>
                    <a:pt x="621" y="2748"/>
                    <a:pt x="1374" y="2748"/>
                  </a:cubicBezTo>
                  <a:cubicBezTo>
                    <a:pt x="2128" y="2748"/>
                    <a:pt x="2748" y="2127"/>
                    <a:pt x="2748" y="1374"/>
                  </a:cubicBezTo>
                  <a:cubicBezTo>
                    <a:pt x="2748" y="621"/>
                    <a:pt x="2128" y="0"/>
                    <a:pt x="13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7820068" y="4636145"/>
              <a:ext cx="182799" cy="184274"/>
            </a:xfrm>
            <a:custGeom>
              <a:avLst/>
              <a:gdLst/>
              <a:ahLst/>
              <a:cxnLst/>
              <a:rect l="l" t="t" r="r" b="b"/>
              <a:pathLst>
                <a:path w="2726" h="2748" extrusionOk="0">
                  <a:moveTo>
                    <a:pt x="1352" y="0"/>
                  </a:moveTo>
                  <a:cubicBezTo>
                    <a:pt x="598" y="0"/>
                    <a:pt x="0" y="621"/>
                    <a:pt x="0" y="1374"/>
                  </a:cubicBezTo>
                  <a:cubicBezTo>
                    <a:pt x="0" y="2127"/>
                    <a:pt x="598" y="2748"/>
                    <a:pt x="1352" y="2748"/>
                  </a:cubicBezTo>
                  <a:cubicBezTo>
                    <a:pt x="2105" y="2748"/>
                    <a:pt x="2725" y="2127"/>
                    <a:pt x="2725" y="1374"/>
                  </a:cubicBezTo>
                  <a:cubicBezTo>
                    <a:pt x="2725" y="621"/>
                    <a:pt x="2105" y="0"/>
                    <a:pt x="13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7460504" y="4636145"/>
              <a:ext cx="184274" cy="184274"/>
            </a:xfrm>
            <a:custGeom>
              <a:avLst/>
              <a:gdLst/>
              <a:ahLst/>
              <a:cxnLst/>
              <a:rect l="l" t="t" r="r" b="b"/>
              <a:pathLst>
                <a:path w="2748" h="2748" extrusionOk="0">
                  <a:moveTo>
                    <a:pt x="1374" y="0"/>
                  </a:moveTo>
                  <a:cubicBezTo>
                    <a:pt x="621" y="0"/>
                    <a:pt x="0" y="621"/>
                    <a:pt x="0" y="1374"/>
                  </a:cubicBezTo>
                  <a:cubicBezTo>
                    <a:pt x="0" y="2127"/>
                    <a:pt x="621" y="2748"/>
                    <a:pt x="1374" y="2748"/>
                  </a:cubicBezTo>
                  <a:cubicBezTo>
                    <a:pt x="2127" y="2748"/>
                    <a:pt x="2748" y="2127"/>
                    <a:pt x="2748" y="1374"/>
                  </a:cubicBezTo>
                  <a:cubicBezTo>
                    <a:pt x="2748" y="621"/>
                    <a:pt x="2127" y="0"/>
                    <a:pt x="13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11"/>
          <p:cNvSpPr txBox="1">
            <a:spLocks noGrp="1"/>
          </p:cNvSpPr>
          <p:nvPr>
            <p:ph type="title" hasCustomPrompt="1"/>
          </p:nvPr>
        </p:nvSpPr>
        <p:spPr>
          <a:xfrm>
            <a:off x="2359400" y="1929339"/>
            <a:ext cx="7473300" cy="2034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62" name="Google Shape;662;p11"/>
          <p:cNvSpPr txBox="1">
            <a:spLocks noGrp="1"/>
          </p:cNvSpPr>
          <p:nvPr>
            <p:ph type="subTitle" idx="1"/>
          </p:nvPr>
        </p:nvSpPr>
        <p:spPr>
          <a:xfrm>
            <a:off x="2359400" y="4645461"/>
            <a:ext cx="7473300" cy="5985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grpSp>
        <p:nvGrpSpPr>
          <p:cNvPr id="663" name="Google Shape;663;p11"/>
          <p:cNvGrpSpPr/>
          <p:nvPr/>
        </p:nvGrpSpPr>
        <p:grpSpPr>
          <a:xfrm>
            <a:off x="6626140" y="539720"/>
            <a:ext cx="1574198" cy="332263"/>
            <a:chOff x="3186414" y="611522"/>
            <a:chExt cx="803285" cy="169548"/>
          </a:xfrm>
        </p:grpSpPr>
        <p:sp>
          <p:nvSpPr>
            <p:cNvPr id="664" name="Google Shape;664;p11"/>
            <p:cNvSpPr/>
            <p:nvPr/>
          </p:nvSpPr>
          <p:spPr>
            <a:xfrm>
              <a:off x="3186414" y="611522"/>
              <a:ext cx="803285" cy="169548"/>
            </a:xfrm>
            <a:custGeom>
              <a:avLst/>
              <a:gdLst/>
              <a:ahLst/>
              <a:cxnLst/>
              <a:rect l="l" t="t" r="r" b="b"/>
              <a:pathLst>
                <a:path w="24883" h="5252" extrusionOk="0">
                  <a:moveTo>
                    <a:pt x="2194" y="1"/>
                  </a:moveTo>
                  <a:lnTo>
                    <a:pt x="1" y="2349"/>
                  </a:lnTo>
                  <a:lnTo>
                    <a:pt x="1" y="5252"/>
                  </a:lnTo>
                  <a:lnTo>
                    <a:pt x="24882" y="5252"/>
                  </a:lnTo>
                  <a:lnTo>
                    <a:pt x="2488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11"/>
            <p:cNvSpPr/>
            <p:nvPr/>
          </p:nvSpPr>
          <p:spPr>
            <a:xfrm>
              <a:off x="3537618" y="670180"/>
              <a:ext cx="55106" cy="55106"/>
            </a:xfrm>
            <a:custGeom>
              <a:avLst/>
              <a:gdLst/>
              <a:ahLst/>
              <a:cxnLst/>
              <a:rect l="l" t="t" r="r" b="b"/>
              <a:pathLst>
                <a:path w="1707" h="1707" extrusionOk="0">
                  <a:moveTo>
                    <a:pt x="865" y="0"/>
                  </a:moveTo>
                  <a:cubicBezTo>
                    <a:pt x="377" y="0"/>
                    <a:pt x="1" y="377"/>
                    <a:pt x="1" y="842"/>
                  </a:cubicBezTo>
                  <a:cubicBezTo>
                    <a:pt x="1" y="1308"/>
                    <a:pt x="377" y="1706"/>
                    <a:pt x="865" y="1706"/>
                  </a:cubicBezTo>
                  <a:cubicBezTo>
                    <a:pt x="1330" y="1706"/>
                    <a:pt x="1707" y="1308"/>
                    <a:pt x="1707" y="842"/>
                  </a:cubicBezTo>
                  <a:cubicBezTo>
                    <a:pt x="1707" y="377"/>
                    <a:pt x="1330" y="0"/>
                    <a:pt x="8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11"/>
            <p:cNvSpPr/>
            <p:nvPr/>
          </p:nvSpPr>
          <p:spPr>
            <a:xfrm>
              <a:off x="3456072" y="670180"/>
              <a:ext cx="55106" cy="55106"/>
            </a:xfrm>
            <a:custGeom>
              <a:avLst/>
              <a:gdLst/>
              <a:ahLst/>
              <a:cxnLst/>
              <a:rect l="l" t="t" r="r" b="b"/>
              <a:pathLst>
                <a:path w="1707" h="1707" extrusionOk="0">
                  <a:moveTo>
                    <a:pt x="865" y="0"/>
                  </a:moveTo>
                  <a:cubicBezTo>
                    <a:pt x="400" y="0"/>
                    <a:pt x="1" y="377"/>
                    <a:pt x="1" y="842"/>
                  </a:cubicBezTo>
                  <a:cubicBezTo>
                    <a:pt x="1" y="1308"/>
                    <a:pt x="400" y="1706"/>
                    <a:pt x="865" y="1706"/>
                  </a:cubicBezTo>
                  <a:cubicBezTo>
                    <a:pt x="1330" y="1706"/>
                    <a:pt x="1707" y="1308"/>
                    <a:pt x="1707" y="842"/>
                  </a:cubicBezTo>
                  <a:cubicBezTo>
                    <a:pt x="1707" y="377"/>
                    <a:pt x="1330" y="0"/>
                    <a:pt x="8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11"/>
            <p:cNvSpPr/>
            <p:nvPr/>
          </p:nvSpPr>
          <p:spPr>
            <a:xfrm>
              <a:off x="3374526" y="670180"/>
              <a:ext cx="55106" cy="55106"/>
            </a:xfrm>
            <a:custGeom>
              <a:avLst/>
              <a:gdLst/>
              <a:ahLst/>
              <a:cxnLst/>
              <a:rect l="l" t="t" r="r" b="b"/>
              <a:pathLst>
                <a:path w="1707" h="1707" extrusionOk="0">
                  <a:moveTo>
                    <a:pt x="865" y="0"/>
                  </a:moveTo>
                  <a:cubicBezTo>
                    <a:pt x="400" y="0"/>
                    <a:pt x="1" y="377"/>
                    <a:pt x="1" y="842"/>
                  </a:cubicBezTo>
                  <a:cubicBezTo>
                    <a:pt x="1" y="1308"/>
                    <a:pt x="400" y="1706"/>
                    <a:pt x="865" y="1706"/>
                  </a:cubicBezTo>
                  <a:cubicBezTo>
                    <a:pt x="1330" y="1706"/>
                    <a:pt x="1707" y="1308"/>
                    <a:pt x="1707" y="842"/>
                  </a:cubicBezTo>
                  <a:cubicBezTo>
                    <a:pt x="1707" y="377"/>
                    <a:pt x="1330" y="0"/>
                    <a:pt x="8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11"/>
            <p:cNvSpPr/>
            <p:nvPr/>
          </p:nvSpPr>
          <p:spPr>
            <a:xfrm>
              <a:off x="3511146" y="693069"/>
              <a:ext cx="26504" cy="8619"/>
            </a:xfrm>
            <a:custGeom>
              <a:avLst/>
              <a:gdLst/>
              <a:ahLst/>
              <a:cxnLst/>
              <a:rect l="l" t="t" r="r" b="b"/>
              <a:pathLst>
                <a:path w="821" h="267" extrusionOk="0">
                  <a:moveTo>
                    <a:pt x="1" y="0"/>
                  </a:moveTo>
                  <a:lnTo>
                    <a:pt x="1" y="266"/>
                  </a:lnTo>
                  <a:lnTo>
                    <a:pt x="821" y="266"/>
                  </a:lnTo>
                  <a:lnTo>
                    <a:pt x="82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11"/>
            <p:cNvSpPr/>
            <p:nvPr/>
          </p:nvSpPr>
          <p:spPr>
            <a:xfrm>
              <a:off x="3429600" y="693069"/>
              <a:ext cx="26504" cy="8619"/>
            </a:xfrm>
            <a:custGeom>
              <a:avLst/>
              <a:gdLst/>
              <a:ahLst/>
              <a:cxnLst/>
              <a:rect l="l" t="t" r="r" b="b"/>
              <a:pathLst>
                <a:path w="821" h="267" extrusionOk="0">
                  <a:moveTo>
                    <a:pt x="1" y="0"/>
                  </a:moveTo>
                  <a:lnTo>
                    <a:pt x="1" y="266"/>
                  </a:lnTo>
                  <a:lnTo>
                    <a:pt x="821" y="266"/>
                  </a:lnTo>
                  <a:lnTo>
                    <a:pt x="82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11"/>
            <p:cNvSpPr/>
            <p:nvPr/>
          </p:nvSpPr>
          <p:spPr>
            <a:xfrm>
              <a:off x="3589819" y="693069"/>
              <a:ext cx="27214" cy="8619"/>
            </a:xfrm>
            <a:custGeom>
              <a:avLst/>
              <a:gdLst/>
              <a:ahLst/>
              <a:cxnLst/>
              <a:rect l="l" t="t" r="r" b="b"/>
              <a:pathLst>
                <a:path w="843" h="267" extrusionOk="0">
                  <a:moveTo>
                    <a:pt x="1" y="0"/>
                  </a:moveTo>
                  <a:lnTo>
                    <a:pt x="1" y="266"/>
                  </a:lnTo>
                  <a:lnTo>
                    <a:pt x="843" y="266"/>
                  </a:lnTo>
                  <a:lnTo>
                    <a:pt x="8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1" name="Google Shape;671;p11"/>
          <p:cNvGrpSpPr/>
          <p:nvPr/>
        </p:nvGrpSpPr>
        <p:grpSpPr>
          <a:xfrm flipH="1">
            <a:off x="4539144" y="-387654"/>
            <a:ext cx="1092159" cy="1577492"/>
            <a:chOff x="4312241" y="155173"/>
            <a:chExt cx="711736" cy="1027883"/>
          </a:xfrm>
        </p:grpSpPr>
        <p:sp>
          <p:nvSpPr>
            <p:cNvPr id="672" name="Google Shape;672;p11"/>
            <p:cNvSpPr/>
            <p:nvPr/>
          </p:nvSpPr>
          <p:spPr>
            <a:xfrm>
              <a:off x="4714225" y="243176"/>
              <a:ext cx="251803" cy="689522"/>
            </a:xfrm>
            <a:custGeom>
              <a:avLst/>
              <a:gdLst/>
              <a:ahLst/>
              <a:cxnLst/>
              <a:rect l="l" t="t" r="r" b="b"/>
              <a:pathLst>
                <a:path w="7800" h="21359" extrusionOk="0">
                  <a:moveTo>
                    <a:pt x="7600" y="0"/>
                  </a:moveTo>
                  <a:lnTo>
                    <a:pt x="1" y="7600"/>
                  </a:lnTo>
                  <a:lnTo>
                    <a:pt x="1" y="21359"/>
                  </a:lnTo>
                  <a:lnTo>
                    <a:pt x="267" y="21359"/>
                  </a:lnTo>
                  <a:lnTo>
                    <a:pt x="267" y="7733"/>
                  </a:lnTo>
                  <a:lnTo>
                    <a:pt x="7800" y="200"/>
                  </a:lnTo>
                  <a:lnTo>
                    <a:pt x="7600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11"/>
            <p:cNvSpPr/>
            <p:nvPr/>
          </p:nvSpPr>
          <p:spPr>
            <a:xfrm>
              <a:off x="4948113" y="190942"/>
              <a:ext cx="75864" cy="75154"/>
            </a:xfrm>
            <a:custGeom>
              <a:avLst/>
              <a:gdLst/>
              <a:ahLst/>
              <a:cxnLst/>
              <a:rect l="l" t="t" r="r" b="b"/>
              <a:pathLst>
                <a:path w="2350" h="2328" extrusionOk="0">
                  <a:moveTo>
                    <a:pt x="1175" y="267"/>
                  </a:moveTo>
                  <a:cubicBezTo>
                    <a:pt x="1663" y="267"/>
                    <a:pt x="2061" y="665"/>
                    <a:pt x="2061" y="1175"/>
                  </a:cubicBezTo>
                  <a:cubicBezTo>
                    <a:pt x="2061" y="1662"/>
                    <a:pt x="1663" y="2061"/>
                    <a:pt x="1175" y="2061"/>
                  </a:cubicBezTo>
                  <a:cubicBezTo>
                    <a:pt x="666" y="2061"/>
                    <a:pt x="267" y="1662"/>
                    <a:pt x="267" y="1175"/>
                  </a:cubicBezTo>
                  <a:cubicBezTo>
                    <a:pt x="267" y="665"/>
                    <a:pt x="666" y="267"/>
                    <a:pt x="1175" y="267"/>
                  </a:cubicBezTo>
                  <a:close/>
                  <a:moveTo>
                    <a:pt x="1175" y="1"/>
                  </a:moveTo>
                  <a:cubicBezTo>
                    <a:pt x="533" y="1"/>
                    <a:pt x="1" y="510"/>
                    <a:pt x="1" y="1175"/>
                  </a:cubicBezTo>
                  <a:cubicBezTo>
                    <a:pt x="1" y="1818"/>
                    <a:pt x="533" y="2327"/>
                    <a:pt x="1175" y="2327"/>
                  </a:cubicBezTo>
                  <a:cubicBezTo>
                    <a:pt x="1818" y="2327"/>
                    <a:pt x="2349" y="1818"/>
                    <a:pt x="2349" y="1175"/>
                  </a:cubicBezTo>
                  <a:cubicBezTo>
                    <a:pt x="2349" y="510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11"/>
            <p:cNvSpPr/>
            <p:nvPr/>
          </p:nvSpPr>
          <p:spPr>
            <a:xfrm>
              <a:off x="4680619" y="926957"/>
              <a:ext cx="75832" cy="75864"/>
            </a:xfrm>
            <a:custGeom>
              <a:avLst/>
              <a:gdLst/>
              <a:ahLst/>
              <a:cxnLst/>
              <a:rect l="l" t="t" r="r" b="b"/>
              <a:pathLst>
                <a:path w="2349" h="2350" extrusionOk="0">
                  <a:moveTo>
                    <a:pt x="1175" y="289"/>
                  </a:moveTo>
                  <a:cubicBezTo>
                    <a:pt x="1662" y="289"/>
                    <a:pt x="2061" y="687"/>
                    <a:pt x="2061" y="1175"/>
                  </a:cubicBezTo>
                  <a:cubicBezTo>
                    <a:pt x="2061" y="1662"/>
                    <a:pt x="1662" y="2061"/>
                    <a:pt x="1175" y="2061"/>
                  </a:cubicBezTo>
                  <a:cubicBezTo>
                    <a:pt x="687" y="2061"/>
                    <a:pt x="288" y="1662"/>
                    <a:pt x="288" y="1175"/>
                  </a:cubicBezTo>
                  <a:cubicBezTo>
                    <a:pt x="288" y="687"/>
                    <a:pt x="687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2" y="1"/>
                    <a:pt x="0" y="532"/>
                    <a:pt x="0" y="1175"/>
                  </a:cubicBezTo>
                  <a:cubicBezTo>
                    <a:pt x="0" y="1817"/>
                    <a:pt x="532" y="2349"/>
                    <a:pt x="1175" y="2349"/>
                  </a:cubicBezTo>
                  <a:cubicBezTo>
                    <a:pt x="1817" y="2349"/>
                    <a:pt x="2349" y="1817"/>
                    <a:pt x="2349" y="1175"/>
                  </a:cubicBezTo>
                  <a:cubicBezTo>
                    <a:pt x="2349" y="532"/>
                    <a:pt x="1817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11"/>
            <p:cNvSpPr/>
            <p:nvPr/>
          </p:nvSpPr>
          <p:spPr>
            <a:xfrm>
              <a:off x="4521110" y="221708"/>
              <a:ext cx="252514" cy="803996"/>
            </a:xfrm>
            <a:custGeom>
              <a:avLst/>
              <a:gdLst/>
              <a:ahLst/>
              <a:cxnLst/>
              <a:rect l="l" t="t" r="r" b="b"/>
              <a:pathLst>
                <a:path w="7822" h="24905" extrusionOk="0">
                  <a:moveTo>
                    <a:pt x="7622" y="0"/>
                  </a:moveTo>
                  <a:lnTo>
                    <a:pt x="1" y="7600"/>
                  </a:lnTo>
                  <a:lnTo>
                    <a:pt x="1" y="24904"/>
                  </a:lnTo>
                  <a:lnTo>
                    <a:pt x="289" y="24904"/>
                  </a:lnTo>
                  <a:lnTo>
                    <a:pt x="289" y="7733"/>
                  </a:lnTo>
                  <a:lnTo>
                    <a:pt x="7822" y="200"/>
                  </a:lnTo>
                  <a:lnTo>
                    <a:pt x="762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11"/>
            <p:cNvSpPr/>
            <p:nvPr/>
          </p:nvSpPr>
          <p:spPr>
            <a:xfrm>
              <a:off x="4754998" y="169507"/>
              <a:ext cx="75864" cy="75121"/>
            </a:xfrm>
            <a:custGeom>
              <a:avLst/>
              <a:gdLst/>
              <a:ahLst/>
              <a:cxnLst/>
              <a:rect l="l" t="t" r="r" b="b"/>
              <a:pathLst>
                <a:path w="2350" h="2327" extrusionOk="0">
                  <a:moveTo>
                    <a:pt x="1175" y="266"/>
                  </a:moveTo>
                  <a:cubicBezTo>
                    <a:pt x="1662" y="266"/>
                    <a:pt x="2083" y="665"/>
                    <a:pt x="2083" y="1174"/>
                  </a:cubicBezTo>
                  <a:cubicBezTo>
                    <a:pt x="2083" y="1662"/>
                    <a:pt x="1662" y="2061"/>
                    <a:pt x="1175" y="2061"/>
                  </a:cubicBezTo>
                  <a:cubicBezTo>
                    <a:pt x="687" y="2061"/>
                    <a:pt x="289" y="1662"/>
                    <a:pt x="289" y="1174"/>
                  </a:cubicBezTo>
                  <a:cubicBezTo>
                    <a:pt x="289" y="665"/>
                    <a:pt x="687" y="266"/>
                    <a:pt x="1175" y="266"/>
                  </a:cubicBezTo>
                  <a:close/>
                  <a:moveTo>
                    <a:pt x="1175" y="0"/>
                  </a:moveTo>
                  <a:cubicBezTo>
                    <a:pt x="532" y="0"/>
                    <a:pt x="1" y="510"/>
                    <a:pt x="1" y="1174"/>
                  </a:cubicBezTo>
                  <a:cubicBezTo>
                    <a:pt x="1" y="1817"/>
                    <a:pt x="532" y="2326"/>
                    <a:pt x="1175" y="2326"/>
                  </a:cubicBezTo>
                  <a:cubicBezTo>
                    <a:pt x="1817" y="2326"/>
                    <a:pt x="2349" y="1817"/>
                    <a:pt x="2349" y="1174"/>
                  </a:cubicBezTo>
                  <a:cubicBezTo>
                    <a:pt x="2349" y="510"/>
                    <a:pt x="1817" y="0"/>
                    <a:pt x="1175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11"/>
            <p:cNvSpPr/>
            <p:nvPr/>
          </p:nvSpPr>
          <p:spPr>
            <a:xfrm>
              <a:off x="4488214" y="1019932"/>
              <a:ext cx="75121" cy="75864"/>
            </a:xfrm>
            <a:custGeom>
              <a:avLst/>
              <a:gdLst/>
              <a:ahLst/>
              <a:cxnLst/>
              <a:rect l="l" t="t" r="r" b="b"/>
              <a:pathLst>
                <a:path w="2327" h="2350" extrusionOk="0">
                  <a:moveTo>
                    <a:pt x="1152" y="289"/>
                  </a:moveTo>
                  <a:cubicBezTo>
                    <a:pt x="1662" y="289"/>
                    <a:pt x="2061" y="688"/>
                    <a:pt x="2061" y="1175"/>
                  </a:cubicBezTo>
                  <a:cubicBezTo>
                    <a:pt x="2061" y="1663"/>
                    <a:pt x="1662" y="2061"/>
                    <a:pt x="1152" y="2061"/>
                  </a:cubicBezTo>
                  <a:cubicBezTo>
                    <a:pt x="665" y="2061"/>
                    <a:pt x="266" y="1663"/>
                    <a:pt x="266" y="1175"/>
                  </a:cubicBezTo>
                  <a:cubicBezTo>
                    <a:pt x="266" y="688"/>
                    <a:pt x="665" y="289"/>
                    <a:pt x="1152" y="289"/>
                  </a:cubicBezTo>
                  <a:close/>
                  <a:moveTo>
                    <a:pt x="1152" y="1"/>
                  </a:moveTo>
                  <a:cubicBezTo>
                    <a:pt x="510" y="1"/>
                    <a:pt x="0" y="533"/>
                    <a:pt x="0" y="1175"/>
                  </a:cubicBezTo>
                  <a:cubicBezTo>
                    <a:pt x="0" y="1818"/>
                    <a:pt x="510" y="2349"/>
                    <a:pt x="1152" y="2349"/>
                  </a:cubicBezTo>
                  <a:cubicBezTo>
                    <a:pt x="1817" y="2349"/>
                    <a:pt x="2327" y="1818"/>
                    <a:pt x="2327" y="1175"/>
                  </a:cubicBezTo>
                  <a:cubicBezTo>
                    <a:pt x="2327" y="533"/>
                    <a:pt x="1817" y="1"/>
                    <a:pt x="1152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11"/>
            <p:cNvSpPr/>
            <p:nvPr/>
          </p:nvSpPr>
          <p:spPr>
            <a:xfrm>
              <a:off x="4343006" y="208117"/>
              <a:ext cx="251804" cy="906977"/>
            </a:xfrm>
            <a:custGeom>
              <a:avLst/>
              <a:gdLst/>
              <a:ahLst/>
              <a:cxnLst/>
              <a:rect l="l" t="t" r="r" b="b"/>
              <a:pathLst>
                <a:path w="7800" h="28095" extrusionOk="0">
                  <a:moveTo>
                    <a:pt x="7600" y="0"/>
                  </a:moveTo>
                  <a:lnTo>
                    <a:pt x="1" y="7600"/>
                  </a:lnTo>
                  <a:lnTo>
                    <a:pt x="1" y="28095"/>
                  </a:lnTo>
                  <a:lnTo>
                    <a:pt x="289" y="28095"/>
                  </a:lnTo>
                  <a:lnTo>
                    <a:pt x="289" y="7711"/>
                  </a:lnTo>
                  <a:lnTo>
                    <a:pt x="7800" y="200"/>
                  </a:lnTo>
                  <a:lnTo>
                    <a:pt x="7600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11"/>
            <p:cNvSpPr/>
            <p:nvPr/>
          </p:nvSpPr>
          <p:spPr>
            <a:xfrm>
              <a:off x="4576894" y="155173"/>
              <a:ext cx="75864" cy="75864"/>
            </a:xfrm>
            <a:custGeom>
              <a:avLst/>
              <a:gdLst/>
              <a:ahLst/>
              <a:cxnLst/>
              <a:rect l="l" t="t" r="r" b="b"/>
              <a:pathLst>
                <a:path w="2350" h="2350" extrusionOk="0">
                  <a:moveTo>
                    <a:pt x="1175" y="289"/>
                  </a:moveTo>
                  <a:cubicBezTo>
                    <a:pt x="1662" y="289"/>
                    <a:pt x="2061" y="688"/>
                    <a:pt x="2061" y="1175"/>
                  </a:cubicBezTo>
                  <a:cubicBezTo>
                    <a:pt x="2061" y="1663"/>
                    <a:pt x="1662" y="2084"/>
                    <a:pt x="1175" y="2084"/>
                  </a:cubicBezTo>
                  <a:cubicBezTo>
                    <a:pt x="688" y="2084"/>
                    <a:pt x="267" y="1663"/>
                    <a:pt x="267" y="1175"/>
                  </a:cubicBezTo>
                  <a:cubicBezTo>
                    <a:pt x="267" y="688"/>
                    <a:pt x="688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2" y="1"/>
                    <a:pt x="1" y="533"/>
                    <a:pt x="1" y="1175"/>
                  </a:cubicBezTo>
                  <a:cubicBezTo>
                    <a:pt x="1" y="1818"/>
                    <a:pt x="532" y="2349"/>
                    <a:pt x="1175" y="2349"/>
                  </a:cubicBezTo>
                  <a:cubicBezTo>
                    <a:pt x="1818" y="2349"/>
                    <a:pt x="2349" y="1818"/>
                    <a:pt x="2349" y="1175"/>
                  </a:cubicBezTo>
                  <a:cubicBezTo>
                    <a:pt x="2349" y="533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11"/>
            <p:cNvSpPr/>
            <p:nvPr/>
          </p:nvSpPr>
          <p:spPr>
            <a:xfrm>
              <a:off x="4312241" y="1107192"/>
              <a:ext cx="75864" cy="75864"/>
            </a:xfrm>
            <a:custGeom>
              <a:avLst/>
              <a:gdLst/>
              <a:ahLst/>
              <a:cxnLst/>
              <a:rect l="l" t="t" r="r" b="b"/>
              <a:pathLst>
                <a:path w="2350" h="2350" extrusionOk="0">
                  <a:moveTo>
                    <a:pt x="1175" y="289"/>
                  </a:moveTo>
                  <a:cubicBezTo>
                    <a:pt x="1685" y="289"/>
                    <a:pt x="2084" y="688"/>
                    <a:pt x="2084" y="1175"/>
                  </a:cubicBezTo>
                  <a:cubicBezTo>
                    <a:pt x="2084" y="1685"/>
                    <a:pt x="1685" y="2084"/>
                    <a:pt x="1175" y="2084"/>
                  </a:cubicBezTo>
                  <a:cubicBezTo>
                    <a:pt x="688" y="2084"/>
                    <a:pt x="289" y="1685"/>
                    <a:pt x="289" y="1175"/>
                  </a:cubicBezTo>
                  <a:cubicBezTo>
                    <a:pt x="289" y="688"/>
                    <a:pt x="688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3" y="1"/>
                    <a:pt x="1" y="533"/>
                    <a:pt x="1" y="1175"/>
                  </a:cubicBezTo>
                  <a:cubicBezTo>
                    <a:pt x="1" y="1840"/>
                    <a:pt x="533" y="2349"/>
                    <a:pt x="1175" y="2349"/>
                  </a:cubicBezTo>
                  <a:cubicBezTo>
                    <a:pt x="1818" y="2349"/>
                    <a:pt x="2349" y="1840"/>
                    <a:pt x="2349" y="1175"/>
                  </a:cubicBezTo>
                  <a:cubicBezTo>
                    <a:pt x="2349" y="533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1" name="Google Shape;681;p11"/>
          <p:cNvGrpSpPr/>
          <p:nvPr/>
        </p:nvGrpSpPr>
        <p:grpSpPr>
          <a:xfrm flipH="1">
            <a:off x="3294903" y="625801"/>
            <a:ext cx="533164" cy="508329"/>
            <a:chOff x="6113337" y="393160"/>
            <a:chExt cx="399883" cy="381256"/>
          </a:xfrm>
        </p:grpSpPr>
        <p:sp>
          <p:nvSpPr>
            <p:cNvPr id="682" name="Google Shape;682;p11"/>
            <p:cNvSpPr/>
            <p:nvPr/>
          </p:nvSpPr>
          <p:spPr>
            <a:xfrm>
              <a:off x="6113337" y="393160"/>
              <a:ext cx="399883" cy="381256"/>
            </a:xfrm>
            <a:custGeom>
              <a:avLst/>
              <a:gdLst/>
              <a:ahLst/>
              <a:cxnLst/>
              <a:rect l="l" t="t" r="r" b="b"/>
              <a:pathLst>
                <a:path w="12387" h="11810" extrusionOk="0">
                  <a:moveTo>
                    <a:pt x="5917" y="798"/>
                  </a:moveTo>
                  <a:cubicBezTo>
                    <a:pt x="7224" y="798"/>
                    <a:pt x="8531" y="1285"/>
                    <a:pt x="9528" y="2282"/>
                  </a:cubicBezTo>
                  <a:cubicBezTo>
                    <a:pt x="11522" y="4276"/>
                    <a:pt x="11522" y="7533"/>
                    <a:pt x="9528" y="9527"/>
                  </a:cubicBezTo>
                  <a:cubicBezTo>
                    <a:pt x="8553" y="10480"/>
                    <a:pt x="7268" y="11012"/>
                    <a:pt x="5917" y="11012"/>
                  </a:cubicBezTo>
                  <a:cubicBezTo>
                    <a:pt x="4543" y="11012"/>
                    <a:pt x="3258" y="10480"/>
                    <a:pt x="2283" y="9527"/>
                  </a:cubicBezTo>
                  <a:cubicBezTo>
                    <a:pt x="1330" y="8552"/>
                    <a:pt x="799" y="7267"/>
                    <a:pt x="799" y="5894"/>
                  </a:cubicBezTo>
                  <a:cubicBezTo>
                    <a:pt x="799" y="4542"/>
                    <a:pt x="1330" y="3257"/>
                    <a:pt x="2283" y="2282"/>
                  </a:cubicBezTo>
                  <a:cubicBezTo>
                    <a:pt x="3280" y="1285"/>
                    <a:pt x="4609" y="798"/>
                    <a:pt x="5917" y="798"/>
                  </a:cubicBezTo>
                  <a:close/>
                  <a:moveTo>
                    <a:pt x="5906" y="0"/>
                  </a:moveTo>
                  <a:cubicBezTo>
                    <a:pt x="4393" y="0"/>
                    <a:pt x="2881" y="576"/>
                    <a:pt x="1729" y="1728"/>
                  </a:cubicBezTo>
                  <a:cubicBezTo>
                    <a:pt x="621" y="2836"/>
                    <a:pt x="1" y="4321"/>
                    <a:pt x="1" y="5894"/>
                  </a:cubicBezTo>
                  <a:cubicBezTo>
                    <a:pt x="1" y="7489"/>
                    <a:pt x="621" y="8973"/>
                    <a:pt x="1729" y="10081"/>
                  </a:cubicBezTo>
                  <a:cubicBezTo>
                    <a:pt x="2859" y="11189"/>
                    <a:pt x="4344" y="11809"/>
                    <a:pt x="5917" y="11809"/>
                  </a:cubicBezTo>
                  <a:cubicBezTo>
                    <a:pt x="7490" y="11809"/>
                    <a:pt x="8974" y="11189"/>
                    <a:pt x="10082" y="10081"/>
                  </a:cubicBezTo>
                  <a:cubicBezTo>
                    <a:pt x="12386" y="7777"/>
                    <a:pt x="12386" y="4033"/>
                    <a:pt x="10082" y="1728"/>
                  </a:cubicBezTo>
                  <a:cubicBezTo>
                    <a:pt x="8930" y="576"/>
                    <a:pt x="7418" y="0"/>
                    <a:pt x="59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11"/>
            <p:cNvSpPr/>
            <p:nvPr/>
          </p:nvSpPr>
          <p:spPr>
            <a:xfrm>
              <a:off x="6222775" y="502599"/>
              <a:ext cx="162413" cy="162381"/>
            </a:xfrm>
            <a:custGeom>
              <a:avLst/>
              <a:gdLst/>
              <a:ahLst/>
              <a:cxnLst/>
              <a:rect l="l" t="t" r="r" b="b"/>
              <a:pathLst>
                <a:path w="5031" h="5030" extrusionOk="0">
                  <a:moveTo>
                    <a:pt x="2527" y="0"/>
                  </a:moveTo>
                  <a:cubicBezTo>
                    <a:pt x="1131" y="0"/>
                    <a:pt x="1" y="1130"/>
                    <a:pt x="1" y="2504"/>
                  </a:cubicBezTo>
                  <a:cubicBezTo>
                    <a:pt x="1" y="3900"/>
                    <a:pt x="1131" y="5030"/>
                    <a:pt x="2527" y="5030"/>
                  </a:cubicBezTo>
                  <a:cubicBezTo>
                    <a:pt x="3900" y="5030"/>
                    <a:pt x="5030" y="3900"/>
                    <a:pt x="5030" y="2504"/>
                  </a:cubicBezTo>
                  <a:cubicBezTo>
                    <a:pt x="5030" y="1130"/>
                    <a:pt x="3900" y="0"/>
                    <a:pt x="25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4" name="Google Shape;684;p11"/>
          <p:cNvGrpSpPr/>
          <p:nvPr/>
        </p:nvGrpSpPr>
        <p:grpSpPr>
          <a:xfrm flipH="1">
            <a:off x="-38711" y="2349928"/>
            <a:ext cx="1171137" cy="367196"/>
            <a:chOff x="8363724" y="112839"/>
            <a:chExt cx="878375" cy="275404"/>
          </a:xfrm>
        </p:grpSpPr>
        <p:grpSp>
          <p:nvGrpSpPr>
            <p:cNvPr id="685" name="Google Shape;685;p11"/>
            <p:cNvGrpSpPr/>
            <p:nvPr/>
          </p:nvGrpSpPr>
          <p:grpSpPr>
            <a:xfrm>
              <a:off x="8363724" y="112839"/>
              <a:ext cx="878375" cy="275404"/>
              <a:chOff x="6611124" y="570039"/>
              <a:chExt cx="878375" cy="275404"/>
            </a:xfrm>
          </p:grpSpPr>
          <p:sp>
            <p:nvSpPr>
              <p:cNvPr id="686" name="Google Shape;686;p11"/>
              <p:cNvSpPr/>
              <p:nvPr/>
            </p:nvSpPr>
            <p:spPr>
              <a:xfrm>
                <a:off x="6675495" y="570039"/>
                <a:ext cx="814003" cy="195309"/>
              </a:xfrm>
              <a:custGeom>
                <a:avLst/>
                <a:gdLst/>
                <a:ahLst/>
                <a:cxnLst/>
                <a:rect l="l" t="t" r="r" b="b"/>
                <a:pathLst>
                  <a:path w="25215" h="6050" extrusionOk="0">
                    <a:moveTo>
                      <a:pt x="5916" y="1"/>
                    </a:moveTo>
                    <a:lnTo>
                      <a:pt x="0" y="5894"/>
                    </a:lnTo>
                    <a:cubicBezTo>
                      <a:pt x="89" y="5938"/>
                      <a:pt x="178" y="5983"/>
                      <a:pt x="244" y="6049"/>
                    </a:cubicBezTo>
                    <a:lnTo>
                      <a:pt x="6027" y="266"/>
                    </a:lnTo>
                    <a:lnTo>
                      <a:pt x="25214" y="266"/>
                    </a:lnTo>
                    <a:lnTo>
                      <a:pt x="2521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" name="Google Shape;687;p11"/>
              <p:cNvSpPr/>
              <p:nvPr/>
            </p:nvSpPr>
            <p:spPr>
              <a:xfrm>
                <a:off x="6611124" y="755310"/>
                <a:ext cx="89423" cy="90133"/>
              </a:xfrm>
              <a:custGeom>
                <a:avLst/>
                <a:gdLst/>
                <a:ahLst/>
                <a:cxnLst/>
                <a:rect l="l" t="t" r="r" b="b"/>
                <a:pathLst>
                  <a:path w="2770" h="2792" extrusionOk="0">
                    <a:moveTo>
                      <a:pt x="1374" y="0"/>
                    </a:moveTo>
                    <a:cubicBezTo>
                      <a:pt x="621" y="0"/>
                      <a:pt x="0" y="620"/>
                      <a:pt x="0" y="1396"/>
                    </a:cubicBezTo>
                    <a:cubicBezTo>
                      <a:pt x="0" y="2171"/>
                      <a:pt x="621" y="2792"/>
                      <a:pt x="1374" y="2792"/>
                    </a:cubicBezTo>
                    <a:cubicBezTo>
                      <a:pt x="2149" y="2792"/>
                      <a:pt x="2770" y="2171"/>
                      <a:pt x="2770" y="1396"/>
                    </a:cubicBezTo>
                    <a:cubicBezTo>
                      <a:pt x="2770" y="953"/>
                      <a:pt x="2570" y="576"/>
                      <a:pt x="2238" y="310"/>
                    </a:cubicBezTo>
                    <a:lnTo>
                      <a:pt x="2083" y="487"/>
                    </a:lnTo>
                    <a:lnTo>
                      <a:pt x="1884" y="288"/>
                    </a:lnTo>
                    <a:lnTo>
                      <a:pt x="1994" y="155"/>
                    </a:lnTo>
                    <a:cubicBezTo>
                      <a:pt x="1817" y="66"/>
                      <a:pt x="1596" y="0"/>
                      <a:pt x="137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88" name="Google Shape;688;p11"/>
            <p:cNvSpPr/>
            <p:nvPr/>
          </p:nvSpPr>
          <p:spPr>
            <a:xfrm>
              <a:off x="8424512" y="303114"/>
              <a:ext cx="11493" cy="10750"/>
            </a:xfrm>
            <a:custGeom>
              <a:avLst/>
              <a:gdLst/>
              <a:ahLst/>
              <a:cxnLst/>
              <a:rect l="l" t="t" r="r" b="b"/>
              <a:pathLst>
                <a:path w="356" h="333" extrusionOk="0">
                  <a:moveTo>
                    <a:pt x="111" y="0"/>
                  </a:moveTo>
                  <a:lnTo>
                    <a:pt x="1" y="133"/>
                  </a:lnTo>
                  <a:lnTo>
                    <a:pt x="200" y="332"/>
                  </a:lnTo>
                  <a:lnTo>
                    <a:pt x="355" y="155"/>
                  </a:lnTo>
                  <a:cubicBezTo>
                    <a:pt x="289" y="89"/>
                    <a:pt x="200" y="44"/>
                    <a:pt x="111" y="0"/>
                  </a:cubicBezTo>
                  <a:close/>
                </a:path>
              </a:pathLst>
            </a:custGeom>
            <a:solidFill>
              <a:srgbClr val="FF41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9" name="Google Shape;689;p11"/>
          <p:cNvGrpSpPr/>
          <p:nvPr/>
        </p:nvGrpSpPr>
        <p:grpSpPr>
          <a:xfrm rot="10800000">
            <a:off x="-27540" y="151879"/>
            <a:ext cx="2168456" cy="630246"/>
            <a:chOff x="7615712" y="156599"/>
            <a:chExt cx="1626382" cy="472696"/>
          </a:xfrm>
        </p:grpSpPr>
        <p:sp>
          <p:nvSpPr>
            <p:cNvPr id="690" name="Google Shape;690;p11"/>
            <p:cNvSpPr/>
            <p:nvPr/>
          </p:nvSpPr>
          <p:spPr>
            <a:xfrm>
              <a:off x="7677781" y="212980"/>
              <a:ext cx="1564313" cy="416315"/>
            </a:xfrm>
            <a:custGeom>
              <a:avLst/>
              <a:gdLst/>
              <a:ahLst/>
              <a:cxnLst/>
              <a:rect l="l" t="t" r="r" b="b"/>
              <a:pathLst>
                <a:path w="48457" h="12896" extrusionOk="0">
                  <a:moveTo>
                    <a:pt x="576" y="0"/>
                  </a:moveTo>
                  <a:cubicBezTo>
                    <a:pt x="421" y="244"/>
                    <a:pt x="222" y="444"/>
                    <a:pt x="0" y="599"/>
                  </a:cubicBezTo>
                  <a:lnTo>
                    <a:pt x="12275" y="12895"/>
                  </a:lnTo>
                  <a:lnTo>
                    <a:pt x="43582" y="12895"/>
                  </a:lnTo>
                  <a:lnTo>
                    <a:pt x="48456" y="8021"/>
                  </a:lnTo>
                  <a:lnTo>
                    <a:pt x="48456" y="6847"/>
                  </a:lnTo>
                  <a:lnTo>
                    <a:pt x="43227" y="12053"/>
                  </a:lnTo>
                  <a:lnTo>
                    <a:pt x="12629" y="12053"/>
                  </a:lnTo>
                  <a:lnTo>
                    <a:pt x="57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11"/>
            <p:cNvSpPr/>
            <p:nvPr/>
          </p:nvSpPr>
          <p:spPr>
            <a:xfrm>
              <a:off x="7615712" y="156599"/>
              <a:ext cx="98010" cy="98720"/>
            </a:xfrm>
            <a:custGeom>
              <a:avLst/>
              <a:gdLst/>
              <a:ahLst/>
              <a:cxnLst/>
              <a:rect l="l" t="t" r="r" b="b"/>
              <a:pathLst>
                <a:path w="3036" h="3058" extrusionOk="0">
                  <a:moveTo>
                    <a:pt x="1529" y="288"/>
                  </a:move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20" y="2792"/>
                    <a:pt x="266" y="2216"/>
                    <a:pt x="266" y="1529"/>
                  </a:cubicBezTo>
                  <a:cubicBezTo>
                    <a:pt x="266" y="842"/>
                    <a:pt x="820" y="288"/>
                    <a:pt x="1529" y="288"/>
                  </a:cubicBezTo>
                  <a:close/>
                  <a:moveTo>
                    <a:pt x="1529" y="0"/>
                  </a:moveTo>
                  <a:cubicBezTo>
                    <a:pt x="687" y="0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1861" y="3058"/>
                    <a:pt x="2193" y="2947"/>
                    <a:pt x="2437" y="2747"/>
                  </a:cubicBezTo>
                  <a:lnTo>
                    <a:pt x="2260" y="2570"/>
                  </a:lnTo>
                  <a:lnTo>
                    <a:pt x="2459" y="2371"/>
                  </a:lnTo>
                  <a:lnTo>
                    <a:pt x="2637" y="2548"/>
                  </a:lnTo>
                  <a:cubicBezTo>
                    <a:pt x="2902" y="2282"/>
                    <a:pt x="3035" y="1928"/>
                    <a:pt x="3035" y="1529"/>
                  </a:cubicBezTo>
                  <a:cubicBezTo>
                    <a:pt x="3035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2" name="Google Shape;692;p11"/>
          <p:cNvGrpSpPr/>
          <p:nvPr/>
        </p:nvGrpSpPr>
        <p:grpSpPr>
          <a:xfrm flipH="1">
            <a:off x="10558991" y="6002680"/>
            <a:ext cx="1171162" cy="245697"/>
            <a:chOff x="919039" y="1581426"/>
            <a:chExt cx="600134" cy="125902"/>
          </a:xfrm>
        </p:grpSpPr>
        <p:sp>
          <p:nvSpPr>
            <p:cNvPr id="693" name="Google Shape;693;p11"/>
            <p:cNvSpPr/>
            <p:nvPr/>
          </p:nvSpPr>
          <p:spPr>
            <a:xfrm>
              <a:off x="1393982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7" y="3900"/>
                  </a:lnTo>
                  <a:lnTo>
                    <a:pt x="38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11"/>
            <p:cNvSpPr/>
            <p:nvPr/>
          </p:nvSpPr>
          <p:spPr>
            <a:xfrm>
              <a:off x="1156511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8" y="3900"/>
                  </a:lnTo>
                  <a:lnTo>
                    <a:pt x="3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11"/>
            <p:cNvSpPr/>
            <p:nvPr/>
          </p:nvSpPr>
          <p:spPr>
            <a:xfrm>
              <a:off x="919039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8" y="3900"/>
                  </a:lnTo>
                  <a:lnTo>
                    <a:pt x="3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11"/>
            <p:cNvSpPr/>
            <p:nvPr/>
          </p:nvSpPr>
          <p:spPr>
            <a:xfrm>
              <a:off x="951225" y="1640084"/>
              <a:ext cx="505705" cy="8619"/>
            </a:xfrm>
            <a:custGeom>
              <a:avLst/>
              <a:gdLst/>
              <a:ahLst/>
              <a:cxnLst/>
              <a:rect l="l" t="t" r="r" b="b"/>
              <a:pathLst>
                <a:path w="15665" h="267" extrusionOk="0">
                  <a:moveTo>
                    <a:pt x="0" y="0"/>
                  </a:moveTo>
                  <a:lnTo>
                    <a:pt x="0" y="266"/>
                  </a:lnTo>
                  <a:lnTo>
                    <a:pt x="15665" y="266"/>
                  </a:lnTo>
                  <a:lnTo>
                    <a:pt x="15665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7" name="Google Shape;697;p11"/>
          <p:cNvGrpSpPr/>
          <p:nvPr/>
        </p:nvGrpSpPr>
        <p:grpSpPr>
          <a:xfrm flipH="1">
            <a:off x="11013711" y="2558655"/>
            <a:ext cx="2121909" cy="1121518"/>
            <a:chOff x="661553" y="1919040"/>
            <a:chExt cx="1591472" cy="841159"/>
          </a:xfrm>
        </p:grpSpPr>
        <p:sp>
          <p:nvSpPr>
            <p:cNvPr id="698" name="Google Shape;698;p11"/>
            <p:cNvSpPr/>
            <p:nvPr/>
          </p:nvSpPr>
          <p:spPr>
            <a:xfrm>
              <a:off x="661553" y="2267371"/>
              <a:ext cx="1400512" cy="411311"/>
            </a:xfrm>
            <a:custGeom>
              <a:avLst/>
              <a:gdLst/>
              <a:ahLst/>
              <a:cxnLst/>
              <a:rect l="l" t="t" r="r" b="b"/>
              <a:pathLst>
                <a:path w="43383" h="12741" extrusionOk="0">
                  <a:moveTo>
                    <a:pt x="24283" y="0"/>
                  </a:moveTo>
                  <a:lnTo>
                    <a:pt x="19387" y="4897"/>
                  </a:lnTo>
                  <a:lnTo>
                    <a:pt x="2304" y="4897"/>
                  </a:lnTo>
                  <a:lnTo>
                    <a:pt x="0" y="2593"/>
                  </a:lnTo>
                  <a:lnTo>
                    <a:pt x="0" y="2991"/>
                  </a:lnTo>
                  <a:lnTo>
                    <a:pt x="2193" y="5185"/>
                  </a:lnTo>
                  <a:lnTo>
                    <a:pt x="19498" y="5185"/>
                  </a:lnTo>
                  <a:lnTo>
                    <a:pt x="24416" y="266"/>
                  </a:lnTo>
                  <a:lnTo>
                    <a:pt x="30731" y="266"/>
                  </a:lnTo>
                  <a:lnTo>
                    <a:pt x="43183" y="12740"/>
                  </a:lnTo>
                  <a:cubicBezTo>
                    <a:pt x="43249" y="12674"/>
                    <a:pt x="43316" y="12607"/>
                    <a:pt x="43382" y="12541"/>
                  </a:cubicBezTo>
                  <a:lnTo>
                    <a:pt x="3084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11"/>
            <p:cNvSpPr/>
            <p:nvPr/>
          </p:nvSpPr>
          <p:spPr>
            <a:xfrm>
              <a:off x="661553" y="2117869"/>
              <a:ext cx="1493485" cy="209610"/>
            </a:xfrm>
            <a:custGeom>
              <a:avLst/>
              <a:gdLst/>
              <a:ahLst/>
              <a:cxnLst/>
              <a:rect l="l" t="t" r="r" b="b"/>
              <a:pathLst>
                <a:path w="46263" h="6493" extrusionOk="0">
                  <a:moveTo>
                    <a:pt x="21802" y="1"/>
                  </a:moveTo>
                  <a:lnTo>
                    <a:pt x="15598" y="6204"/>
                  </a:lnTo>
                  <a:lnTo>
                    <a:pt x="4343" y="6204"/>
                  </a:lnTo>
                  <a:lnTo>
                    <a:pt x="0" y="1862"/>
                  </a:lnTo>
                  <a:lnTo>
                    <a:pt x="0" y="2261"/>
                  </a:lnTo>
                  <a:lnTo>
                    <a:pt x="4232" y="6492"/>
                  </a:lnTo>
                  <a:lnTo>
                    <a:pt x="15709" y="6492"/>
                  </a:lnTo>
                  <a:lnTo>
                    <a:pt x="21935" y="267"/>
                  </a:lnTo>
                  <a:lnTo>
                    <a:pt x="46262" y="267"/>
                  </a:lnTo>
                  <a:cubicBezTo>
                    <a:pt x="46262" y="222"/>
                    <a:pt x="46262" y="178"/>
                    <a:pt x="46262" y="134"/>
                  </a:cubicBezTo>
                  <a:cubicBezTo>
                    <a:pt x="46262" y="89"/>
                    <a:pt x="46262" y="45"/>
                    <a:pt x="46262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11"/>
            <p:cNvSpPr/>
            <p:nvPr/>
          </p:nvSpPr>
          <p:spPr>
            <a:xfrm>
              <a:off x="2043446" y="2661479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266"/>
                  </a:moveTo>
                  <a:cubicBezTo>
                    <a:pt x="2216" y="266"/>
                    <a:pt x="2792" y="842"/>
                    <a:pt x="2792" y="1529"/>
                  </a:cubicBezTo>
                  <a:cubicBezTo>
                    <a:pt x="2792" y="2216"/>
                    <a:pt x="2216" y="2770"/>
                    <a:pt x="1529" y="2770"/>
                  </a:cubicBezTo>
                  <a:cubicBezTo>
                    <a:pt x="842" y="2770"/>
                    <a:pt x="288" y="2216"/>
                    <a:pt x="288" y="1529"/>
                  </a:cubicBezTo>
                  <a:cubicBezTo>
                    <a:pt x="288" y="842"/>
                    <a:pt x="842" y="266"/>
                    <a:pt x="1529" y="266"/>
                  </a:cubicBezTo>
                  <a:close/>
                  <a:moveTo>
                    <a:pt x="1529" y="0"/>
                  </a:moveTo>
                  <a:cubicBezTo>
                    <a:pt x="1174" y="0"/>
                    <a:pt x="842" y="133"/>
                    <a:pt x="576" y="333"/>
                  </a:cubicBezTo>
                  <a:lnTo>
                    <a:pt x="731" y="488"/>
                  </a:lnTo>
                  <a:lnTo>
                    <a:pt x="532" y="687"/>
                  </a:lnTo>
                  <a:lnTo>
                    <a:pt x="377" y="532"/>
                  </a:lnTo>
                  <a:cubicBezTo>
                    <a:pt x="155" y="798"/>
                    <a:pt x="0" y="1153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11"/>
            <p:cNvSpPr/>
            <p:nvPr/>
          </p:nvSpPr>
          <p:spPr>
            <a:xfrm>
              <a:off x="2155015" y="2072802"/>
              <a:ext cx="98010" cy="98752"/>
            </a:xfrm>
            <a:custGeom>
              <a:avLst/>
              <a:gdLst/>
              <a:ahLst/>
              <a:cxnLst/>
              <a:rect l="l" t="t" r="r" b="b"/>
              <a:pathLst>
                <a:path w="3036" h="3059" extrusionOk="0">
                  <a:moveTo>
                    <a:pt x="1507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3"/>
                    <a:pt x="1507" y="2793"/>
                  </a:cubicBezTo>
                  <a:cubicBezTo>
                    <a:pt x="820" y="2793"/>
                    <a:pt x="266" y="2216"/>
                    <a:pt x="266" y="1530"/>
                  </a:cubicBezTo>
                  <a:cubicBezTo>
                    <a:pt x="266" y="843"/>
                    <a:pt x="820" y="289"/>
                    <a:pt x="1507" y="289"/>
                  </a:cubicBezTo>
                  <a:close/>
                  <a:moveTo>
                    <a:pt x="1507" y="1"/>
                  </a:moveTo>
                  <a:cubicBezTo>
                    <a:pt x="732" y="1"/>
                    <a:pt x="67" y="621"/>
                    <a:pt x="0" y="1397"/>
                  </a:cubicBezTo>
                  <a:lnTo>
                    <a:pt x="133" y="1397"/>
                  </a:lnTo>
                  <a:lnTo>
                    <a:pt x="133" y="1663"/>
                  </a:lnTo>
                  <a:lnTo>
                    <a:pt x="0" y="1663"/>
                  </a:lnTo>
                  <a:cubicBezTo>
                    <a:pt x="67" y="2460"/>
                    <a:pt x="732" y="3058"/>
                    <a:pt x="1507" y="3058"/>
                  </a:cubicBezTo>
                  <a:cubicBezTo>
                    <a:pt x="2349" y="3058"/>
                    <a:pt x="3036" y="2372"/>
                    <a:pt x="3036" y="1530"/>
                  </a:cubicBezTo>
                  <a:cubicBezTo>
                    <a:pt x="3036" y="688"/>
                    <a:pt x="2349" y="1"/>
                    <a:pt x="1507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11"/>
            <p:cNvSpPr/>
            <p:nvPr/>
          </p:nvSpPr>
          <p:spPr>
            <a:xfrm>
              <a:off x="2155015" y="2117869"/>
              <a:ext cx="4326" cy="8619"/>
            </a:xfrm>
            <a:custGeom>
              <a:avLst/>
              <a:gdLst/>
              <a:ahLst/>
              <a:cxnLst/>
              <a:rect l="l" t="t" r="r" b="b"/>
              <a:pathLst>
                <a:path w="134" h="267" extrusionOk="0">
                  <a:moveTo>
                    <a:pt x="0" y="1"/>
                  </a:moveTo>
                  <a:cubicBezTo>
                    <a:pt x="0" y="45"/>
                    <a:pt x="0" y="89"/>
                    <a:pt x="0" y="134"/>
                  </a:cubicBezTo>
                  <a:cubicBezTo>
                    <a:pt x="0" y="178"/>
                    <a:pt x="0" y="222"/>
                    <a:pt x="0" y="267"/>
                  </a:cubicBezTo>
                  <a:lnTo>
                    <a:pt x="133" y="267"/>
                  </a:lnTo>
                  <a:lnTo>
                    <a:pt x="133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11"/>
            <p:cNvSpPr/>
            <p:nvPr/>
          </p:nvSpPr>
          <p:spPr>
            <a:xfrm>
              <a:off x="1779502" y="1951936"/>
              <a:ext cx="3616" cy="8619"/>
            </a:xfrm>
            <a:custGeom>
              <a:avLst/>
              <a:gdLst/>
              <a:ahLst/>
              <a:cxnLst/>
              <a:rect l="l" t="t" r="r" b="b"/>
              <a:pathLst>
                <a:path w="112" h="267" extrusionOk="0">
                  <a:moveTo>
                    <a:pt x="89" y="0"/>
                  </a:moveTo>
                  <a:cubicBezTo>
                    <a:pt x="67" y="89"/>
                    <a:pt x="23" y="178"/>
                    <a:pt x="0" y="266"/>
                  </a:cubicBezTo>
                  <a:lnTo>
                    <a:pt x="111" y="266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11"/>
            <p:cNvSpPr/>
            <p:nvPr/>
          </p:nvSpPr>
          <p:spPr>
            <a:xfrm>
              <a:off x="951936" y="1951936"/>
              <a:ext cx="821138" cy="187432"/>
            </a:xfrm>
            <a:custGeom>
              <a:avLst/>
              <a:gdLst/>
              <a:ahLst/>
              <a:cxnLst/>
              <a:rect l="l" t="t" r="r" b="b"/>
              <a:pathLst>
                <a:path w="25436" h="5806" extrusionOk="0">
                  <a:moveTo>
                    <a:pt x="10436" y="0"/>
                  </a:moveTo>
                  <a:lnTo>
                    <a:pt x="4919" y="5539"/>
                  </a:lnTo>
                  <a:lnTo>
                    <a:pt x="0" y="5539"/>
                  </a:lnTo>
                  <a:lnTo>
                    <a:pt x="0" y="5805"/>
                  </a:lnTo>
                  <a:lnTo>
                    <a:pt x="5030" y="5805"/>
                  </a:lnTo>
                  <a:lnTo>
                    <a:pt x="10569" y="266"/>
                  </a:lnTo>
                  <a:lnTo>
                    <a:pt x="25369" y="266"/>
                  </a:lnTo>
                  <a:cubicBezTo>
                    <a:pt x="25369" y="178"/>
                    <a:pt x="25392" y="89"/>
                    <a:pt x="25436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11"/>
            <p:cNvSpPr/>
            <p:nvPr/>
          </p:nvSpPr>
          <p:spPr>
            <a:xfrm>
              <a:off x="851795" y="2077096"/>
              <a:ext cx="98752" cy="98752"/>
            </a:xfrm>
            <a:custGeom>
              <a:avLst/>
              <a:gdLst/>
              <a:ahLst/>
              <a:cxnLst/>
              <a:rect l="l" t="t" r="r" b="b"/>
              <a:pathLst>
                <a:path w="3059" h="3059" extrusionOk="0">
                  <a:moveTo>
                    <a:pt x="1529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43" y="2792"/>
                    <a:pt x="266" y="2216"/>
                    <a:pt x="266" y="1530"/>
                  </a:cubicBezTo>
                  <a:cubicBezTo>
                    <a:pt x="266" y="843"/>
                    <a:pt x="843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1" y="688"/>
                    <a:pt x="1" y="1530"/>
                  </a:cubicBezTo>
                  <a:cubicBezTo>
                    <a:pt x="1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11"/>
            <p:cNvSpPr/>
            <p:nvPr/>
          </p:nvSpPr>
          <p:spPr>
            <a:xfrm>
              <a:off x="1770205" y="1919040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0"/>
                  </a:moveTo>
                  <a:cubicBezTo>
                    <a:pt x="864" y="0"/>
                    <a:pt x="288" y="421"/>
                    <a:pt x="89" y="1019"/>
                  </a:cubicBezTo>
                  <a:lnTo>
                    <a:pt x="377" y="1019"/>
                  </a:lnTo>
                  <a:cubicBezTo>
                    <a:pt x="576" y="576"/>
                    <a:pt x="1020" y="288"/>
                    <a:pt x="1529" y="288"/>
                  </a:cubicBez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70"/>
                    <a:pt x="1529" y="2770"/>
                  </a:cubicBezTo>
                  <a:cubicBezTo>
                    <a:pt x="842" y="2770"/>
                    <a:pt x="266" y="2216"/>
                    <a:pt x="266" y="1529"/>
                  </a:cubicBezTo>
                  <a:cubicBezTo>
                    <a:pt x="266" y="1440"/>
                    <a:pt x="288" y="1374"/>
                    <a:pt x="288" y="1285"/>
                  </a:cubicBezTo>
                  <a:lnTo>
                    <a:pt x="22" y="1285"/>
                  </a:lnTo>
                  <a:cubicBezTo>
                    <a:pt x="0" y="1374"/>
                    <a:pt x="0" y="1440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11"/>
            <p:cNvSpPr/>
            <p:nvPr/>
          </p:nvSpPr>
          <p:spPr>
            <a:xfrm>
              <a:off x="1770915" y="1951936"/>
              <a:ext cx="11460" cy="8619"/>
            </a:xfrm>
            <a:custGeom>
              <a:avLst/>
              <a:gdLst/>
              <a:ahLst/>
              <a:cxnLst/>
              <a:rect l="l" t="t" r="r" b="b"/>
              <a:pathLst>
                <a:path w="355" h="267" extrusionOk="0">
                  <a:moveTo>
                    <a:pt x="67" y="0"/>
                  </a:moveTo>
                  <a:cubicBezTo>
                    <a:pt x="23" y="89"/>
                    <a:pt x="0" y="178"/>
                    <a:pt x="0" y="266"/>
                  </a:cubicBezTo>
                  <a:lnTo>
                    <a:pt x="266" y="266"/>
                  </a:lnTo>
                  <a:cubicBezTo>
                    <a:pt x="289" y="178"/>
                    <a:pt x="333" y="89"/>
                    <a:pt x="355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8" name="Google Shape;708;p11"/>
          <p:cNvGrpSpPr/>
          <p:nvPr/>
        </p:nvGrpSpPr>
        <p:grpSpPr>
          <a:xfrm flipH="1">
            <a:off x="6465905" y="6099881"/>
            <a:ext cx="243725" cy="797944"/>
            <a:chOff x="3638102" y="4583399"/>
            <a:chExt cx="182798" cy="598473"/>
          </a:xfrm>
        </p:grpSpPr>
        <p:sp>
          <p:nvSpPr>
            <p:cNvPr id="709" name="Google Shape;709;p11"/>
            <p:cNvSpPr/>
            <p:nvPr/>
          </p:nvSpPr>
          <p:spPr>
            <a:xfrm>
              <a:off x="3710947" y="4755502"/>
              <a:ext cx="21214" cy="426370"/>
            </a:xfrm>
            <a:custGeom>
              <a:avLst/>
              <a:gdLst/>
              <a:ahLst/>
              <a:cxnLst/>
              <a:rect l="l" t="t" r="r" b="b"/>
              <a:pathLst>
                <a:path w="355" h="7135" extrusionOk="0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11"/>
            <p:cNvSpPr/>
            <p:nvPr/>
          </p:nvSpPr>
          <p:spPr>
            <a:xfrm>
              <a:off x="3638102" y="4583399"/>
              <a:ext cx="182798" cy="181424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1" name="Google Shape;711;p11"/>
          <p:cNvGrpSpPr/>
          <p:nvPr/>
        </p:nvGrpSpPr>
        <p:grpSpPr>
          <a:xfrm flipH="1">
            <a:off x="3013738" y="6325410"/>
            <a:ext cx="243725" cy="797944"/>
            <a:chOff x="3638102" y="4583399"/>
            <a:chExt cx="182798" cy="598473"/>
          </a:xfrm>
        </p:grpSpPr>
        <p:sp>
          <p:nvSpPr>
            <p:cNvPr id="712" name="Google Shape;712;p11"/>
            <p:cNvSpPr/>
            <p:nvPr/>
          </p:nvSpPr>
          <p:spPr>
            <a:xfrm>
              <a:off x="3710947" y="4755502"/>
              <a:ext cx="21214" cy="426370"/>
            </a:xfrm>
            <a:custGeom>
              <a:avLst/>
              <a:gdLst/>
              <a:ahLst/>
              <a:cxnLst/>
              <a:rect l="l" t="t" r="r" b="b"/>
              <a:pathLst>
                <a:path w="355" h="7135" extrusionOk="0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11"/>
            <p:cNvSpPr/>
            <p:nvPr/>
          </p:nvSpPr>
          <p:spPr>
            <a:xfrm>
              <a:off x="3638102" y="4583399"/>
              <a:ext cx="182798" cy="181424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4" name="Google Shape;714;p11"/>
          <p:cNvGrpSpPr/>
          <p:nvPr/>
        </p:nvGrpSpPr>
        <p:grpSpPr>
          <a:xfrm flipH="1">
            <a:off x="459397" y="3204918"/>
            <a:ext cx="592917" cy="953050"/>
            <a:chOff x="8348444" y="2302425"/>
            <a:chExt cx="444699" cy="714806"/>
          </a:xfrm>
        </p:grpSpPr>
        <p:sp>
          <p:nvSpPr>
            <p:cNvPr id="715" name="Google Shape;715;p11"/>
            <p:cNvSpPr/>
            <p:nvPr/>
          </p:nvSpPr>
          <p:spPr>
            <a:xfrm>
              <a:off x="8348444" y="2302425"/>
              <a:ext cx="368261" cy="714806"/>
            </a:xfrm>
            <a:custGeom>
              <a:avLst/>
              <a:gdLst/>
              <a:ahLst/>
              <a:cxnLst/>
              <a:rect l="l" t="t" r="r" b="b"/>
              <a:pathLst>
                <a:path w="9395" h="18236" extrusionOk="0">
                  <a:moveTo>
                    <a:pt x="4476" y="1"/>
                  </a:moveTo>
                  <a:lnTo>
                    <a:pt x="0" y="4587"/>
                  </a:lnTo>
                  <a:lnTo>
                    <a:pt x="0" y="18235"/>
                  </a:lnTo>
                  <a:lnTo>
                    <a:pt x="9395" y="18235"/>
                  </a:lnTo>
                  <a:lnTo>
                    <a:pt x="939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11"/>
            <p:cNvSpPr/>
            <p:nvPr/>
          </p:nvSpPr>
          <p:spPr>
            <a:xfrm>
              <a:off x="8652425" y="2518678"/>
              <a:ext cx="140719" cy="38257"/>
            </a:xfrm>
            <a:custGeom>
              <a:avLst/>
              <a:gdLst/>
              <a:ahLst/>
              <a:cxnLst/>
              <a:rect l="l" t="t" r="r" b="b"/>
              <a:pathLst>
                <a:path w="3590" h="976" extrusionOk="0">
                  <a:moveTo>
                    <a:pt x="0" y="1"/>
                  </a:moveTo>
                  <a:lnTo>
                    <a:pt x="0" y="976"/>
                  </a:lnTo>
                  <a:lnTo>
                    <a:pt x="3589" y="976"/>
                  </a:lnTo>
                  <a:lnTo>
                    <a:pt x="35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11"/>
            <p:cNvSpPr/>
            <p:nvPr/>
          </p:nvSpPr>
          <p:spPr>
            <a:xfrm>
              <a:off x="8652425" y="2645482"/>
              <a:ext cx="140719" cy="38257"/>
            </a:xfrm>
            <a:custGeom>
              <a:avLst/>
              <a:gdLst/>
              <a:ahLst/>
              <a:cxnLst/>
              <a:rect l="l" t="t" r="r" b="b"/>
              <a:pathLst>
                <a:path w="3590" h="976" extrusionOk="0">
                  <a:moveTo>
                    <a:pt x="0" y="1"/>
                  </a:moveTo>
                  <a:lnTo>
                    <a:pt x="0" y="975"/>
                  </a:lnTo>
                  <a:lnTo>
                    <a:pt x="3589" y="975"/>
                  </a:lnTo>
                  <a:lnTo>
                    <a:pt x="35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11"/>
            <p:cNvSpPr/>
            <p:nvPr/>
          </p:nvSpPr>
          <p:spPr>
            <a:xfrm>
              <a:off x="8652425" y="2772286"/>
              <a:ext cx="140719" cy="37394"/>
            </a:xfrm>
            <a:custGeom>
              <a:avLst/>
              <a:gdLst/>
              <a:ahLst/>
              <a:cxnLst/>
              <a:rect l="l" t="t" r="r" b="b"/>
              <a:pathLst>
                <a:path w="3590" h="954" extrusionOk="0">
                  <a:moveTo>
                    <a:pt x="0" y="0"/>
                  </a:moveTo>
                  <a:lnTo>
                    <a:pt x="0" y="953"/>
                  </a:lnTo>
                  <a:lnTo>
                    <a:pt x="3589" y="953"/>
                  </a:lnTo>
                  <a:lnTo>
                    <a:pt x="35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11"/>
            <p:cNvSpPr/>
            <p:nvPr/>
          </p:nvSpPr>
          <p:spPr>
            <a:xfrm>
              <a:off x="8652425" y="2899090"/>
              <a:ext cx="140719" cy="37355"/>
            </a:xfrm>
            <a:custGeom>
              <a:avLst/>
              <a:gdLst/>
              <a:ahLst/>
              <a:cxnLst/>
              <a:rect l="l" t="t" r="r" b="b"/>
              <a:pathLst>
                <a:path w="3590" h="953" extrusionOk="0">
                  <a:moveTo>
                    <a:pt x="0" y="0"/>
                  </a:moveTo>
                  <a:lnTo>
                    <a:pt x="0" y="953"/>
                  </a:lnTo>
                  <a:lnTo>
                    <a:pt x="3589" y="953"/>
                  </a:lnTo>
                  <a:lnTo>
                    <a:pt x="35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0" name="Google Shape;720;p11"/>
          <p:cNvGrpSpPr/>
          <p:nvPr/>
        </p:nvGrpSpPr>
        <p:grpSpPr>
          <a:xfrm flipH="1">
            <a:off x="-58544" y="4909218"/>
            <a:ext cx="533189" cy="869180"/>
            <a:chOff x="8772496" y="3715501"/>
            <a:chExt cx="399902" cy="651901"/>
          </a:xfrm>
        </p:grpSpPr>
        <p:sp>
          <p:nvSpPr>
            <p:cNvPr id="721" name="Google Shape;721;p11"/>
            <p:cNvSpPr/>
            <p:nvPr/>
          </p:nvSpPr>
          <p:spPr>
            <a:xfrm>
              <a:off x="8838105" y="3859218"/>
              <a:ext cx="334293" cy="508184"/>
            </a:xfrm>
            <a:custGeom>
              <a:avLst/>
              <a:gdLst/>
              <a:ahLst/>
              <a:cxnLst/>
              <a:rect l="l" t="t" r="r" b="b"/>
              <a:pathLst>
                <a:path w="7113" h="10813" extrusionOk="0">
                  <a:moveTo>
                    <a:pt x="0" y="1"/>
                  </a:moveTo>
                  <a:lnTo>
                    <a:pt x="0" y="3723"/>
                  </a:lnTo>
                  <a:lnTo>
                    <a:pt x="7112" y="10813"/>
                  </a:lnTo>
                  <a:lnTo>
                    <a:pt x="7112" y="10436"/>
                  </a:lnTo>
                  <a:lnTo>
                    <a:pt x="288" y="3612"/>
                  </a:lnTo>
                  <a:lnTo>
                    <a:pt x="288" y="1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11"/>
            <p:cNvSpPr/>
            <p:nvPr/>
          </p:nvSpPr>
          <p:spPr>
            <a:xfrm>
              <a:off x="8772496" y="3715501"/>
              <a:ext cx="143718" cy="143765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89"/>
                  </a:moveTo>
                  <a:cubicBezTo>
                    <a:pt x="2216" y="289"/>
                    <a:pt x="2792" y="843"/>
                    <a:pt x="2792" y="1530"/>
                  </a:cubicBezTo>
                  <a:cubicBezTo>
                    <a:pt x="2792" y="2217"/>
                    <a:pt x="2216" y="2793"/>
                    <a:pt x="1529" y="2793"/>
                  </a:cubicBezTo>
                  <a:cubicBezTo>
                    <a:pt x="842" y="2793"/>
                    <a:pt x="288" y="2217"/>
                    <a:pt x="288" y="1530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27"/>
                    <a:pt x="621" y="2992"/>
                    <a:pt x="1396" y="3059"/>
                  </a:cubicBezTo>
                  <a:lnTo>
                    <a:pt x="1396" y="2926"/>
                  </a:lnTo>
                  <a:lnTo>
                    <a:pt x="1684" y="2926"/>
                  </a:lnTo>
                  <a:lnTo>
                    <a:pt x="1684" y="3059"/>
                  </a:lnTo>
                  <a:cubicBezTo>
                    <a:pt x="2460" y="2992"/>
                    <a:pt x="3058" y="2327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3" name="Google Shape;723;p11"/>
          <p:cNvGrpSpPr/>
          <p:nvPr/>
        </p:nvGrpSpPr>
        <p:grpSpPr>
          <a:xfrm rot="-5400000" flipH="1">
            <a:off x="11948535" y="1257705"/>
            <a:ext cx="245699" cy="804408"/>
            <a:chOff x="3638102" y="4583399"/>
            <a:chExt cx="182798" cy="598473"/>
          </a:xfrm>
        </p:grpSpPr>
        <p:sp>
          <p:nvSpPr>
            <p:cNvPr id="724" name="Google Shape;724;p11"/>
            <p:cNvSpPr/>
            <p:nvPr/>
          </p:nvSpPr>
          <p:spPr>
            <a:xfrm>
              <a:off x="3710947" y="4755502"/>
              <a:ext cx="21214" cy="426370"/>
            </a:xfrm>
            <a:custGeom>
              <a:avLst/>
              <a:gdLst/>
              <a:ahLst/>
              <a:cxnLst/>
              <a:rect l="l" t="t" r="r" b="b"/>
              <a:pathLst>
                <a:path w="355" h="7135" extrusionOk="0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11"/>
            <p:cNvSpPr/>
            <p:nvPr/>
          </p:nvSpPr>
          <p:spPr>
            <a:xfrm>
              <a:off x="3638102" y="4583399"/>
              <a:ext cx="182798" cy="181424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6" name="Google Shape;726;p11"/>
          <p:cNvGrpSpPr/>
          <p:nvPr/>
        </p:nvGrpSpPr>
        <p:grpSpPr>
          <a:xfrm flipH="1">
            <a:off x="8513584" y="-135144"/>
            <a:ext cx="4579550" cy="1459141"/>
            <a:chOff x="1035175" y="739350"/>
            <a:chExt cx="2659900" cy="847500"/>
          </a:xfrm>
        </p:grpSpPr>
        <p:sp>
          <p:nvSpPr>
            <p:cNvPr id="727" name="Google Shape;727;p11"/>
            <p:cNvSpPr/>
            <p:nvPr/>
          </p:nvSpPr>
          <p:spPr>
            <a:xfrm>
              <a:off x="1092800" y="1117100"/>
              <a:ext cx="2529150" cy="430400"/>
            </a:xfrm>
            <a:custGeom>
              <a:avLst/>
              <a:gdLst/>
              <a:ahLst/>
              <a:cxnLst/>
              <a:rect l="l" t="t" r="r" b="b"/>
              <a:pathLst>
                <a:path w="101166" h="17216" extrusionOk="0">
                  <a:moveTo>
                    <a:pt x="55613" y="1"/>
                  </a:moveTo>
                  <a:lnTo>
                    <a:pt x="49054" y="6559"/>
                  </a:lnTo>
                  <a:lnTo>
                    <a:pt x="5960" y="6559"/>
                  </a:lnTo>
                  <a:lnTo>
                    <a:pt x="0" y="12497"/>
                  </a:lnTo>
                  <a:lnTo>
                    <a:pt x="200" y="12696"/>
                  </a:lnTo>
                  <a:lnTo>
                    <a:pt x="6071" y="6825"/>
                  </a:lnTo>
                  <a:lnTo>
                    <a:pt x="49165" y="6825"/>
                  </a:lnTo>
                  <a:lnTo>
                    <a:pt x="55723" y="289"/>
                  </a:lnTo>
                  <a:lnTo>
                    <a:pt x="63589" y="289"/>
                  </a:lnTo>
                  <a:lnTo>
                    <a:pt x="80516" y="17216"/>
                  </a:lnTo>
                  <a:lnTo>
                    <a:pt x="101166" y="17216"/>
                  </a:lnTo>
                  <a:lnTo>
                    <a:pt x="101166" y="16928"/>
                  </a:lnTo>
                  <a:lnTo>
                    <a:pt x="80627" y="16928"/>
                  </a:lnTo>
                  <a:lnTo>
                    <a:pt x="63700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11"/>
            <p:cNvSpPr/>
            <p:nvPr/>
          </p:nvSpPr>
          <p:spPr>
            <a:xfrm>
              <a:off x="1035175" y="1417725"/>
              <a:ext cx="83675" cy="76600"/>
            </a:xfrm>
            <a:custGeom>
              <a:avLst/>
              <a:gdLst/>
              <a:ahLst/>
              <a:cxnLst/>
              <a:rect l="l" t="t" r="r" b="b"/>
              <a:pathLst>
                <a:path w="3347" h="3064" extrusionOk="0">
                  <a:moveTo>
                    <a:pt x="1663" y="283"/>
                  </a:moveTo>
                  <a:cubicBezTo>
                    <a:pt x="1984" y="283"/>
                    <a:pt x="2305" y="405"/>
                    <a:pt x="2549" y="649"/>
                  </a:cubicBezTo>
                  <a:cubicBezTo>
                    <a:pt x="3036" y="1136"/>
                    <a:pt x="3036" y="1934"/>
                    <a:pt x="2549" y="2421"/>
                  </a:cubicBezTo>
                  <a:cubicBezTo>
                    <a:pt x="2305" y="2665"/>
                    <a:pt x="1984" y="2787"/>
                    <a:pt x="1663" y="2787"/>
                  </a:cubicBezTo>
                  <a:cubicBezTo>
                    <a:pt x="1341" y="2787"/>
                    <a:pt x="1020" y="2665"/>
                    <a:pt x="776" y="2421"/>
                  </a:cubicBezTo>
                  <a:cubicBezTo>
                    <a:pt x="289" y="1934"/>
                    <a:pt x="289" y="1136"/>
                    <a:pt x="776" y="649"/>
                  </a:cubicBezTo>
                  <a:cubicBezTo>
                    <a:pt x="1020" y="405"/>
                    <a:pt x="1341" y="283"/>
                    <a:pt x="1663" y="283"/>
                  </a:cubicBezTo>
                  <a:close/>
                  <a:moveTo>
                    <a:pt x="1674" y="1"/>
                  </a:moveTo>
                  <a:cubicBezTo>
                    <a:pt x="1286" y="1"/>
                    <a:pt x="898" y="150"/>
                    <a:pt x="599" y="450"/>
                  </a:cubicBezTo>
                  <a:cubicBezTo>
                    <a:pt x="1" y="1048"/>
                    <a:pt x="1" y="2023"/>
                    <a:pt x="599" y="2621"/>
                  </a:cubicBezTo>
                  <a:cubicBezTo>
                    <a:pt x="887" y="2909"/>
                    <a:pt x="1286" y="3064"/>
                    <a:pt x="1663" y="3064"/>
                  </a:cubicBezTo>
                  <a:cubicBezTo>
                    <a:pt x="2061" y="3064"/>
                    <a:pt x="2460" y="2909"/>
                    <a:pt x="2748" y="2621"/>
                  </a:cubicBezTo>
                  <a:cubicBezTo>
                    <a:pt x="3347" y="2023"/>
                    <a:pt x="3347" y="1048"/>
                    <a:pt x="2748" y="450"/>
                  </a:cubicBezTo>
                  <a:cubicBezTo>
                    <a:pt x="2449" y="150"/>
                    <a:pt x="2061" y="1"/>
                    <a:pt x="1674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11"/>
            <p:cNvSpPr/>
            <p:nvPr/>
          </p:nvSpPr>
          <p:spPr>
            <a:xfrm>
              <a:off x="3611400" y="1510225"/>
              <a:ext cx="83675" cy="76625"/>
            </a:xfrm>
            <a:custGeom>
              <a:avLst/>
              <a:gdLst/>
              <a:ahLst/>
              <a:cxnLst/>
              <a:rect l="l" t="t" r="r" b="b"/>
              <a:pathLst>
                <a:path w="3347" h="3065" extrusionOk="0">
                  <a:moveTo>
                    <a:pt x="1663" y="283"/>
                  </a:moveTo>
                  <a:cubicBezTo>
                    <a:pt x="1984" y="283"/>
                    <a:pt x="2305" y="405"/>
                    <a:pt x="2549" y="649"/>
                  </a:cubicBezTo>
                  <a:cubicBezTo>
                    <a:pt x="3036" y="1136"/>
                    <a:pt x="3036" y="1934"/>
                    <a:pt x="2549" y="2422"/>
                  </a:cubicBezTo>
                  <a:cubicBezTo>
                    <a:pt x="2305" y="2665"/>
                    <a:pt x="1984" y="2787"/>
                    <a:pt x="1663" y="2787"/>
                  </a:cubicBezTo>
                  <a:cubicBezTo>
                    <a:pt x="1341" y="2787"/>
                    <a:pt x="1020" y="2665"/>
                    <a:pt x="776" y="2422"/>
                  </a:cubicBezTo>
                  <a:cubicBezTo>
                    <a:pt x="311" y="1934"/>
                    <a:pt x="311" y="1136"/>
                    <a:pt x="776" y="649"/>
                  </a:cubicBezTo>
                  <a:cubicBezTo>
                    <a:pt x="1020" y="405"/>
                    <a:pt x="1341" y="283"/>
                    <a:pt x="1663" y="283"/>
                  </a:cubicBezTo>
                  <a:close/>
                  <a:moveTo>
                    <a:pt x="1674" y="1"/>
                  </a:moveTo>
                  <a:cubicBezTo>
                    <a:pt x="1286" y="1"/>
                    <a:pt x="898" y="151"/>
                    <a:pt x="599" y="450"/>
                  </a:cubicBezTo>
                  <a:cubicBezTo>
                    <a:pt x="1" y="1048"/>
                    <a:pt x="1" y="2023"/>
                    <a:pt x="599" y="2599"/>
                  </a:cubicBezTo>
                  <a:cubicBezTo>
                    <a:pt x="887" y="2909"/>
                    <a:pt x="1286" y="3064"/>
                    <a:pt x="1663" y="3064"/>
                  </a:cubicBezTo>
                  <a:cubicBezTo>
                    <a:pt x="2062" y="3064"/>
                    <a:pt x="2460" y="2909"/>
                    <a:pt x="2748" y="2599"/>
                  </a:cubicBezTo>
                  <a:cubicBezTo>
                    <a:pt x="3347" y="2023"/>
                    <a:pt x="3347" y="1048"/>
                    <a:pt x="2748" y="450"/>
                  </a:cubicBezTo>
                  <a:cubicBezTo>
                    <a:pt x="2449" y="151"/>
                    <a:pt x="2062" y="1"/>
                    <a:pt x="1674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11"/>
            <p:cNvSpPr/>
            <p:nvPr/>
          </p:nvSpPr>
          <p:spPr>
            <a:xfrm>
              <a:off x="1509875" y="739350"/>
              <a:ext cx="638125" cy="396600"/>
            </a:xfrm>
            <a:custGeom>
              <a:avLst/>
              <a:gdLst/>
              <a:ahLst/>
              <a:cxnLst/>
              <a:rect l="l" t="t" r="r" b="b"/>
              <a:pathLst>
                <a:path w="25525" h="15864" extrusionOk="0">
                  <a:moveTo>
                    <a:pt x="1" y="0"/>
                  </a:moveTo>
                  <a:lnTo>
                    <a:pt x="1" y="5650"/>
                  </a:lnTo>
                  <a:lnTo>
                    <a:pt x="10237" y="15864"/>
                  </a:lnTo>
                  <a:lnTo>
                    <a:pt x="25525" y="15864"/>
                  </a:lnTo>
                  <a:lnTo>
                    <a:pt x="25525" y="15576"/>
                  </a:lnTo>
                  <a:lnTo>
                    <a:pt x="10348" y="15576"/>
                  </a:lnTo>
                  <a:lnTo>
                    <a:pt x="289" y="5539"/>
                  </a:lnTo>
                  <a:lnTo>
                    <a:pt x="289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11"/>
            <p:cNvSpPr/>
            <p:nvPr/>
          </p:nvSpPr>
          <p:spPr>
            <a:xfrm>
              <a:off x="2140225" y="1087600"/>
              <a:ext cx="83675" cy="76050"/>
            </a:xfrm>
            <a:custGeom>
              <a:avLst/>
              <a:gdLst/>
              <a:ahLst/>
              <a:cxnLst/>
              <a:rect l="l" t="t" r="r" b="b"/>
              <a:pathLst>
                <a:path w="3347" h="3042" extrusionOk="0">
                  <a:moveTo>
                    <a:pt x="1663" y="272"/>
                  </a:moveTo>
                  <a:cubicBezTo>
                    <a:pt x="1995" y="272"/>
                    <a:pt x="2305" y="405"/>
                    <a:pt x="2549" y="649"/>
                  </a:cubicBezTo>
                  <a:cubicBezTo>
                    <a:pt x="3036" y="1136"/>
                    <a:pt x="3036" y="1912"/>
                    <a:pt x="2549" y="2399"/>
                  </a:cubicBezTo>
                  <a:cubicBezTo>
                    <a:pt x="2305" y="2643"/>
                    <a:pt x="1984" y="2765"/>
                    <a:pt x="1663" y="2765"/>
                  </a:cubicBezTo>
                  <a:cubicBezTo>
                    <a:pt x="1341" y="2765"/>
                    <a:pt x="1020" y="2643"/>
                    <a:pt x="776" y="2399"/>
                  </a:cubicBezTo>
                  <a:cubicBezTo>
                    <a:pt x="289" y="1912"/>
                    <a:pt x="289" y="1136"/>
                    <a:pt x="776" y="649"/>
                  </a:cubicBezTo>
                  <a:cubicBezTo>
                    <a:pt x="1020" y="405"/>
                    <a:pt x="1352" y="272"/>
                    <a:pt x="1663" y="272"/>
                  </a:cubicBezTo>
                  <a:close/>
                  <a:moveTo>
                    <a:pt x="1674" y="1"/>
                  </a:moveTo>
                  <a:cubicBezTo>
                    <a:pt x="1286" y="1"/>
                    <a:pt x="898" y="150"/>
                    <a:pt x="599" y="449"/>
                  </a:cubicBezTo>
                  <a:cubicBezTo>
                    <a:pt x="1" y="1048"/>
                    <a:pt x="1" y="2000"/>
                    <a:pt x="599" y="2599"/>
                  </a:cubicBezTo>
                  <a:cubicBezTo>
                    <a:pt x="887" y="2909"/>
                    <a:pt x="1286" y="3042"/>
                    <a:pt x="1663" y="3042"/>
                  </a:cubicBezTo>
                  <a:cubicBezTo>
                    <a:pt x="2061" y="3042"/>
                    <a:pt x="2460" y="2909"/>
                    <a:pt x="2748" y="2599"/>
                  </a:cubicBezTo>
                  <a:cubicBezTo>
                    <a:pt x="3346" y="2000"/>
                    <a:pt x="3346" y="1048"/>
                    <a:pt x="2748" y="449"/>
                  </a:cubicBezTo>
                  <a:cubicBezTo>
                    <a:pt x="2449" y="150"/>
                    <a:pt x="2061" y="1"/>
                    <a:pt x="1674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2" name="Google Shape;732;p11"/>
          <p:cNvGrpSpPr/>
          <p:nvPr/>
        </p:nvGrpSpPr>
        <p:grpSpPr>
          <a:xfrm flipH="1">
            <a:off x="76553" y="5522597"/>
            <a:ext cx="1570796" cy="1459122"/>
            <a:chOff x="7825118" y="4065849"/>
            <a:chExt cx="1178127" cy="1094369"/>
          </a:xfrm>
        </p:grpSpPr>
        <p:sp>
          <p:nvSpPr>
            <p:cNvPr id="733" name="Google Shape;733;p11"/>
            <p:cNvSpPr/>
            <p:nvPr/>
          </p:nvSpPr>
          <p:spPr>
            <a:xfrm>
              <a:off x="7911327" y="4137684"/>
              <a:ext cx="1091918" cy="1022534"/>
            </a:xfrm>
            <a:custGeom>
              <a:avLst/>
              <a:gdLst/>
              <a:ahLst/>
              <a:cxnLst/>
              <a:rect l="l" t="t" r="r" b="b"/>
              <a:pathLst>
                <a:path w="30310" h="28384" extrusionOk="0">
                  <a:moveTo>
                    <a:pt x="0" y="1"/>
                  </a:moveTo>
                  <a:lnTo>
                    <a:pt x="0" y="776"/>
                  </a:lnTo>
                  <a:lnTo>
                    <a:pt x="11012" y="776"/>
                  </a:lnTo>
                  <a:lnTo>
                    <a:pt x="29512" y="19299"/>
                  </a:lnTo>
                  <a:lnTo>
                    <a:pt x="29512" y="28383"/>
                  </a:lnTo>
                  <a:lnTo>
                    <a:pt x="30310" y="28383"/>
                  </a:lnTo>
                  <a:lnTo>
                    <a:pt x="30310" y="18967"/>
                  </a:lnTo>
                  <a:lnTo>
                    <a:pt x="1134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11"/>
            <p:cNvSpPr/>
            <p:nvPr/>
          </p:nvSpPr>
          <p:spPr>
            <a:xfrm>
              <a:off x="7825118" y="4065849"/>
              <a:ext cx="172416" cy="171659"/>
            </a:xfrm>
            <a:custGeom>
              <a:avLst/>
              <a:gdLst/>
              <a:ahLst/>
              <a:cxnLst/>
              <a:rect l="l" t="t" r="r" b="b"/>
              <a:pathLst>
                <a:path w="4786" h="4765" extrusionOk="0">
                  <a:moveTo>
                    <a:pt x="2393" y="1"/>
                  </a:moveTo>
                  <a:cubicBezTo>
                    <a:pt x="1086" y="1"/>
                    <a:pt x="0" y="1064"/>
                    <a:pt x="0" y="2372"/>
                  </a:cubicBezTo>
                  <a:cubicBezTo>
                    <a:pt x="0" y="3701"/>
                    <a:pt x="1086" y="4764"/>
                    <a:pt x="2393" y="4764"/>
                  </a:cubicBezTo>
                  <a:cubicBezTo>
                    <a:pt x="3722" y="4764"/>
                    <a:pt x="4786" y="3701"/>
                    <a:pt x="4786" y="2372"/>
                  </a:cubicBezTo>
                  <a:cubicBezTo>
                    <a:pt x="4786" y="1064"/>
                    <a:pt x="3722" y="1"/>
                    <a:pt x="23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5" name="Google Shape;735;p11"/>
          <p:cNvGrpSpPr/>
          <p:nvPr/>
        </p:nvGrpSpPr>
        <p:grpSpPr>
          <a:xfrm flipH="1">
            <a:off x="1159900" y="6181372"/>
            <a:ext cx="1176789" cy="245693"/>
            <a:chOff x="7460504" y="4636145"/>
            <a:chExt cx="882614" cy="184274"/>
          </a:xfrm>
        </p:grpSpPr>
        <p:sp>
          <p:nvSpPr>
            <p:cNvPr id="736" name="Google Shape;736;p11"/>
            <p:cNvSpPr/>
            <p:nvPr/>
          </p:nvSpPr>
          <p:spPr>
            <a:xfrm>
              <a:off x="8158777" y="4636145"/>
              <a:ext cx="184341" cy="184274"/>
            </a:xfrm>
            <a:custGeom>
              <a:avLst/>
              <a:gdLst/>
              <a:ahLst/>
              <a:cxnLst/>
              <a:rect l="l" t="t" r="r" b="b"/>
              <a:pathLst>
                <a:path w="2749" h="2748" extrusionOk="0">
                  <a:moveTo>
                    <a:pt x="1374" y="0"/>
                  </a:moveTo>
                  <a:cubicBezTo>
                    <a:pt x="621" y="0"/>
                    <a:pt x="1" y="621"/>
                    <a:pt x="1" y="1374"/>
                  </a:cubicBezTo>
                  <a:cubicBezTo>
                    <a:pt x="1" y="2127"/>
                    <a:pt x="621" y="2748"/>
                    <a:pt x="1374" y="2748"/>
                  </a:cubicBezTo>
                  <a:cubicBezTo>
                    <a:pt x="2128" y="2748"/>
                    <a:pt x="2748" y="2127"/>
                    <a:pt x="2748" y="1374"/>
                  </a:cubicBezTo>
                  <a:cubicBezTo>
                    <a:pt x="2748" y="621"/>
                    <a:pt x="2128" y="0"/>
                    <a:pt x="13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11"/>
            <p:cNvSpPr/>
            <p:nvPr/>
          </p:nvSpPr>
          <p:spPr>
            <a:xfrm>
              <a:off x="7820068" y="4636145"/>
              <a:ext cx="182799" cy="184274"/>
            </a:xfrm>
            <a:custGeom>
              <a:avLst/>
              <a:gdLst/>
              <a:ahLst/>
              <a:cxnLst/>
              <a:rect l="l" t="t" r="r" b="b"/>
              <a:pathLst>
                <a:path w="2726" h="2748" extrusionOk="0">
                  <a:moveTo>
                    <a:pt x="1352" y="0"/>
                  </a:moveTo>
                  <a:cubicBezTo>
                    <a:pt x="598" y="0"/>
                    <a:pt x="0" y="621"/>
                    <a:pt x="0" y="1374"/>
                  </a:cubicBezTo>
                  <a:cubicBezTo>
                    <a:pt x="0" y="2127"/>
                    <a:pt x="598" y="2748"/>
                    <a:pt x="1352" y="2748"/>
                  </a:cubicBezTo>
                  <a:cubicBezTo>
                    <a:pt x="2105" y="2748"/>
                    <a:pt x="2725" y="2127"/>
                    <a:pt x="2725" y="1374"/>
                  </a:cubicBezTo>
                  <a:cubicBezTo>
                    <a:pt x="2725" y="621"/>
                    <a:pt x="2105" y="0"/>
                    <a:pt x="13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11"/>
            <p:cNvSpPr/>
            <p:nvPr/>
          </p:nvSpPr>
          <p:spPr>
            <a:xfrm>
              <a:off x="7460504" y="4636145"/>
              <a:ext cx="184274" cy="184274"/>
            </a:xfrm>
            <a:custGeom>
              <a:avLst/>
              <a:gdLst/>
              <a:ahLst/>
              <a:cxnLst/>
              <a:rect l="l" t="t" r="r" b="b"/>
              <a:pathLst>
                <a:path w="2748" h="2748" extrusionOk="0">
                  <a:moveTo>
                    <a:pt x="1374" y="0"/>
                  </a:moveTo>
                  <a:cubicBezTo>
                    <a:pt x="621" y="0"/>
                    <a:pt x="0" y="621"/>
                    <a:pt x="0" y="1374"/>
                  </a:cubicBezTo>
                  <a:cubicBezTo>
                    <a:pt x="0" y="2127"/>
                    <a:pt x="621" y="2748"/>
                    <a:pt x="1374" y="2748"/>
                  </a:cubicBezTo>
                  <a:cubicBezTo>
                    <a:pt x="2127" y="2748"/>
                    <a:pt x="2748" y="2127"/>
                    <a:pt x="2748" y="1374"/>
                  </a:cubicBezTo>
                  <a:cubicBezTo>
                    <a:pt x="2748" y="621"/>
                    <a:pt x="2127" y="0"/>
                    <a:pt x="13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9" name="Google Shape;739;p11"/>
          <p:cNvGrpSpPr/>
          <p:nvPr/>
        </p:nvGrpSpPr>
        <p:grpSpPr>
          <a:xfrm flipH="1">
            <a:off x="-804614" y="884854"/>
            <a:ext cx="2392765" cy="1250254"/>
            <a:chOff x="7447476" y="612577"/>
            <a:chExt cx="1794619" cy="937714"/>
          </a:xfrm>
        </p:grpSpPr>
        <p:sp>
          <p:nvSpPr>
            <p:cNvPr id="740" name="Google Shape;740;p11"/>
            <p:cNvSpPr/>
            <p:nvPr/>
          </p:nvSpPr>
          <p:spPr>
            <a:xfrm>
              <a:off x="7866602" y="1081065"/>
              <a:ext cx="1375493" cy="469226"/>
            </a:xfrm>
            <a:custGeom>
              <a:avLst/>
              <a:gdLst/>
              <a:ahLst/>
              <a:cxnLst/>
              <a:rect l="l" t="t" r="r" b="b"/>
              <a:pathLst>
                <a:path w="42608" h="14535" extrusionOk="0">
                  <a:moveTo>
                    <a:pt x="4299" y="0"/>
                  </a:moveTo>
                  <a:lnTo>
                    <a:pt x="1" y="4321"/>
                  </a:lnTo>
                  <a:cubicBezTo>
                    <a:pt x="67" y="4365"/>
                    <a:pt x="134" y="4432"/>
                    <a:pt x="200" y="4498"/>
                  </a:cubicBezTo>
                  <a:lnTo>
                    <a:pt x="4432" y="288"/>
                  </a:lnTo>
                  <a:lnTo>
                    <a:pt x="27474" y="288"/>
                  </a:lnTo>
                  <a:lnTo>
                    <a:pt x="41721" y="14535"/>
                  </a:lnTo>
                  <a:lnTo>
                    <a:pt x="42607" y="14535"/>
                  </a:lnTo>
                  <a:lnTo>
                    <a:pt x="42607" y="14269"/>
                  </a:lnTo>
                  <a:lnTo>
                    <a:pt x="41832" y="14269"/>
                  </a:lnTo>
                  <a:lnTo>
                    <a:pt x="27585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11"/>
            <p:cNvSpPr/>
            <p:nvPr/>
          </p:nvSpPr>
          <p:spPr>
            <a:xfrm>
              <a:off x="7526149" y="694834"/>
              <a:ext cx="1715944" cy="710280"/>
            </a:xfrm>
            <a:custGeom>
              <a:avLst/>
              <a:gdLst/>
              <a:ahLst/>
              <a:cxnLst/>
              <a:rect l="l" t="t" r="r" b="b"/>
              <a:pathLst>
                <a:path w="53154" h="22002" extrusionOk="0">
                  <a:moveTo>
                    <a:pt x="222" y="0"/>
                  </a:moveTo>
                  <a:cubicBezTo>
                    <a:pt x="155" y="89"/>
                    <a:pt x="89" y="133"/>
                    <a:pt x="0" y="199"/>
                  </a:cubicBezTo>
                  <a:lnTo>
                    <a:pt x="8929" y="9106"/>
                  </a:lnTo>
                  <a:lnTo>
                    <a:pt x="40258" y="9106"/>
                  </a:lnTo>
                  <a:lnTo>
                    <a:pt x="53153" y="22001"/>
                  </a:lnTo>
                  <a:lnTo>
                    <a:pt x="53153" y="21625"/>
                  </a:lnTo>
                  <a:lnTo>
                    <a:pt x="40369" y="8840"/>
                  </a:lnTo>
                  <a:lnTo>
                    <a:pt x="9040" y="8840"/>
                  </a:lnTo>
                  <a:lnTo>
                    <a:pt x="22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11"/>
            <p:cNvSpPr/>
            <p:nvPr/>
          </p:nvSpPr>
          <p:spPr>
            <a:xfrm>
              <a:off x="7447476" y="612577"/>
              <a:ext cx="98010" cy="98720"/>
            </a:xfrm>
            <a:custGeom>
              <a:avLst/>
              <a:gdLst/>
              <a:ahLst/>
              <a:cxnLst/>
              <a:rect l="l" t="t" r="r" b="b"/>
              <a:pathLst>
                <a:path w="3036" h="3058" extrusionOk="0">
                  <a:moveTo>
                    <a:pt x="1529" y="288"/>
                  </a:move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20" y="2792"/>
                    <a:pt x="266" y="2216"/>
                    <a:pt x="266" y="1529"/>
                  </a:cubicBezTo>
                  <a:cubicBezTo>
                    <a:pt x="266" y="842"/>
                    <a:pt x="820" y="288"/>
                    <a:pt x="1529" y="288"/>
                  </a:cubicBezTo>
                  <a:close/>
                  <a:moveTo>
                    <a:pt x="1529" y="0"/>
                  </a:moveTo>
                  <a:cubicBezTo>
                    <a:pt x="687" y="0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1861" y="3058"/>
                    <a:pt x="2193" y="2947"/>
                    <a:pt x="2437" y="2747"/>
                  </a:cubicBezTo>
                  <a:lnTo>
                    <a:pt x="2260" y="2570"/>
                  </a:lnTo>
                  <a:lnTo>
                    <a:pt x="2459" y="2371"/>
                  </a:lnTo>
                  <a:lnTo>
                    <a:pt x="2637" y="2548"/>
                  </a:lnTo>
                  <a:cubicBezTo>
                    <a:pt x="2902" y="2282"/>
                    <a:pt x="3035" y="1928"/>
                    <a:pt x="3035" y="1529"/>
                  </a:cubicBezTo>
                  <a:cubicBezTo>
                    <a:pt x="3035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11"/>
            <p:cNvSpPr/>
            <p:nvPr/>
          </p:nvSpPr>
          <p:spPr>
            <a:xfrm>
              <a:off x="7786509" y="1209098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288"/>
                  </a:move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42" y="2792"/>
                    <a:pt x="266" y="2216"/>
                    <a:pt x="266" y="1529"/>
                  </a:cubicBezTo>
                  <a:cubicBezTo>
                    <a:pt x="266" y="842"/>
                    <a:pt x="842" y="288"/>
                    <a:pt x="1529" y="288"/>
                  </a:cubicBezTo>
                  <a:close/>
                  <a:moveTo>
                    <a:pt x="1529" y="0"/>
                  </a:moveTo>
                  <a:cubicBezTo>
                    <a:pt x="687" y="0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1153"/>
                    <a:pt x="2903" y="798"/>
                    <a:pt x="2681" y="532"/>
                  </a:cubicBezTo>
                  <a:lnTo>
                    <a:pt x="2548" y="665"/>
                  </a:lnTo>
                  <a:lnTo>
                    <a:pt x="2371" y="466"/>
                  </a:lnTo>
                  <a:lnTo>
                    <a:pt x="2482" y="355"/>
                  </a:lnTo>
                  <a:cubicBezTo>
                    <a:pt x="2216" y="133"/>
                    <a:pt x="1883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4" name="Google Shape;744;p11"/>
          <p:cNvGrpSpPr/>
          <p:nvPr/>
        </p:nvGrpSpPr>
        <p:grpSpPr>
          <a:xfrm rot="10800000" flipH="1">
            <a:off x="8958156" y="-224570"/>
            <a:ext cx="243725" cy="797944"/>
            <a:chOff x="3638102" y="4583399"/>
            <a:chExt cx="182798" cy="598473"/>
          </a:xfrm>
        </p:grpSpPr>
        <p:sp>
          <p:nvSpPr>
            <p:cNvPr id="745" name="Google Shape;745;p11"/>
            <p:cNvSpPr/>
            <p:nvPr/>
          </p:nvSpPr>
          <p:spPr>
            <a:xfrm>
              <a:off x="3710947" y="4755502"/>
              <a:ext cx="21214" cy="426370"/>
            </a:xfrm>
            <a:custGeom>
              <a:avLst/>
              <a:gdLst/>
              <a:ahLst/>
              <a:cxnLst/>
              <a:rect l="l" t="t" r="r" b="b"/>
              <a:pathLst>
                <a:path w="355" h="7135" extrusionOk="0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11"/>
            <p:cNvSpPr/>
            <p:nvPr/>
          </p:nvSpPr>
          <p:spPr>
            <a:xfrm>
              <a:off x="3638102" y="4583399"/>
              <a:ext cx="182798" cy="181424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p13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7635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750" name="Google Shape;750;p13"/>
          <p:cNvSpPr txBox="1">
            <a:spLocks noGrp="1"/>
          </p:cNvSpPr>
          <p:nvPr>
            <p:ph type="title" idx="2"/>
          </p:nvPr>
        </p:nvSpPr>
        <p:spPr>
          <a:xfrm>
            <a:off x="2362394" y="1873684"/>
            <a:ext cx="3407100" cy="5205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>
            <a:endParaRPr/>
          </a:p>
        </p:txBody>
      </p:sp>
      <p:sp>
        <p:nvSpPr>
          <p:cNvPr id="751" name="Google Shape;751;p13"/>
          <p:cNvSpPr txBox="1">
            <a:spLocks noGrp="1"/>
          </p:cNvSpPr>
          <p:nvPr>
            <p:ph type="subTitle" idx="1"/>
          </p:nvPr>
        </p:nvSpPr>
        <p:spPr>
          <a:xfrm>
            <a:off x="2362385" y="2255132"/>
            <a:ext cx="34071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9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52" name="Google Shape;752;p13"/>
          <p:cNvSpPr txBox="1">
            <a:spLocks noGrp="1"/>
          </p:cNvSpPr>
          <p:nvPr>
            <p:ph type="title" idx="3" hasCustomPrompt="1"/>
          </p:nvPr>
        </p:nvSpPr>
        <p:spPr>
          <a:xfrm>
            <a:off x="1312377" y="1881429"/>
            <a:ext cx="823200" cy="6639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4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9pPr>
          </a:lstStyle>
          <a:p>
            <a:r>
              <a:t>xx%</a:t>
            </a:r>
          </a:p>
        </p:txBody>
      </p:sp>
      <p:sp>
        <p:nvSpPr>
          <p:cNvPr id="753" name="Google Shape;753;p13"/>
          <p:cNvSpPr txBox="1">
            <a:spLocks noGrp="1"/>
          </p:cNvSpPr>
          <p:nvPr>
            <p:ph type="title" idx="4"/>
          </p:nvPr>
        </p:nvSpPr>
        <p:spPr>
          <a:xfrm>
            <a:off x="7472423" y="1873684"/>
            <a:ext cx="3407100" cy="5205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>
            <a:endParaRPr/>
          </a:p>
        </p:txBody>
      </p:sp>
      <p:sp>
        <p:nvSpPr>
          <p:cNvPr id="754" name="Google Shape;754;p13"/>
          <p:cNvSpPr txBox="1">
            <a:spLocks noGrp="1"/>
          </p:cNvSpPr>
          <p:nvPr>
            <p:ph type="subTitle" idx="5"/>
          </p:nvPr>
        </p:nvSpPr>
        <p:spPr>
          <a:xfrm>
            <a:off x="7472420" y="2255132"/>
            <a:ext cx="34071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9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55" name="Google Shape;755;p13"/>
          <p:cNvSpPr txBox="1">
            <a:spLocks noGrp="1"/>
          </p:cNvSpPr>
          <p:nvPr>
            <p:ph type="title" idx="6" hasCustomPrompt="1"/>
          </p:nvPr>
        </p:nvSpPr>
        <p:spPr>
          <a:xfrm>
            <a:off x="6422410" y="1881429"/>
            <a:ext cx="823200" cy="663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4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9pPr>
          </a:lstStyle>
          <a:p>
            <a:r>
              <a:t>xx%</a:t>
            </a:r>
          </a:p>
        </p:txBody>
      </p:sp>
      <p:sp>
        <p:nvSpPr>
          <p:cNvPr id="756" name="Google Shape;756;p13"/>
          <p:cNvSpPr txBox="1">
            <a:spLocks noGrp="1"/>
          </p:cNvSpPr>
          <p:nvPr>
            <p:ph type="title" idx="7"/>
          </p:nvPr>
        </p:nvSpPr>
        <p:spPr>
          <a:xfrm>
            <a:off x="2362394" y="3372121"/>
            <a:ext cx="3407100" cy="5205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>
            <a:endParaRPr/>
          </a:p>
        </p:txBody>
      </p:sp>
      <p:sp>
        <p:nvSpPr>
          <p:cNvPr id="757" name="Google Shape;757;p13"/>
          <p:cNvSpPr txBox="1">
            <a:spLocks noGrp="1"/>
          </p:cNvSpPr>
          <p:nvPr>
            <p:ph type="subTitle" idx="8"/>
          </p:nvPr>
        </p:nvSpPr>
        <p:spPr>
          <a:xfrm>
            <a:off x="2362385" y="3745653"/>
            <a:ext cx="34071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9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58" name="Google Shape;758;p13"/>
          <p:cNvSpPr txBox="1">
            <a:spLocks noGrp="1"/>
          </p:cNvSpPr>
          <p:nvPr>
            <p:ph type="title" idx="9" hasCustomPrompt="1"/>
          </p:nvPr>
        </p:nvSpPr>
        <p:spPr>
          <a:xfrm>
            <a:off x="1312377" y="3372334"/>
            <a:ext cx="823200" cy="663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4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9pPr>
          </a:lstStyle>
          <a:p>
            <a:r>
              <a:t>xx%</a:t>
            </a:r>
          </a:p>
        </p:txBody>
      </p:sp>
      <p:sp>
        <p:nvSpPr>
          <p:cNvPr id="759" name="Google Shape;759;p13"/>
          <p:cNvSpPr txBox="1">
            <a:spLocks noGrp="1"/>
          </p:cNvSpPr>
          <p:nvPr>
            <p:ph type="title" idx="13"/>
          </p:nvPr>
        </p:nvSpPr>
        <p:spPr>
          <a:xfrm>
            <a:off x="7472423" y="3372120"/>
            <a:ext cx="3407100" cy="5205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>
            <a:endParaRPr/>
          </a:p>
        </p:txBody>
      </p:sp>
      <p:sp>
        <p:nvSpPr>
          <p:cNvPr id="760" name="Google Shape;760;p13"/>
          <p:cNvSpPr txBox="1">
            <a:spLocks noGrp="1"/>
          </p:cNvSpPr>
          <p:nvPr>
            <p:ph type="subTitle" idx="14"/>
          </p:nvPr>
        </p:nvSpPr>
        <p:spPr>
          <a:xfrm>
            <a:off x="7472420" y="3745652"/>
            <a:ext cx="34071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9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61" name="Google Shape;761;p13"/>
          <p:cNvSpPr txBox="1">
            <a:spLocks noGrp="1"/>
          </p:cNvSpPr>
          <p:nvPr>
            <p:ph type="title" idx="15" hasCustomPrompt="1"/>
          </p:nvPr>
        </p:nvSpPr>
        <p:spPr>
          <a:xfrm>
            <a:off x="6422410" y="3372334"/>
            <a:ext cx="823200" cy="6639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4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9pPr>
          </a:lstStyle>
          <a:p>
            <a:r>
              <a:t>xx%</a:t>
            </a:r>
          </a:p>
        </p:txBody>
      </p:sp>
      <p:sp>
        <p:nvSpPr>
          <p:cNvPr id="762" name="Google Shape;762;p13"/>
          <p:cNvSpPr txBox="1">
            <a:spLocks noGrp="1"/>
          </p:cNvSpPr>
          <p:nvPr>
            <p:ph type="title" idx="16"/>
          </p:nvPr>
        </p:nvSpPr>
        <p:spPr>
          <a:xfrm>
            <a:off x="2362394" y="4862624"/>
            <a:ext cx="3407100" cy="5205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>
            <a:endParaRPr/>
          </a:p>
        </p:txBody>
      </p:sp>
      <p:sp>
        <p:nvSpPr>
          <p:cNvPr id="763" name="Google Shape;763;p13"/>
          <p:cNvSpPr txBox="1">
            <a:spLocks noGrp="1"/>
          </p:cNvSpPr>
          <p:nvPr>
            <p:ph type="subTitle" idx="17"/>
          </p:nvPr>
        </p:nvSpPr>
        <p:spPr>
          <a:xfrm>
            <a:off x="2362385" y="5236157"/>
            <a:ext cx="34071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9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64" name="Google Shape;764;p13"/>
          <p:cNvSpPr txBox="1">
            <a:spLocks noGrp="1"/>
          </p:cNvSpPr>
          <p:nvPr>
            <p:ph type="title" idx="18" hasCustomPrompt="1"/>
          </p:nvPr>
        </p:nvSpPr>
        <p:spPr>
          <a:xfrm>
            <a:off x="1312377" y="4862833"/>
            <a:ext cx="823200" cy="6639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4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9pPr>
          </a:lstStyle>
          <a:p>
            <a:r>
              <a:t>xx%</a:t>
            </a:r>
          </a:p>
        </p:txBody>
      </p:sp>
      <p:sp>
        <p:nvSpPr>
          <p:cNvPr id="765" name="Google Shape;765;p13"/>
          <p:cNvSpPr txBox="1">
            <a:spLocks noGrp="1"/>
          </p:cNvSpPr>
          <p:nvPr>
            <p:ph type="title" idx="19"/>
          </p:nvPr>
        </p:nvSpPr>
        <p:spPr>
          <a:xfrm>
            <a:off x="7472423" y="4862624"/>
            <a:ext cx="3407100" cy="5205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>
            <a:endParaRPr/>
          </a:p>
        </p:txBody>
      </p:sp>
      <p:sp>
        <p:nvSpPr>
          <p:cNvPr id="766" name="Google Shape;766;p13"/>
          <p:cNvSpPr txBox="1">
            <a:spLocks noGrp="1"/>
          </p:cNvSpPr>
          <p:nvPr>
            <p:ph type="subTitle" idx="20"/>
          </p:nvPr>
        </p:nvSpPr>
        <p:spPr>
          <a:xfrm>
            <a:off x="7472420" y="5236156"/>
            <a:ext cx="34071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9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67" name="Google Shape;767;p13"/>
          <p:cNvSpPr txBox="1">
            <a:spLocks noGrp="1"/>
          </p:cNvSpPr>
          <p:nvPr>
            <p:ph type="title" idx="21" hasCustomPrompt="1"/>
          </p:nvPr>
        </p:nvSpPr>
        <p:spPr>
          <a:xfrm>
            <a:off x="6422410" y="4862830"/>
            <a:ext cx="823200" cy="663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4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9pPr>
          </a:lstStyle>
          <a:p>
            <a:r>
              <a:t>xx%</a:t>
            </a:r>
          </a:p>
        </p:txBody>
      </p:sp>
      <p:grpSp>
        <p:nvGrpSpPr>
          <p:cNvPr id="768" name="Google Shape;768;p13"/>
          <p:cNvGrpSpPr/>
          <p:nvPr/>
        </p:nvGrpSpPr>
        <p:grpSpPr>
          <a:xfrm rot="10800000" flipH="1">
            <a:off x="-885335" y="5495876"/>
            <a:ext cx="2121909" cy="1121518"/>
            <a:chOff x="661553" y="1919040"/>
            <a:chExt cx="1591472" cy="841159"/>
          </a:xfrm>
        </p:grpSpPr>
        <p:sp>
          <p:nvSpPr>
            <p:cNvPr id="769" name="Google Shape;769;p13"/>
            <p:cNvSpPr/>
            <p:nvPr/>
          </p:nvSpPr>
          <p:spPr>
            <a:xfrm>
              <a:off x="661553" y="2267371"/>
              <a:ext cx="1400512" cy="411311"/>
            </a:xfrm>
            <a:custGeom>
              <a:avLst/>
              <a:gdLst/>
              <a:ahLst/>
              <a:cxnLst/>
              <a:rect l="l" t="t" r="r" b="b"/>
              <a:pathLst>
                <a:path w="43383" h="12741" extrusionOk="0">
                  <a:moveTo>
                    <a:pt x="24283" y="0"/>
                  </a:moveTo>
                  <a:lnTo>
                    <a:pt x="19387" y="4897"/>
                  </a:lnTo>
                  <a:lnTo>
                    <a:pt x="2304" y="4897"/>
                  </a:lnTo>
                  <a:lnTo>
                    <a:pt x="0" y="2593"/>
                  </a:lnTo>
                  <a:lnTo>
                    <a:pt x="0" y="2991"/>
                  </a:lnTo>
                  <a:lnTo>
                    <a:pt x="2193" y="5185"/>
                  </a:lnTo>
                  <a:lnTo>
                    <a:pt x="19498" y="5185"/>
                  </a:lnTo>
                  <a:lnTo>
                    <a:pt x="24416" y="266"/>
                  </a:lnTo>
                  <a:lnTo>
                    <a:pt x="30731" y="266"/>
                  </a:lnTo>
                  <a:lnTo>
                    <a:pt x="43183" y="12740"/>
                  </a:lnTo>
                  <a:cubicBezTo>
                    <a:pt x="43249" y="12674"/>
                    <a:pt x="43316" y="12607"/>
                    <a:pt x="43382" y="12541"/>
                  </a:cubicBezTo>
                  <a:lnTo>
                    <a:pt x="3084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13"/>
            <p:cNvSpPr/>
            <p:nvPr/>
          </p:nvSpPr>
          <p:spPr>
            <a:xfrm>
              <a:off x="661553" y="2117869"/>
              <a:ext cx="1493485" cy="209610"/>
            </a:xfrm>
            <a:custGeom>
              <a:avLst/>
              <a:gdLst/>
              <a:ahLst/>
              <a:cxnLst/>
              <a:rect l="l" t="t" r="r" b="b"/>
              <a:pathLst>
                <a:path w="46263" h="6493" extrusionOk="0">
                  <a:moveTo>
                    <a:pt x="21802" y="1"/>
                  </a:moveTo>
                  <a:lnTo>
                    <a:pt x="15598" y="6204"/>
                  </a:lnTo>
                  <a:lnTo>
                    <a:pt x="4343" y="6204"/>
                  </a:lnTo>
                  <a:lnTo>
                    <a:pt x="0" y="1862"/>
                  </a:lnTo>
                  <a:lnTo>
                    <a:pt x="0" y="2261"/>
                  </a:lnTo>
                  <a:lnTo>
                    <a:pt x="4232" y="6492"/>
                  </a:lnTo>
                  <a:lnTo>
                    <a:pt x="15709" y="6492"/>
                  </a:lnTo>
                  <a:lnTo>
                    <a:pt x="21935" y="267"/>
                  </a:lnTo>
                  <a:lnTo>
                    <a:pt x="46262" y="267"/>
                  </a:lnTo>
                  <a:cubicBezTo>
                    <a:pt x="46262" y="222"/>
                    <a:pt x="46262" y="178"/>
                    <a:pt x="46262" y="134"/>
                  </a:cubicBezTo>
                  <a:cubicBezTo>
                    <a:pt x="46262" y="89"/>
                    <a:pt x="46262" y="45"/>
                    <a:pt x="46262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13"/>
            <p:cNvSpPr/>
            <p:nvPr/>
          </p:nvSpPr>
          <p:spPr>
            <a:xfrm>
              <a:off x="2043446" y="2661479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266"/>
                  </a:moveTo>
                  <a:cubicBezTo>
                    <a:pt x="2216" y="266"/>
                    <a:pt x="2792" y="842"/>
                    <a:pt x="2792" y="1529"/>
                  </a:cubicBezTo>
                  <a:cubicBezTo>
                    <a:pt x="2792" y="2216"/>
                    <a:pt x="2216" y="2770"/>
                    <a:pt x="1529" y="2770"/>
                  </a:cubicBezTo>
                  <a:cubicBezTo>
                    <a:pt x="842" y="2770"/>
                    <a:pt x="288" y="2216"/>
                    <a:pt x="288" y="1529"/>
                  </a:cubicBezTo>
                  <a:cubicBezTo>
                    <a:pt x="288" y="842"/>
                    <a:pt x="842" y="266"/>
                    <a:pt x="1529" y="266"/>
                  </a:cubicBezTo>
                  <a:close/>
                  <a:moveTo>
                    <a:pt x="1529" y="0"/>
                  </a:moveTo>
                  <a:cubicBezTo>
                    <a:pt x="1174" y="0"/>
                    <a:pt x="842" y="133"/>
                    <a:pt x="576" y="333"/>
                  </a:cubicBezTo>
                  <a:lnTo>
                    <a:pt x="731" y="488"/>
                  </a:lnTo>
                  <a:lnTo>
                    <a:pt x="532" y="687"/>
                  </a:lnTo>
                  <a:lnTo>
                    <a:pt x="377" y="532"/>
                  </a:lnTo>
                  <a:cubicBezTo>
                    <a:pt x="155" y="798"/>
                    <a:pt x="0" y="1153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13"/>
            <p:cNvSpPr/>
            <p:nvPr/>
          </p:nvSpPr>
          <p:spPr>
            <a:xfrm>
              <a:off x="2155015" y="2072802"/>
              <a:ext cx="98010" cy="98752"/>
            </a:xfrm>
            <a:custGeom>
              <a:avLst/>
              <a:gdLst/>
              <a:ahLst/>
              <a:cxnLst/>
              <a:rect l="l" t="t" r="r" b="b"/>
              <a:pathLst>
                <a:path w="3036" h="3059" extrusionOk="0">
                  <a:moveTo>
                    <a:pt x="1507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3"/>
                    <a:pt x="1507" y="2793"/>
                  </a:cubicBezTo>
                  <a:cubicBezTo>
                    <a:pt x="820" y="2793"/>
                    <a:pt x="266" y="2216"/>
                    <a:pt x="266" y="1530"/>
                  </a:cubicBezTo>
                  <a:cubicBezTo>
                    <a:pt x="266" y="843"/>
                    <a:pt x="820" y="289"/>
                    <a:pt x="1507" y="289"/>
                  </a:cubicBezTo>
                  <a:close/>
                  <a:moveTo>
                    <a:pt x="1507" y="1"/>
                  </a:moveTo>
                  <a:cubicBezTo>
                    <a:pt x="732" y="1"/>
                    <a:pt x="67" y="621"/>
                    <a:pt x="0" y="1397"/>
                  </a:cubicBezTo>
                  <a:lnTo>
                    <a:pt x="133" y="1397"/>
                  </a:lnTo>
                  <a:lnTo>
                    <a:pt x="133" y="1663"/>
                  </a:lnTo>
                  <a:lnTo>
                    <a:pt x="0" y="1663"/>
                  </a:lnTo>
                  <a:cubicBezTo>
                    <a:pt x="67" y="2460"/>
                    <a:pt x="732" y="3058"/>
                    <a:pt x="1507" y="3058"/>
                  </a:cubicBezTo>
                  <a:cubicBezTo>
                    <a:pt x="2349" y="3058"/>
                    <a:pt x="3036" y="2372"/>
                    <a:pt x="3036" y="1530"/>
                  </a:cubicBezTo>
                  <a:cubicBezTo>
                    <a:pt x="3036" y="688"/>
                    <a:pt x="2349" y="1"/>
                    <a:pt x="1507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13"/>
            <p:cNvSpPr/>
            <p:nvPr/>
          </p:nvSpPr>
          <p:spPr>
            <a:xfrm>
              <a:off x="2155015" y="2117869"/>
              <a:ext cx="4326" cy="8619"/>
            </a:xfrm>
            <a:custGeom>
              <a:avLst/>
              <a:gdLst/>
              <a:ahLst/>
              <a:cxnLst/>
              <a:rect l="l" t="t" r="r" b="b"/>
              <a:pathLst>
                <a:path w="134" h="267" extrusionOk="0">
                  <a:moveTo>
                    <a:pt x="0" y="1"/>
                  </a:moveTo>
                  <a:cubicBezTo>
                    <a:pt x="0" y="45"/>
                    <a:pt x="0" y="89"/>
                    <a:pt x="0" y="134"/>
                  </a:cubicBezTo>
                  <a:cubicBezTo>
                    <a:pt x="0" y="178"/>
                    <a:pt x="0" y="222"/>
                    <a:pt x="0" y="267"/>
                  </a:cubicBezTo>
                  <a:lnTo>
                    <a:pt x="133" y="267"/>
                  </a:lnTo>
                  <a:lnTo>
                    <a:pt x="133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13"/>
            <p:cNvSpPr/>
            <p:nvPr/>
          </p:nvSpPr>
          <p:spPr>
            <a:xfrm>
              <a:off x="1779502" y="1951936"/>
              <a:ext cx="3616" cy="8619"/>
            </a:xfrm>
            <a:custGeom>
              <a:avLst/>
              <a:gdLst/>
              <a:ahLst/>
              <a:cxnLst/>
              <a:rect l="l" t="t" r="r" b="b"/>
              <a:pathLst>
                <a:path w="112" h="267" extrusionOk="0">
                  <a:moveTo>
                    <a:pt x="89" y="0"/>
                  </a:moveTo>
                  <a:cubicBezTo>
                    <a:pt x="67" y="89"/>
                    <a:pt x="23" y="178"/>
                    <a:pt x="0" y="266"/>
                  </a:cubicBezTo>
                  <a:lnTo>
                    <a:pt x="111" y="266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13"/>
            <p:cNvSpPr/>
            <p:nvPr/>
          </p:nvSpPr>
          <p:spPr>
            <a:xfrm>
              <a:off x="951936" y="1951936"/>
              <a:ext cx="821138" cy="187432"/>
            </a:xfrm>
            <a:custGeom>
              <a:avLst/>
              <a:gdLst/>
              <a:ahLst/>
              <a:cxnLst/>
              <a:rect l="l" t="t" r="r" b="b"/>
              <a:pathLst>
                <a:path w="25436" h="5806" extrusionOk="0">
                  <a:moveTo>
                    <a:pt x="10436" y="0"/>
                  </a:moveTo>
                  <a:lnTo>
                    <a:pt x="4919" y="5539"/>
                  </a:lnTo>
                  <a:lnTo>
                    <a:pt x="0" y="5539"/>
                  </a:lnTo>
                  <a:lnTo>
                    <a:pt x="0" y="5805"/>
                  </a:lnTo>
                  <a:lnTo>
                    <a:pt x="5030" y="5805"/>
                  </a:lnTo>
                  <a:lnTo>
                    <a:pt x="10569" y="266"/>
                  </a:lnTo>
                  <a:lnTo>
                    <a:pt x="25369" y="266"/>
                  </a:lnTo>
                  <a:cubicBezTo>
                    <a:pt x="25369" y="178"/>
                    <a:pt x="25392" y="89"/>
                    <a:pt x="25436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13"/>
            <p:cNvSpPr/>
            <p:nvPr/>
          </p:nvSpPr>
          <p:spPr>
            <a:xfrm>
              <a:off x="851795" y="2077096"/>
              <a:ext cx="98752" cy="98752"/>
            </a:xfrm>
            <a:custGeom>
              <a:avLst/>
              <a:gdLst/>
              <a:ahLst/>
              <a:cxnLst/>
              <a:rect l="l" t="t" r="r" b="b"/>
              <a:pathLst>
                <a:path w="3059" h="3059" extrusionOk="0">
                  <a:moveTo>
                    <a:pt x="1529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43" y="2792"/>
                    <a:pt x="266" y="2216"/>
                    <a:pt x="266" y="1530"/>
                  </a:cubicBezTo>
                  <a:cubicBezTo>
                    <a:pt x="266" y="843"/>
                    <a:pt x="843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1" y="688"/>
                    <a:pt x="1" y="1530"/>
                  </a:cubicBezTo>
                  <a:cubicBezTo>
                    <a:pt x="1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13"/>
            <p:cNvSpPr/>
            <p:nvPr/>
          </p:nvSpPr>
          <p:spPr>
            <a:xfrm>
              <a:off x="1770205" y="1919040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0"/>
                  </a:moveTo>
                  <a:cubicBezTo>
                    <a:pt x="864" y="0"/>
                    <a:pt x="288" y="421"/>
                    <a:pt x="89" y="1019"/>
                  </a:cubicBezTo>
                  <a:lnTo>
                    <a:pt x="377" y="1019"/>
                  </a:lnTo>
                  <a:cubicBezTo>
                    <a:pt x="576" y="576"/>
                    <a:pt x="1020" y="288"/>
                    <a:pt x="1529" y="288"/>
                  </a:cubicBez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70"/>
                    <a:pt x="1529" y="2770"/>
                  </a:cubicBezTo>
                  <a:cubicBezTo>
                    <a:pt x="842" y="2770"/>
                    <a:pt x="266" y="2216"/>
                    <a:pt x="266" y="1529"/>
                  </a:cubicBezTo>
                  <a:cubicBezTo>
                    <a:pt x="266" y="1440"/>
                    <a:pt x="288" y="1374"/>
                    <a:pt x="288" y="1285"/>
                  </a:cubicBezTo>
                  <a:lnTo>
                    <a:pt x="22" y="1285"/>
                  </a:lnTo>
                  <a:cubicBezTo>
                    <a:pt x="0" y="1374"/>
                    <a:pt x="0" y="1440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13"/>
            <p:cNvSpPr/>
            <p:nvPr/>
          </p:nvSpPr>
          <p:spPr>
            <a:xfrm>
              <a:off x="1770915" y="1951936"/>
              <a:ext cx="11460" cy="8619"/>
            </a:xfrm>
            <a:custGeom>
              <a:avLst/>
              <a:gdLst/>
              <a:ahLst/>
              <a:cxnLst/>
              <a:rect l="l" t="t" r="r" b="b"/>
              <a:pathLst>
                <a:path w="355" h="267" extrusionOk="0">
                  <a:moveTo>
                    <a:pt x="67" y="0"/>
                  </a:moveTo>
                  <a:cubicBezTo>
                    <a:pt x="23" y="89"/>
                    <a:pt x="0" y="178"/>
                    <a:pt x="0" y="266"/>
                  </a:cubicBezTo>
                  <a:lnTo>
                    <a:pt x="266" y="266"/>
                  </a:lnTo>
                  <a:cubicBezTo>
                    <a:pt x="289" y="178"/>
                    <a:pt x="333" y="89"/>
                    <a:pt x="355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9" name="Google Shape;779;p13"/>
          <p:cNvGrpSpPr/>
          <p:nvPr/>
        </p:nvGrpSpPr>
        <p:grpSpPr>
          <a:xfrm>
            <a:off x="314290" y="4049656"/>
            <a:ext cx="533164" cy="508329"/>
            <a:chOff x="7268887" y="1278648"/>
            <a:chExt cx="399883" cy="381256"/>
          </a:xfrm>
        </p:grpSpPr>
        <p:sp>
          <p:nvSpPr>
            <p:cNvPr id="780" name="Google Shape;780;p13"/>
            <p:cNvSpPr/>
            <p:nvPr/>
          </p:nvSpPr>
          <p:spPr>
            <a:xfrm>
              <a:off x="7268887" y="1278648"/>
              <a:ext cx="399883" cy="381256"/>
            </a:xfrm>
            <a:custGeom>
              <a:avLst/>
              <a:gdLst/>
              <a:ahLst/>
              <a:cxnLst/>
              <a:rect l="l" t="t" r="r" b="b"/>
              <a:pathLst>
                <a:path w="12387" h="11810" extrusionOk="0">
                  <a:moveTo>
                    <a:pt x="5917" y="798"/>
                  </a:moveTo>
                  <a:cubicBezTo>
                    <a:pt x="7224" y="798"/>
                    <a:pt x="8531" y="1285"/>
                    <a:pt x="9528" y="2282"/>
                  </a:cubicBezTo>
                  <a:cubicBezTo>
                    <a:pt x="11522" y="4276"/>
                    <a:pt x="11522" y="7533"/>
                    <a:pt x="9528" y="9527"/>
                  </a:cubicBezTo>
                  <a:cubicBezTo>
                    <a:pt x="8553" y="10480"/>
                    <a:pt x="7268" y="11012"/>
                    <a:pt x="5917" y="11012"/>
                  </a:cubicBezTo>
                  <a:cubicBezTo>
                    <a:pt x="4543" y="11012"/>
                    <a:pt x="3258" y="10480"/>
                    <a:pt x="2283" y="9527"/>
                  </a:cubicBezTo>
                  <a:cubicBezTo>
                    <a:pt x="1330" y="8552"/>
                    <a:pt x="799" y="7267"/>
                    <a:pt x="799" y="5894"/>
                  </a:cubicBezTo>
                  <a:cubicBezTo>
                    <a:pt x="799" y="4542"/>
                    <a:pt x="1330" y="3257"/>
                    <a:pt x="2283" y="2282"/>
                  </a:cubicBezTo>
                  <a:cubicBezTo>
                    <a:pt x="3280" y="1285"/>
                    <a:pt x="4609" y="798"/>
                    <a:pt x="5917" y="798"/>
                  </a:cubicBezTo>
                  <a:close/>
                  <a:moveTo>
                    <a:pt x="5906" y="0"/>
                  </a:moveTo>
                  <a:cubicBezTo>
                    <a:pt x="4393" y="0"/>
                    <a:pt x="2881" y="576"/>
                    <a:pt x="1729" y="1728"/>
                  </a:cubicBezTo>
                  <a:cubicBezTo>
                    <a:pt x="621" y="2836"/>
                    <a:pt x="1" y="4321"/>
                    <a:pt x="1" y="5894"/>
                  </a:cubicBezTo>
                  <a:cubicBezTo>
                    <a:pt x="1" y="7489"/>
                    <a:pt x="621" y="8973"/>
                    <a:pt x="1729" y="10081"/>
                  </a:cubicBezTo>
                  <a:cubicBezTo>
                    <a:pt x="2859" y="11189"/>
                    <a:pt x="4344" y="11809"/>
                    <a:pt x="5917" y="11809"/>
                  </a:cubicBezTo>
                  <a:cubicBezTo>
                    <a:pt x="7490" y="11809"/>
                    <a:pt x="8974" y="11189"/>
                    <a:pt x="10082" y="10081"/>
                  </a:cubicBezTo>
                  <a:cubicBezTo>
                    <a:pt x="12386" y="7777"/>
                    <a:pt x="12386" y="4033"/>
                    <a:pt x="10082" y="1728"/>
                  </a:cubicBezTo>
                  <a:cubicBezTo>
                    <a:pt x="8930" y="576"/>
                    <a:pt x="7418" y="0"/>
                    <a:pt x="59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13"/>
            <p:cNvSpPr/>
            <p:nvPr/>
          </p:nvSpPr>
          <p:spPr>
            <a:xfrm>
              <a:off x="7378325" y="1388086"/>
              <a:ext cx="162413" cy="162381"/>
            </a:xfrm>
            <a:custGeom>
              <a:avLst/>
              <a:gdLst/>
              <a:ahLst/>
              <a:cxnLst/>
              <a:rect l="l" t="t" r="r" b="b"/>
              <a:pathLst>
                <a:path w="5031" h="5030" extrusionOk="0">
                  <a:moveTo>
                    <a:pt x="2527" y="0"/>
                  </a:moveTo>
                  <a:cubicBezTo>
                    <a:pt x="1131" y="0"/>
                    <a:pt x="1" y="1130"/>
                    <a:pt x="1" y="2504"/>
                  </a:cubicBezTo>
                  <a:cubicBezTo>
                    <a:pt x="1" y="3900"/>
                    <a:pt x="1131" y="5030"/>
                    <a:pt x="2527" y="5030"/>
                  </a:cubicBezTo>
                  <a:cubicBezTo>
                    <a:pt x="3900" y="5030"/>
                    <a:pt x="5030" y="3900"/>
                    <a:pt x="5030" y="2504"/>
                  </a:cubicBezTo>
                  <a:cubicBezTo>
                    <a:pt x="5030" y="1130"/>
                    <a:pt x="3900" y="0"/>
                    <a:pt x="25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2" name="Google Shape;782;p13"/>
          <p:cNvGrpSpPr/>
          <p:nvPr/>
        </p:nvGrpSpPr>
        <p:grpSpPr>
          <a:xfrm rot="-5400000" flipH="1">
            <a:off x="10651090" y="535344"/>
            <a:ext cx="1957728" cy="659913"/>
            <a:chOff x="-21957" y="3648039"/>
            <a:chExt cx="1468333" cy="494947"/>
          </a:xfrm>
        </p:grpSpPr>
        <p:sp>
          <p:nvSpPr>
            <p:cNvPr id="783" name="Google Shape;783;p13"/>
            <p:cNvSpPr/>
            <p:nvPr/>
          </p:nvSpPr>
          <p:spPr>
            <a:xfrm>
              <a:off x="1113676" y="3810286"/>
              <a:ext cx="332700" cy="332700"/>
            </a:xfrm>
            <a:prstGeom prst="ellipse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13"/>
            <p:cNvSpPr/>
            <p:nvPr/>
          </p:nvSpPr>
          <p:spPr>
            <a:xfrm>
              <a:off x="-21957" y="3648039"/>
              <a:ext cx="1150161" cy="332607"/>
            </a:xfrm>
            <a:custGeom>
              <a:avLst/>
              <a:gdLst/>
              <a:ahLst/>
              <a:cxnLst/>
              <a:rect l="l" t="t" r="r" b="b"/>
              <a:pathLst>
                <a:path w="35628" h="10303" extrusionOk="0">
                  <a:moveTo>
                    <a:pt x="0" y="0"/>
                  </a:moveTo>
                  <a:lnTo>
                    <a:pt x="0" y="1108"/>
                  </a:lnTo>
                  <a:lnTo>
                    <a:pt x="9062" y="10192"/>
                  </a:lnTo>
                  <a:lnTo>
                    <a:pt x="9173" y="10303"/>
                  </a:lnTo>
                  <a:lnTo>
                    <a:pt x="35583" y="10303"/>
                  </a:lnTo>
                  <a:cubicBezTo>
                    <a:pt x="35583" y="10259"/>
                    <a:pt x="35583" y="10214"/>
                    <a:pt x="35583" y="10170"/>
                  </a:cubicBezTo>
                  <a:cubicBezTo>
                    <a:pt x="35583" y="9949"/>
                    <a:pt x="35605" y="9727"/>
                    <a:pt x="35627" y="9505"/>
                  </a:cubicBezTo>
                  <a:lnTo>
                    <a:pt x="9505" y="95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13"/>
            <p:cNvSpPr/>
            <p:nvPr/>
          </p:nvSpPr>
          <p:spPr>
            <a:xfrm>
              <a:off x="1198819" y="3895801"/>
              <a:ext cx="162413" cy="161671"/>
            </a:xfrm>
            <a:custGeom>
              <a:avLst/>
              <a:gdLst/>
              <a:ahLst/>
              <a:cxnLst/>
              <a:rect l="l" t="t" r="r" b="b"/>
              <a:pathLst>
                <a:path w="5031" h="5008" extrusionOk="0">
                  <a:moveTo>
                    <a:pt x="2505" y="0"/>
                  </a:moveTo>
                  <a:cubicBezTo>
                    <a:pt x="1131" y="0"/>
                    <a:pt x="1" y="1108"/>
                    <a:pt x="1" y="2504"/>
                  </a:cubicBezTo>
                  <a:cubicBezTo>
                    <a:pt x="1" y="3878"/>
                    <a:pt x="1131" y="5008"/>
                    <a:pt x="2505" y="5008"/>
                  </a:cubicBezTo>
                  <a:cubicBezTo>
                    <a:pt x="3900" y="5008"/>
                    <a:pt x="5030" y="3878"/>
                    <a:pt x="5030" y="2504"/>
                  </a:cubicBezTo>
                  <a:cubicBezTo>
                    <a:pt x="5030" y="1108"/>
                    <a:pt x="3900" y="0"/>
                    <a:pt x="25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6" name="Google Shape;786;p13"/>
          <p:cNvGrpSpPr/>
          <p:nvPr/>
        </p:nvGrpSpPr>
        <p:grpSpPr>
          <a:xfrm>
            <a:off x="10172028" y="5781059"/>
            <a:ext cx="1652010" cy="757879"/>
            <a:chOff x="208301" y="226025"/>
            <a:chExt cx="1239039" cy="568423"/>
          </a:xfrm>
        </p:grpSpPr>
        <p:sp>
          <p:nvSpPr>
            <p:cNvPr id="787" name="Google Shape;787;p13"/>
            <p:cNvSpPr/>
            <p:nvPr/>
          </p:nvSpPr>
          <p:spPr>
            <a:xfrm>
              <a:off x="332791" y="266933"/>
              <a:ext cx="1007840" cy="482141"/>
            </a:xfrm>
            <a:custGeom>
              <a:avLst/>
              <a:gdLst/>
              <a:ahLst/>
              <a:cxnLst/>
              <a:rect l="l" t="t" r="r" b="b"/>
              <a:pathLst>
                <a:path w="25105" h="12010" extrusionOk="0">
                  <a:moveTo>
                    <a:pt x="18612" y="1"/>
                  </a:moveTo>
                  <a:lnTo>
                    <a:pt x="6869" y="11721"/>
                  </a:lnTo>
                  <a:lnTo>
                    <a:pt x="1" y="11721"/>
                  </a:lnTo>
                  <a:lnTo>
                    <a:pt x="1" y="12010"/>
                  </a:lnTo>
                  <a:lnTo>
                    <a:pt x="7002" y="12010"/>
                  </a:lnTo>
                  <a:lnTo>
                    <a:pt x="18723" y="267"/>
                  </a:lnTo>
                  <a:lnTo>
                    <a:pt x="25104" y="267"/>
                  </a:lnTo>
                  <a:lnTo>
                    <a:pt x="25104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13"/>
            <p:cNvSpPr/>
            <p:nvPr/>
          </p:nvSpPr>
          <p:spPr>
            <a:xfrm>
              <a:off x="208301" y="671644"/>
              <a:ext cx="122763" cy="122804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67"/>
                  </a:moveTo>
                  <a:cubicBezTo>
                    <a:pt x="2216" y="267"/>
                    <a:pt x="2770" y="843"/>
                    <a:pt x="2770" y="1530"/>
                  </a:cubicBezTo>
                  <a:cubicBezTo>
                    <a:pt x="2770" y="2217"/>
                    <a:pt x="2216" y="2770"/>
                    <a:pt x="1529" y="2770"/>
                  </a:cubicBezTo>
                  <a:cubicBezTo>
                    <a:pt x="842" y="2770"/>
                    <a:pt x="266" y="2217"/>
                    <a:pt x="266" y="1530"/>
                  </a:cubicBezTo>
                  <a:cubicBezTo>
                    <a:pt x="266" y="843"/>
                    <a:pt x="842" y="267"/>
                    <a:pt x="1529" y="267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72"/>
                    <a:pt x="687" y="3058"/>
                    <a:pt x="1529" y="3058"/>
                  </a:cubicBezTo>
                  <a:cubicBezTo>
                    <a:pt x="2371" y="3058"/>
                    <a:pt x="3058" y="2372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13"/>
            <p:cNvSpPr/>
            <p:nvPr/>
          </p:nvSpPr>
          <p:spPr>
            <a:xfrm>
              <a:off x="1324576" y="226025"/>
              <a:ext cx="122763" cy="122804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89"/>
                  </a:moveTo>
                  <a:cubicBezTo>
                    <a:pt x="2216" y="289"/>
                    <a:pt x="2770" y="843"/>
                    <a:pt x="2770" y="1529"/>
                  </a:cubicBezTo>
                  <a:cubicBezTo>
                    <a:pt x="2770" y="2216"/>
                    <a:pt x="2216" y="2770"/>
                    <a:pt x="1529" y="2770"/>
                  </a:cubicBezTo>
                  <a:cubicBezTo>
                    <a:pt x="842" y="2770"/>
                    <a:pt x="288" y="2216"/>
                    <a:pt x="288" y="1529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0" name="Google Shape;790;p13"/>
          <p:cNvGrpSpPr/>
          <p:nvPr/>
        </p:nvGrpSpPr>
        <p:grpSpPr>
          <a:xfrm>
            <a:off x="5510602" y="6315643"/>
            <a:ext cx="1171162" cy="245697"/>
            <a:chOff x="919039" y="1581426"/>
            <a:chExt cx="600134" cy="125902"/>
          </a:xfrm>
        </p:grpSpPr>
        <p:sp>
          <p:nvSpPr>
            <p:cNvPr id="791" name="Google Shape;791;p13"/>
            <p:cNvSpPr/>
            <p:nvPr/>
          </p:nvSpPr>
          <p:spPr>
            <a:xfrm>
              <a:off x="1393982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7" y="3900"/>
                  </a:lnTo>
                  <a:lnTo>
                    <a:pt x="38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13"/>
            <p:cNvSpPr/>
            <p:nvPr/>
          </p:nvSpPr>
          <p:spPr>
            <a:xfrm>
              <a:off x="1156511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8" y="3900"/>
                  </a:lnTo>
                  <a:lnTo>
                    <a:pt x="3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13"/>
            <p:cNvSpPr/>
            <p:nvPr/>
          </p:nvSpPr>
          <p:spPr>
            <a:xfrm>
              <a:off x="919039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8" y="3900"/>
                  </a:lnTo>
                  <a:lnTo>
                    <a:pt x="3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13"/>
            <p:cNvSpPr/>
            <p:nvPr/>
          </p:nvSpPr>
          <p:spPr>
            <a:xfrm>
              <a:off x="951225" y="1640084"/>
              <a:ext cx="505705" cy="8619"/>
            </a:xfrm>
            <a:custGeom>
              <a:avLst/>
              <a:gdLst/>
              <a:ahLst/>
              <a:cxnLst/>
              <a:rect l="l" t="t" r="r" b="b"/>
              <a:pathLst>
                <a:path w="15665" h="267" extrusionOk="0">
                  <a:moveTo>
                    <a:pt x="0" y="0"/>
                  </a:moveTo>
                  <a:lnTo>
                    <a:pt x="0" y="266"/>
                  </a:lnTo>
                  <a:lnTo>
                    <a:pt x="15665" y="266"/>
                  </a:lnTo>
                  <a:lnTo>
                    <a:pt x="15665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5" name="Google Shape;795;p13"/>
          <p:cNvGrpSpPr/>
          <p:nvPr/>
        </p:nvGrpSpPr>
        <p:grpSpPr>
          <a:xfrm>
            <a:off x="8053849" y="6144540"/>
            <a:ext cx="243725" cy="797944"/>
            <a:chOff x="3638102" y="4583399"/>
            <a:chExt cx="182798" cy="598473"/>
          </a:xfrm>
        </p:grpSpPr>
        <p:sp>
          <p:nvSpPr>
            <p:cNvPr id="796" name="Google Shape;796;p13"/>
            <p:cNvSpPr/>
            <p:nvPr/>
          </p:nvSpPr>
          <p:spPr>
            <a:xfrm>
              <a:off x="3710947" y="4755502"/>
              <a:ext cx="21214" cy="426370"/>
            </a:xfrm>
            <a:custGeom>
              <a:avLst/>
              <a:gdLst/>
              <a:ahLst/>
              <a:cxnLst/>
              <a:rect l="l" t="t" r="r" b="b"/>
              <a:pathLst>
                <a:path w="355" h="7135" extrusionOk="0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13"/>
            <p:cNvSpPr/>
            <p:nvPr/>
          </p:nvSpPr>
          <p:spPr>
            <a:xfrm>
              <a:off x="3638102" y="4583399"/>
              <a:ext cx="182798" cy="181424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8" name="Google Shape;798;p13"/>
          <p:cNvGrpSpPr/>
          <p:nvPr/>
        </p:nvGrpSpPr>
        <p:grpSpPr>
          <a:xfrm>
            <a:off x="3212583" y="6337686"/>
            <a:ext cx="676031" cy="920754"/>
            <a:chOff x="2409497" y="4753383"/>
            <a:chExt cx="507036" cy="690583"/>
          </a:xfrm>
        </p:grpSpPr>
        <p:grpSp>
          <p:nvGrpSpPr>
            <p:cNvPr id="799" name="Google Shape;799;p13"/>
            <p:cNvGrpSpPr/>
            <p:nvPr/>
          </p:nvGrpSpPr>
          <p:grpSpPr>
            <a:xfrm>
              <a:off x="2733735" y="4845493"/>
              <a:ext cx="182798" cy="598473"/>
              <a:chOff x="3638102" y="4583399"/>
              <a:chExt cx="182798" cy="598473"/>
            </a:xfrm>
          </p:grpSpPr>
          <p:sp>
            <p:nvSpPr>
              <p:cNvPr id="800" name="Google Shape;800;p13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" name="Google Shape;801;p13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02" name="Google Shape;802;p13"/>
            <p:cNvGrpSpPr/>
            <p:nvPr/>
          </p:nvGrpSpPr>
          <p:grpSpPr>
            <a:xfrm>
              <a:off x="2409497" y="4753383"/>
              <a:ext cx="182798" cy="598473"/>
              <a:chOff x="3638102" y="4583399"/>
              <a:chExt cx="182798" cy="598473"/>
            </a:xfrm>
          </p:grpSpPr>
          <p:sp>
            <p:nvSpPr>
              <p:cNvPr id="803" name="Google Shape;803;p13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804;p13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05" name="Google Shape;805;p13"/>
          <p:cNvGrpSpPr/>
          <p:nvPr/>
        </p:nvGrpSpPr>
        <p:grpSpPr>
          <a:xfrm flipH="1">
            <a:off x="11299346" y="3016035"/>
            <a:ext cx="1186419" cy="1315155"/>
            <a:chOff x="-138609" y="2210165"/>
            <a:chExt cx="889837" cy="986391"/>
          </a:xfrm>
        </p:grpSpPr>
        <p:grpSp>
          <p:nvGrpSpPr>
            <p:cNvPr id="806" name="Google Shape;806;p13"/>
            <p:cNvGrpSpPr/>
            <p:nvPr/>
          </p:nvGrpSpPr>
          <p:grpSpPr>
            <a:xfrm flipH="1">
              <a:off x="-138609" y="2517039"/>
              <a:ext cx="889837" cy="679518"/>
              <a:chOff x="-350462" y="2364639"/>
              <a:chExt cx="889837" cy="679518"/>
            </a:xfrm>
          </p:grpSpPr>
          <p:sp>
            <p:nvSpPr>
              <p:cNvPr id="807" name="Google Shape;807;p13"/>
              <p:cNvSpPr/>
              <p:nvPr/>
            </p:nvSpPr>
            <p:spPr>
              <a:xfrm>
                <a:off x="-350462" y="2364639"/>
                <a:ext cx="98752" cy="98010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2216" y="266"/>
                      <a:pt x="2770" y="820"/>
                      <a:pt x="2770" y="1529"/>
                    </a:cubicBezTo>
                    <a:cubicBezTo>
                      <a:pt x="2770" y="2216"/>
                      <a:pt x="2216" y="2770"/>
                      <a:pt x="1530" y="2770"/>
                    </a:cubicBezTo>
                    <a:cubicBezTo>
                      <a:pt x="843" y="2770"/>
                      <a:pt x="267" y="2216"/>
                      <a:pt x="267" y="1529"/>
                    </a:cubicBezTo>
                    <a:cubicBezTo>
                      <a:pt x="267" y="820"/>
                      <a:pt x="843" y="266"/>
                      <a:pt x="1530" y="266"/>
                    </a:cubicBezTo>
                    <a:close/>
                    <a:moveTo>
                      <a:pt x="1530" y="1"/>
                    </a:moveTo>
                    <a:cubicBezTo>
                      <a:pt x="688" y="1"/>
                      <a:pt x="1" y="687"/>
                      <a:pt x="1" y="1529"/>
                    </a:cubicBezTo>
                    <a:cubicBezTo>
                      <a:pt x="1" y="2371"/>
                      <a:pt x="688" y="3036"/>
                      <a:pt x="1530" y="3036"/>
                    </a:cubicBezTo>
                    <a:cubicBezTo>
                      <a:pt x="2371" y="3036"/>
                      <a:pt x="3058" y="2371"/>
                      <a:pt x="3058" y="1529"/>
                    </a:cubicBezTo>
                    <a:cubicBezTo>
                      <a:pt x="3058" y="1507"/>
                      <a:pt x="3058" y="1507"/>
                      <a:pt x="3058" y="1507"/>
                    </a:cubicBezTo>
                    <a:lnTo>
                      <a:pt x="2815" y="1507"/>
                    </a:lnTo>
                    <a:lnTo>
                      <a:pt x="2815" y="1219"/>
                    </a:lnTo>
                    <a:lnTo>
                      <a:pt x="3036" y="1219"/>
                    </a:lnTo>
                    <a:cubicBezTo>
                      <a:pt x="2881" y="532"/>
                      <a:pt x="2261" y="1"/>
                      <a:pt x="15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" name="Google Shape;808;p13"/>
              <p:cNvSpPr/>
              <p:nvPr/>
            </p:nvSpPr>
            <p:spPr>
              <a:xfrm>
                <a:off x="-36448" y="2744446"/>
                <a:ext cx="575823" cy="299711"/>
              </a:xfrm>
              <a:custGeom>
                <a:avLst/>
                <a:gdLst/>
                <a:ahLst/>
                <a:cxnLst/>
                <a:rect l="l" t="t" r="r" b="b"/>
                <a:pathLst>
                  <a:path w="17837" h="9284" extrusionOk="0">
                    <a:moveTo>
                      <a:pt x="0" y="1"/>
                    </a:moveTo>
                    <a:cubicBezTo>
                      <a:pt x="0" y="67"/>
                      <a:pt x="23" y="111"/>
                      <a:pt x="23" y="178"/>
                    </a:cubicBezTo>
                    <a:cubicBezTo>
                      <a:pt x="23" y="200"/>
                      <a:pt x="0" y="244"/>
                      <a:pt x="0" y="266"/>
                    </a:cubicBezTo>
                    <a:lnTo>
                      <a:pt x="8819" y="266"/>
                    </a:lnTo>
                    <a:lnTo>
                      <a:pt x="17836" y="9284"/>
                    </a:lnTo>
                    <a:lnTo>
                      <a:pt x="17836" y="8885"/>
                    </a:lnTo>
                    <a:lnTo>
                      <a:pt x="8929" y="1"/>
                    </a:ln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" name="Google Shape;809;p13"/>
              <p:cNvSpPr/>
              <p:nvPr/>
            </p:nvSpPr>
            <p:spPr>
              <a:xfrm>
                <a:off x="-252452" y="2403991"/>
                <a:ext cx="791825" cy="474230"/>
              </a:xfrm>
              <a:custGeom>
                <a:avLst/>
                <a:gdLst/>
                <a:ahLst/>
                <a:cxnLst/>
                <a:rect l="l" t="t" r="r" b="b"/>
                <a:pathLst>
                  <a:path w="24528" h="14690" extrusionOk="0">
                    <a:moveTo>
                      <a:pt x="0" y="0"/>
                    </a:moveTo>
                    <a:cubicBezTo>
                      <a:pt x="0" y="89"/>
                      <a:pt x="22" y="200"/>
                      <a:pt x="22" y="288"/>
                    </a:cubicBezTo>
                    <a:lnTo>
                      <a:pt x="10103" y="288"/>
                    </a:lnTo>
                    <a:lnTo>
                      <a:pt x="24527" y="14690"/>
                    </a:lnTo>
                    <a:lnTo>
                      <a:pt x="24527" y="14313"/>
                    </a:lnTo>
                    <a:lnTo>
                      <a:pt x="10214" y="0"/>
                    </a:ln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" name="Google Shape;810;p13"/>
              <p:cNvSpPr/>
              <p:nvPr/>
            </p:nvSpPr>
            <p:spPr>
              <a:xfrm>
                <a:off x="-134458" y="2700832"/>
                <a:ext cx="98042" cy="98720"/>
              </a:xfrm>
              <a:custGeom>
                <a:avLst/>
                <a:gdLst/>
                <a:ahLst/>
                <a:cxnLst/>
                <a:rect l="l" t="t" r="r" b="b"/>
                <a:pathLst>
                  <a:path w="3037" h="3058" extrusionOk="0">
                    <a:moveTo>
                      <a:pt x="1530" y="0"/>
                    </a:moveTo>
                    <a:cubicBezTo>
                      <a:pt x="688" y="0"/>
                      <a:pt x="1" y="687"/>
                      <a:pt x="1" y="1529"/>
                    </a:cubicBezTo>
                    <a:cubicBezTo>
                      <a:pt x="1" y="2371"/>
                      <a:pt x="688" y="3058"/>
                      <a:pt x="1530" y="3058"/>
                    </a:cubicBezTo>
                    <a:cubicBezTo>
                      <a:pt x="2327" y="3058"/>
                      <a:pt x="2992" y="2415"/>
                      <a:pt x="3036" y="1617"/>
                    </a:cubicBezTo>
                    <a:lnTo>
                      <a:pt x="2771" y="1617"/>
                    </a:lnTo>
                    <a:lnTo>
                      <a:pt x="2771" y="1573"/>
                    </a:lnTo>
                    <a:cubicBezTo>
                      <a:pt x="2748" y="2238"/>
                      <a:pt x="2194" y="2770"/>
                      <a:pt x="1530" y="2770"/>
                    </a:cubicBezTo>
                    <a:cubicBezTo>
                      <a:pt x="843" y="2770"/>
                      <a:pt x="267" y="2216"/>
                      <a:pt x="267" y="1529"/>
                    </a:cubicBezTo>
                    <a:cubicBezTo>
                      <a:pt x="267" y="842"/>
                      <a:pt x="843" y="266"/>
                      <a:pt x="1530" y="266"/>
                    </a:cubicBezTo>
                    <a:cubicBezTo>
                      <a:pt x="2194" y="266"/>
                      <a:pt x="2748" y="820"/>
                      <a:pt x="2771" y="1484"/>
                    </a:cubicBezTo>
                    <a:lnTo>
                      <a:pt x="2771" y="1352"/>
                    </a:lnTo>
                    <a:lnTo>
                      <a:pt x="3036" y="1352"/>
                    </a:lnTo>
                    <a:cubicBezTo>
                      <a:pt x="2948" y="598"/>
                      <a:pt x="2305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11" name="Google Shape;811;p13"/>
            <p:cNvSpPr/>
            <p:nvPr/>
          </p:nvSpPr>
          <p:spPr>
            <a:xfrm flipH="1">
              <a:off x="652475" y="2210165"/>
              <a:ext cx="98752" cy="98010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2216" y="266"/>
                    <a:pt x="2770" y="820"/>
                    <a:pt x="2770" y="1529"/>
                  </a:cubicBezTo>
                  <a:cubicBezTo>
                    <a:pt x="2770" y="2216"/>
                    <a:pt x="2216" y="2770"/>
                    <a:pt x="1530" y="2770"/>
                  </a:cubicBezTo>
                  <a:cubicBezTo>
                    <a:pt x="843" y="2770"/>
                    <a:pt x="267" y="2216"/>
                    <a:pt x="267" y="1529"/>
                  </a:cubicBezTo>
                  <a:cubicBezTo>
                    <a:pt x="267" y="820"/>
                    <a:pt x="843" y="266"/>
                    <a:pt x="1530" y="266"/>
                  </a:cubicBezTo>
                  <a:close/>
                  <a:moveTo>
                    <a:pt x="1530" y="1"/>
                  </a:moveTo>
                  <a:cubicBezTo>
                    <a:pt x="688" y="1"/>
                    <a:pt x="1" y="687"/>
                    <a:pt x="1" y="1529"/>
                  </a:cubicBezTo>
                  <a:cubicBezTo>
                    <a:pt x="1" y="2371"/>
                    <a:pt x="688" y="3036"/>
                    <a:pt x="1530" y="3036"/>
                  </a:cubicBezTo>
                  <a:cubicBezTo>
                    <a:pt x="2371" y="3036"/>
                    <a:pt x="3058" y="2371"/>
                    <a:pt x="3058" y="1529"/>
                  </a:cubicBezTo>
                  <a:cubicBezTo>
                    <a:pt x="3058" y="1507"/>
                    <a:pt x="3058" y="1507"/>
                    <a:pt x="3058" y="1507"/>
                  </a:cubicBezTo>
                  <a:lnTo>
                    <a:pt x="2815" y="1507"/>
                  </a:lnTo>
                  <a:lnTo>
                    <a:pt x="2815" y="1219"/>
                  </a:lnTo>
                  <a:lnTo>
                    <a:pt x="3036" y="1219"/>
                  </a:lnTo>
                  <a:cubicBezTo>
                    <a:pt x="2881" y="532"/>
                    <a:pt x="2261" y="1"/>
                    <a:pt x="1530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13"/>
            <p:cNvSpPr/>
            <p:nvPr/>
          </p:nvSpPr>
          <p:spPr>
            <a:xfrm flipH="1">
              <a:off x="-138608" y="2249518"/>
              <a:ext cx="791825" cy="474230"/>
            </a:xfrm>
            <a:custGeom>
              <a:avLst/>
              <a:gdLst/>
              <a:ahLst/>
              <a:cxnLst/>
              <a:rect l="l" t="t" r="r" b="b"/>
              <a:pathLst>
                <a:path w="24528" h="14690" extrusionOk="0">
                  <a:moveTo>
                    <a:pt x="0" y="0"/>
                  </a:moveTo>
                  <a:cubicBezTo>
                    <a:pt x="0" y="89"/>
                    <a:pt x="22" y="200"/>
                    <a:pt x="22" y="288"/>
                  </a:cubicBezTo>
                  <a:lnTo>
                    <a:pt x="10103" y="288"/>
                  </a:lnTo>
                  <a:lnTo>
                    <a:pt x="24527" y="14690"/>
                  </a:lnTo>
                  <a:lnTo>
                    <a:pt x="24527" y="14313"/>
                  </a:lnTo>
                  <a:lnTo>
                    <a:pt x="10214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3" name="Google Shape;813;p13"/>
          <p:cNvGrpSpPr/>
          <p:nvPr/>
        </p:nvGrpSpPr>
        <p:grpSpPr>
          <a:xfrm flipH="1">
            <a:off x="-57149" y="283614"/>
            <a:ext cx="533189" cy="869180"/>
            <a:chOff x="8772496" y="3715501"/>
            <a:chExt cx="399902" cy="651901"/>
          </a:xfrm>
        </p:grpSpPr>
        <p:sp>
          <p:nvSpPr>
            <p:cNvPr id="814" name="Google Shape;814;p13"/>
            <p:cNvSpPr/>
            <p:nvPr/>
          </p:nvSpPr>
          <p:spPr>
            <a:xfrm>
              <a:off x="8838105" y="3859218"/>
              <a:ext cx="334293" cy="508184"/>
            </a:xfrm>
            <a:custGeom>
              <a:avLst/>
              <a:gdLst/>
              <a:ahLst/>
              <a:cxnLst/>
              <a:rect l="l" t="t" r="r" b="b"/>
              <a:pathLst>
                <a:path w="7113" h="10813" extrusionOk="0">
                  <a:moveTo>
                    <a:pt x="0" y="1"/>
                  </a:moveTo>
                  <a:lnTo>
                    <a:pt x="0" y="3723"/>
                  </a:lnTo>
                  <a:lnTo>
                    <a:pt x="7112" y="10813"/>
                  </a:lnTo>
                  <a:lnTo>
                    <a:pt x="7112" y="10436"/>
                  </a:lnTo>
                  <a:lnTo>
                    <a:pt x="288" y="3612"/>
                  </a:lnTo>
                  <a:lnTo>
                    <a:pt x="288" y="1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13"/>
            <p:cNvSpPr/>
            <p:nvPr/>
          </p:nvSpPr>
          <p:spPr>
            <a:xfrm>
              <a:off x="8772496" y="3715501"/>
              <a:ext cx="143718" cy="143765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89"/>
                  </a:moveTo>
                  <a:cubicBezTo>
                    <a:pt x="2216" y="289"/>
                    <a:pt x="2792" y="843"/>
                    <a:pt x="2792" y="1530"/>
                  </a:cubicBezTo>
                  <a:cubicBezTo>
                    <a:pt x="2792" y="2217"/>
                    <a:pt x="2216" y="2793"/>
                    <a:pt x="1529" y="2793"/>
                  </a:cubicBezTo>
                  <a:cubicBezTo>
                    <a:pt x="842" y="2793"/>
                    <a:pt x="288" y="2217"/>
                    <a:pt x="288" y="1530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27"/>
                    <a:pt x="621" y="2992"/>
                    <a:pt x="1396" y="3059"/>
                  </a:cubicBezTo>
                  <a:lnTo>
                    <a:pt x="1396" y="2926"/>
                  </a:lnTo>
                  <a:lnTo>
                    <a:pt x="1684" y="2926"/>
                  </a:lnTo>
                  <a:lnTo>
                    <a:pt x="1684" y="3059"/>
                  </a:lnTo>
                  <a:cubicBezTo>
                    <a:pt x="2460" y="2992"/>
                    <a:pt x="3058" y="2327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6" name="Google Shape;816;p13"/>
          <p:cNvGrpSpPr/>
          <p:nvPr/>
        </p:nvGrpSpPr>
        <p:grpSpPr>
          <a:xfrm>
            <a:off x="9863861" y="-317182"/>
            <a:ext cx="1652010" cy="757879"/>
            <a:chOff x="208301" y="226025"/>
            <a:chExt cx="1239039" cy="568423"/>
          </a:xfrm>
        </p:grpSpPr>
        <p:sp>
          <p:nvSpPr>
            <p:cNvPr id="817" name="Google Shape;817;p13"/>
            <p:cNvSpPr/>
            <p:nvPr/>
          </p:nvSpPr>
          <p:spPr>
            <a:xfrm>
              <a:off x="332791" y="266933"/>
              <a:ext cx="1007840" cy="482141"/>
            </a:xfrm>
            <a:custGeom>
              <a:avLst/>
              <a:gdLst/>
              <a:ahLst/>
              <a:cxnLst/>
              <a:rect l="l" t="t" r="r" b="b"/>
              <a:pathLst>
                <a:path w="25105" h="12010" extrusionOk="0">
                  <a:moveTo>
                    <a:pt x="18612" y="1"/>
                  </a:moveTo>
                  <a:lnTo>
                    <a:pt x="6869" y="11721"/>
                  </a:lnTo>
                  <a:lnTo>
                    <a:pt x="1" y="11721"/>
                  </a:lnTo>
                  <a:lnTo>
                    <a:pt x="1" y="12010"/>
                  </a:lnTo>
                  <a:lnTo>
                    <a:pt x="7002" y="12010"/>
                  </a:lnTo>
                  <a:lnTo>
                    <a:pt x="18723" y="267"/>
                  </a:lnTo>
                  <a:lnTo>
                    <a:pt x="25104" y="267"/>
                  </a:lnTo>
                  <a:lnTo>
                    <a:pt x="25104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13"/>
            <p:cNvSpPr/>
            <p:nvPr/>
          </p:nvSpPr>
          <p:spPr>
            <a:xfrm>
              <a:off x="208301" y="671644"/>
              <a:ext cx="122763" cy="122804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67"/>
                  </a:moveTo>
                  <a:cubicBezTo>
                    <a:pt x="2216" y="267"/>
                    <a:pt x="2770" y="843"/>
                    <a:pt x="2770" y="1530"/>
                  </a:cubicBezTo>
                  <a:cubicBezTo>
                    <a:pt x="2770" y="2217"/>
                    <a:pt x="2216" y="2770"/>
                    <a:pt x="1529" y="2770"/>
                  </a:cubicBezTo>
                  <a:cubicBezTo>
                    <a:pt x="842" y="2770"/>
                    <a:pt x="266" y="2217"/>
                    <a:pt x="266" y="1530"/>
                  </a:cubicBezTo>
                  <a:cubicBezTo>
                    <a:pt x="266" y="843"/>
                    <a:pt x="842" y="267"/>
                    <a:pt x="1529" y="267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72"/>
                    <a:pt x="687" y="3058"/>
                    <a:pt x="1529" y="3058"/>
                  </a:cubicBezTo>
                  <a:cubicBezTo>
                    <a:pt x="2371" y="3058"/>
                    <a:pt x="3058" y="2372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13"/>
            <p:cNvSpPr/>
            <p:nvPr/>
          </p:nvSpPr>
          <p:spPr>
            <a:xfrm>
              <a:off x="1324576" y="226025"/>
              <a:ext cx="122763" cy="122804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89"/>
                  </a:moveTo>
                  <a:cubicBezTo>
                    <a:pt x="2216" y="289"/>
                    <a:pt x="2770" y="843"/>
                    <a:pt x="2770" y="1529"/>
                  </a:cubicBezTo>
                  <a:cubicBezTo>
                    <a:pt x="2770" y="2216"/>
                    <a:pt x="2216" y="2770"/>
                    <a:pt x="1529" y="2770"/>
                  </a:cubicBezTo>
                  <a:cubicBezTo>
                    <a:pt x="842" y="2770"/>
                    <a:pt x="288" y="2216"/>
                    <a:pt x="288" y="1529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0" name="Google Shape;820;p13"/>
          <p:cNvGrpSpPr/>
          <p:nvPr/>
        </p:nvGrpSpPr>
        <p:grpSpPr>
          <a:xfrm rot="10800000">
            <a:off x="318076" y="-995599"/>
            <a:ext cx="1570796" cy="1459122"/>
            <a:chOff x="7825118" y="4065849"/>
            <a:chExt cx="1178127" cy="1094369"/>
          </a:xfrm>
        </p:grpSpPr>
        <p:sp>
          <p:nvSpPr>
            <p:cNvPr id="821" name="Google Shape;821;p13"/>
            <p:cNvSpPr/>
            <p:nvPr/>
          </p:nvSpPr>
          <p:spPr>
            <a:xfrm>
              <a:off x="7911327" y="4137684"/>
              <a:ext cx="1091918" cy="1022534"/>
            </a:xfrm>
            <a:custGeom>
              <a:avLst/>
              <a:gdLst/>
              <a:ahLst/>
              <a:cxnLst/>
              <a:rect l="l" t="t" r="r" b="b"/>
              <a:pathLst>
                <a:path w="30310" h="28384" extrusionOk="0">
                  <a:moveTo>
                    <a:pt x="0" y="1"/>
                  </a:moveTo>
                  <a:lnTo>
                    <a:pt x="0" y="776"/>
                  </a:lnTo>
                  <a:lnTo>
                    <a:pt x="11012" y="776"/>
                  </a:lnTo>
                  <a:lnTo>
                    <a:pt x="29512" y="19299"/>
                  </a:lnTo>
                  <a:lnTo>
                    <a:pt x="29512" y="28383"/>
                  </a:lnTo>
                  <a:lnTo>
                    <a:pt x="30310" y="28383"/>
                  </a:lnTo>
                  <a:lnTo>
                    <a:pt x="30310" y="18967"/>
                  </a:lnTo>
                  <a:lnTo>
                    <a:pt x="1134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13"/>
            <p:cNvSpPr/>
            <p:nvPr/>
          </p:nvSpPr>
          <p:spPr>
            <a:xfrm>
              <a:off x="7825118" y="4065849"/>
              <a:ext cx="172416" cy="171659"/>
            </a:xfrm>
            <a:custGeom>
              <a:avLst/>
              <a:gdLst/>
              <a:ahLst/>
              <a:cxnLst/>
              <a:rect l="l" t="t" r="r" b="b"/>
              <a:pathLst>
                <a:path w="4786" h="4765" extrusionOk="0">
                  <a:moveTo>
                    <a:pt x="2393" y="1"/>
                  </a:moveTo>
                  <a:cubicBezTo>
                    <a:pt x="1086" y="1"/>
                    <a:pt x="0" y="1064"/>
                    <a:pt x="0" y="2372"/>
                  </a:cubicBezTo>
                  <a:cubicBezTo>
                    <a:pt x="0" y="3701"/>
                    <a:pt x="1086" y="4764"/>
                    <a:pt x="2393" y="4764"/>
                  </a:cubicBezTo>
                  <a:cubicBezTo>
                    <a:pt x="3722" y="4764"/>
                    <a:pt x="4786" y="3701"/>
                    <a:pt x="4786" y="2372"/>
                  </a:cubicBezTo>
                  <a:cubicBezTo>
                    <a:pt x="4786" y="1064"/>
                    <a:pt x="3722" y="1"/>
                    <a:pt x="23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3" name="Google Shape;823;p13"/>
          <p:cNvGrpSpPr/>
          <p:nvPr/>
        </p:nvGrpSpPr>
        <p:grpSpPr>
          <a:xfrm rot="10800000">
            <a:off x="5166594" y="-421591"/>
            <a:ext cx="676031" cy="920754"/>
            <a:chOff x="2409497" y="4753383"/>
            <a:chExt cx="507036" cy="690583"/>
          </a:xfrm>
        </p:grpSpPr>
        <p:grpSp>
          <p:nvGrpSpPr>
            <p:cNvPr id="824" name="Google Shape;824;p13"/>
            <p:cNvGrpSpPr/>
            <p:nvPr/>
          </p:nvGrpSpPr>
          <p:grpSpPr>
            <a:xfrm>
              <a:off x="2733735" y="4845493"/>
              <a:ext cx="182798" cy="598473"/>
              <a:chOff x="3638102" y="4583399"/>
              <a:chExt cx="182798" cy="598473"/>
            </a:xfrm>
          </p:grpSpPr>
          <p:sp>
            <p:nvSpPr>
              <p:cNvPr id="825" name="Google Shape;825;p13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6" name="Google Shape;826;p13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27" name="Google Shape;827;p13"/>
            <p:cNvGrpSpPr/>
            <p:nvPr/>
          </p:nvGrpSpPr>
          <p:grpSpPr>
            <a:xfrm>
              <a:off x="2409497" y="4753383"/>
              <a:ext cx="182798" cy="598473"/>
              <a:chOff x="3638102" y="4583399"/>
              <a:chExt cx="182798" cy="598473"/>
            </a:xfrm>
          </p:grpSpPr>
          <p:sp>
            <p:nvSpPr>
              <p:cNvPr id="828" name="Google Shape;828;p13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9" name="Google Shape;829;p13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30" name="Google Shape;830;p13"/>
          <p:cNvGrpSpPr/>
          <p:nvPr/>
        </p:nvGrpSpPr>
        <p:grpSpPr>
          <a:xfrm>
            <a:off x="-393172" y="2249924"/>
            <a:ext cx="1109200" cy="650489"/>
            <a:chOff x="-294886" y="1687485"/>
            <a:chExt cx="831921" cy="487879"/>
          </a:xfrm>
        </p:grpSpPr>
        <p:grpSp>
          <p:nvGrpSpPr>
            <p:cNvPr id="831" name="Google Shape;831;p13"/>
            <p:cNvGrpSpPr/>
            <p:nvPr/>
          </p:nvGrpSpPr>
          <p:grpSpPr>
            <a:xfrm rot="5400000">
              <a:off x="-85365" y="1781564"/>
              <a:ext cx="184279" cy="603321"/>
              <a:chOff x="3638102" y="4583399"/>
              <a:chExt cx="182798" cy="598473"/>
            </a:xfrm>
          </p:grpSpPr>
          <p:sp>
            <p:nvSpPr>
              <p:cNvPr id="832" name="Google Shape;832;p13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3" name="Google Shape;833;p13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34" name="Google Shape;834;p13"/>
            <p:cNvGrpSpPr/>
            <p:nvPr/>
          </p:nvGrpSpPr>
          <p:grpSpPr>
            <a:xfrm rot="5400000">
              <a:off x="143235" y="1477964"/>
              <a:ext cx="184279" cy="603321"/>
              <a:chOff x="3638102" y="4583399"/>
              <a:chExt cx="182798" cy="598473"/>
            </a:xfrm>
          </p:grpSpPr>
          <p:sp>
            <p:nvSpPr>
              <p:cNvPr id="835" name="Google Shape;835;p13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" name="Google Shape;836;p13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8">
    <p:spTree>
      <p:nvGrpSpPr>
        <p:cNvPr id="1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p14"/>
          <p:cNvSpPr txBox="1">
            <a:spLocks noGrp="1"/>
          </p:cNvSpPr>
          <p:nvPr>
            <p:ph type="title"/>
          </p:nvPr>
        </p:nvSpPr>
        <p:spPr>
          <a:xfrm>
            <a:off x="3246600" y="4343317"/>
            <a:ext cx="5698800" cy="613200"/>
          </a:xfrm>
          <a:prstGeom prst="rect">
            <a:avLst/>
          </a:prstGeom>
          <a:noFill/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>
            <a:endParaRPr/>
          </a:p>
        </p:txBody>
      </p:sp>
      <p:sp>
        <p:nvSpPr>
          <p:cNvPr id="839" name="Google Shape;839;p14"/>
          <p:cNvSpPr txBox="1">
            <a:spLocks noGrp="1"/>
          </p:cNvSpPr>
          <p:nvPr>
            <p:ph type="subTitle" idx="1"/>
          </p:nvPr>
        </p:nvSpPr>
        <p:spPr>
          <a:xfrm>
            <a:off x="3246600" y="1901483"/>
            <a:ext cx="5698800" cy="2200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grpSp>
        <p:nvGrpSpPr>
          <p:cNvPr id="840" name="Google Shape;840;p14"/>
          <p:cNvGrpSpPr/>
          <p:nvPr/>
        </p:nvGrpSpPr>
        <p:grpSpPr>
          <a:xfrm>
            <a:off x="7366769" y="539720"/>
            <a:ext cx="1574198" cy="332263"/>
            <a:chOff x="3186414" y="611522"/>
            <a:chExt cx="803285" cy="169548"/>
          </a:xfrm>
        </p:grpSpPr>
        <p:sp>
          <p:nvSpPr>
            <p:cNvPr id="841" name="Google Shape;841;p14"/>
            <p:cNvSpPr/>
            <p:nvPr/>
          </p:nvSpPr>
          <p:spPr>
            <a:xfrm>
              <a:off x="3186414" y="611522"/>
              <a:ext cx="803285" cy="169548"/>
            </a:xfrm>
            <a:custGeom>
              <a:avLst/>
              <a:gdLst/>
              <a:ahLst/>
              <a:cxnLst/>
              <a:rect l="l" t="t" r="r" b="b"/>
              <a:pathLst>
                <a:path w="24883" h="5252" extrusionOk="0">
                  <a:moveTo>
                    <a:pt x="2194" y="1"/>
                  </a:moveTo>
                  <a:lnTo>
                    <a:pt x="1" y="2349"/>
                  </a:lnTo>
                  <a:lnTo>
                    <a:pt x="1" y="5252"/>
                  </a:lnTo>
                  <a:lnTo>
                    <a:pt x="24882" y="5252"/>
                  </a:lnTo>
                  <a:lnTo>
                    <a:pt x="2488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14"/>
            <p:cNvSpPr/>
            <p:nvPr/>
          </p:nvSpPr>
          <p:spPr>
            <a:xfrm>
              <a:off x="3537618" y="670180"/>
              <a:ext cx="55106" cy="55106"/>
            </a:xfrm>
            <a:custGeom>
              <a:avLst/>
              <a:gdLst/>
              <a:ahLst/>
              <a:cxnLst/>
              <a:rect l="l" t="t" r="r" b="b"/>
              <a:pathLst>
                <a:path w="1707" h="1707" extrusionOk="0">
                  <a:moveTo>
                    <a:pt x="865" y="0"/>
                  </a:moveTo>
                  <a:cubicBezTo>
                    <a:pt x="377" y="0"/>
                    <a:pt x="1" y="377"/>
                    <a:pt x="1" y="842"/>
                  </a:cubicBezTo>
                  <a:cubicBezTo>
                    <a:pt x="1" y="1308"/>
                    <a:pt x="377" y="1706"/>
                    <a:pt x="865" y="1706"/>
                  </a:cubicBezTo>
                  <a:cubicBezTo>
                    <a:pt x="1330" y="1706"/>
                    <a:pt x="1707" y="1308"/>
                    <a:pt x="1707" y="842"/>
                  </a:cubicBezTo>
                  <a:cubicBezTo>
                    <a:pt x="1707" y="377"/>
                    <a:pt x="1330" y="0"/>
                    <a:pt x="8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14"/>
            <p:cNvSpPr/>
            <p:nvPr/>
          </p:nvSpPr>
          <p:spPr>
            <a:xfrm>
              <a:off x="3456072" y="670180"/>
              <a:ext cx="55106" cy="55106"/>
            </a:xfrm>
            <a:custGeom>
              <a:avLst/>
              <a:gdLst/>
              <a:ahLst/>
              <a:cxnLst/>
              <a:rect l="l" t="t" r="r" b="b"/>
              <a:pathLst>
                <a:path w="1707" h="1707" extrusionOk="0">
                  <a:moveTo>
                    <a:pt x="865" y="0"/>
                  </a:moveTo>
                  <a:cubicBezTo>
                    <a:pt x="400" y="0"/>
                    <a:pt x="1" y="377"/>
                    <a:pt x="1" y="842"/>
                  </a:cubicBezTo>
                  <a:cubicBezTo>
                    <a:pt x="1" y="1308"/>
                    <a:pt x="400" y="1706"/>
                    <a:pt x="865" y="1706"/>
                  </a:cubicBezTo>
                  <a:cubicBezTo>
                    <a:pt x="1330" y="1706"/>
                    <a:pt x="1707" y="1308"/>
                    <a:pt x="1707" y="842"/>
                  </a:cubicBezTo>
                  <a:cubicBezTo>
                    <a:pt x="1707" y="377"/>
                    <a:pt x="1330" y="0"/>
                    <a:pt x="8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14"/>
            <p:cNvSpPr/>
            <p:nvPr/>
          </p:nvSpPr>
          <p:spPr>
            <a:xfrm>
              <a:off x="3374526" y="670180"/>
              <a:ext cx="55106" cy="55106"/>
            </a:xfrm>
            <a:custGeom>
              <a:avLst/>
              <a:gdLst/>
              <a:ahLst/>
              <a:cxnLst/>
              <a:rect l="l" t="t" r="r" b="b"/>
              <a:pathLst>
                <a:path w="1707" h="1707" extrusionOk="0">
                  <a:moveTo>
                    <a:pt x="865" y="0"/>
                  </a:moveTo>
                  <a:cubicBezTo>
                    <a:pt x="400" y="0"/>
                    <a:pt x="1" y="377"/>
                    <a:pt x="1" y="842"/>
                  </a:cubicBezTo>
                  <a:cubicBezTo>
                    <a:pt x="1" y="1308"/>
                    <a:pt x="400" y="1706"/>
                    <a:pt x="865" y="1706"/>
                  </a:cubicBezTo>
                  <a:cubicBezTo>
                    <a:pt x="1330" y="1706"/>
                    <a:pt x="1707" y="1308"/>
                    <a:pt x="1707" y="842"/>
                  </a:cubicBezTo>
                  <a:cubicBezTo>
                    <a:pt x="1707" y="377"/>
                    <a:pt x="1330" y="0"/>
                    <a:pt x="8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14"/>
            <p:cNvSpPr/>
            <p:nvPr/>
          </p:nvSpPr>
          <p:spPr>
            <a:xfrm>
              <a:off x="3511146" y="693069"/>
              <a:ext cx="26504" cy="8619"/>
            </a:xfrm>
            <a:custGeom>
              <a:avLst/>
              <a:gdLst/>
              <a:ahLst/>
              <a:cxnLst/>
              <a:rect l="l" t="t" r="r" b="b"/>
              <a:pathLst>
                <a:path w="821" h="267" extrusionOk="0">
                  <a:moveTo>
                    <a:pt x="1" y="0"/>
                  </a:moveTo>
                  <a:lnTo>
                    <a:pt x="1" y="266"/>
                  </a:lnTo>
                  <a:lnTo>
                    <a:pt x="821" y="266"/>
                  </a:lnTo>
                  <a:lnTo>
                    <a:pt x="82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14"/>
            <p:cNvSpPr/>
            <p:nvPr/>
          </p:nvSpPr>
          <p:spPr>
            <a:xfrm>
              <a:off x="3429600" y="693069"/>
              <a:ext cx="26504" cy="8619"/>
            </a:xfrm>
            <a:custGeom>
              <a:avLst/>
              <a:gdLst/>
              <a:ahLst/>
              <a:cxnLst/>
              <a:rect l="l" t="t" r="r" b="b"/>
              <a:pathLst>
                <a:path w="821" h="267" extrusionOk="0">
                  <a:moveTo>
                    <a:pt x="1" y="0"/>
                  </a:moveTo>
                  <a:lnTo>
                    <a:pt x="1" y="266"/>
                  </a:lnTo>
                  <a:lnTo>
                    <a:pt x="821" y="266"/>
                  </a:lnTo>
                  <a:lnTo>
                    <a:pt x="82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14"/>
            <p:cNvSpPr/>
            <p:nvPr/>
          </p:nvSpPr>
          <p:spPr>
            <a:xfrm>
              <a:off x="3589819" y="693069"/>
              <a:ext cx="27214" cy="8619"/>
            </a:xfrm>
            <a:custGeom>
              <a:avLst/>
              <a:gdLst/>
              <a:ahLst/>
              <a:cxnLst/>
              <a:rect l="l" t="t" r="r" b="b"/>
              <a:pathLst>
                <a:path w="843" h="267" extrusionOk="0">
                  <a:moveTo>
                    <a:pt x="1" y="0"/>
                  </a:moveTo>
                  <a:lnTo>
                    <a:pt x="1" y="266"/>
                  </a:lnTo>
                  <a:lnTo>
                    <a:pt x="843" y="266"/>
                  </a:lnTo>
                  <a:lnTo>
                    <a:pt x="8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8" name="Google Shape;848;p14"/>
          <p:cNvGrpSpPr/>
          <p:nvPr/>
        </p:nvGrpSpPr>
        <p:grpSpPr>
          <a:xfrm>
            <a:off x="4897377" y="-489254"/>
            <a:ext cx="1092159" cy="1577492"/>
            <a:chOff x="4312241" y="155173"/>
            <a:chExt cx="711736" cy="1027883"/>
          </a:xfrm>
        </p:grpSpPr>
        <p:sp>
          <p:nvSpPr>
            <p:cNvPr id="849" name="Google Shape;849;p14"/>
            <p:cNvSpPr/>
            <p:nvPr/>
          </p:nvSpPr>
          <p:spPr>
            <a:xfrm>
              <a:off x="4714225" y="243176"/>
              <a:ext cx="251803" cy="689522"/>
            </a:xfrm>
            <a:custGeom>
              <a:avLst/>
              <a:gdLst/>
              <a:ahLst/>
              <a:cxnLst/>
              <a:rect l="l" t="t" r="r" b="b"/>
              <a:pathLst>
                <a:path w="7800" h="21359" extrusionOk="0">
                  <a:moveTo>
                    <a:pt x="7600" y="0"/>
                  </a:moveTo>
                  <a:lnTo>
                    <a:pt x="1" y="7600"/>
                  </a:lnTo>
                  <a:lnTo>
                    <a:pt x="1" y="21359"/>
                  </a:lnTo>
                  <a:lnTo>
                    <a:pt x="267" y="21359"/>
                  </a:lnTo>
                  <a:lnTo>
                    <a:pt x="267" y="7733"/>
                  </a:lnTo>
                  <a:lnTo>
                    <a:pt x="7800" y="200"/>
                  </a:lnTo>
                  <a:lnTo>
                    <a:pt x="7600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14"/>
            <p:cNvSpPr/>
            <p:nvPr/>
          </p:nvSpPr>
          <p:spPr>
            <a:xfrm>
              <a:off x="4948113" y="190942"/>
              <a:ext cx="75864" cy="75154"/>
            </a:xfrm>
            <a:custGeom>
              <a:avLst/>
              <a:gdLst/>
              <a:ahLst/>
              <a:cxnLst/>
              <a:rect l="l" t="t" r="r" b="b"/>
              <a:pathLst>
                <a:path w="2350" h="2328" extrusionOk="0">
                  <a:moveTo>
                    <a:pt x="1175" y="267"/>
                  </a:moveTo>
                  <a:cubicBezTo>
                    <a:pt x="1663" y="267"/>
                    <a:pt x="2061" y="665"/>
                    <a:pt x="2061" y="1175"/>
                  </a:cubicBezTo>
                  <a:cubicBezTo>
                    <a:pt x="2061" y="1662"/>
                    <a:pt x="1663" y="2061"/>
                    <a:pt x="1175" y="2061"/>
                  </a:cubicBezTo>
                  <a:cubicBezTo>
                    <a:pt x="666" y="2061"/>
                    <a:pt x="267" y="1662"/>
                    <a:pt x="267" y="1175"/>
                  </a:cubicBezTo>
                  <a:cubicBezTo>
                    <a:pt x="267" y="665"/>
                    <a:pt x="666" y="267"/>
                    <a:pt x="1175" y="267"/>
                  </a:cubicBezTo>
                  <a:close/>
                  <a:moveTo>
                    <a:pt x="1175" y="1"/>
                  </a:moveTo>
                  <a:cubicBezTo>
                    <a:pt x="533" y="1"/>
                    <a:pt x="1" y="510"/>
                    <a:pt x="1" y="1175"/>
                  </a:cubicBezTo>
                  <a:cubicBezTo>
                    <a:pt x="1" y="1818"/>
                    <a:pt x="533" y="2327"/>
                    <a:pt x="1175" y="2327"/>
                  </a:cubicBezTo>
                  <a:cubicBezTo>
                    <a:pt x="1818" y="2327"/>
                    <a:pt x="2349" y="1818"/>
                    <a:pt x="2349" y="1175"/>
                  </a:cubicBezTo>
                  <a:cubicBezTo>
                    <a:pt x="2349" y="510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14"/>
            <p:cNvSpPr/>
            <p:nvPr/>
          </p:nvSpPr>
          <p:spPr>
            <a:xfrm>
              <a:off x="4680619" y="926957"/>
              <a:ext cx="75832" cy="75864"/>
            </a:xfrm>
            <a:custGeom>
              <a:avLst/>
              <a:gdLst/>
              <a:ahLst/>
              <a:cxnLst/>
              <a:rect l="l" t="t" r="r" b="b"/>
              <a:pathLst>
                <a:path w="2349" h="2350" extrusionOk="0">
                  <a:moveTo>
                    <a:pt x="1175" y="289"/>
                  </a:moveTo>
                  <a:cubicBezTo>
                    <a:pt x="1662" y="289"/>
                    <a:pt x="2061" y="687"/>
                    <a:pt x="2061" y="1175"/>
                  </a:cubicBezTo>
                  <a:cubicBezTo>
                    <a:pt x="2061" y="1662"/>
                    <a:pt x="1662" y="2061"/>
                    <a:pt x="1175" y="2061"/>
                  </a:cubicBezTo>
                  <a:cubicBezTo>
                    <a:pt x="687" y="2061"/>
                    <a:pt x="288" y="1662"/>
                    <a:pt x="288" y="1175"/>
                  </a:cubicBezTo>
                  <a:cubicBezTo>
                    <a:pt x="288" y="687"/>
                    <a:pt x="687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2" y="1"/>
                    <a:pt x="0" y="532"/>
                    <a:pt x="0" y="1175"/>
                  </a:cubicBezTo>
                  <a:cubicBezTo>
                    <a:pt x="0" y="1817"/>
                    <a:pt x="532" y="2349"/>
                    <a:pt x="1175" y="2349"/>
                  </a:cubicBezTo>
                  <a:cubicBezTo>
                    <a:pt x="1817" y="2349"/>
                    <a:pt x="2349" y="1817"/>
                    <a:pt x="2349" y="1175"/>
                  </a:cubicBezTo>
                  <a:cubicBezTo>
                    <a:pt x="2349" y="532"/>
                    <a:pt x="1817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14"/>
            <p:cNvSpPr/>
            <p:nvPr/>
          </p:nvSpPr>
          <p:spPr>
            <a:xfrm>
              <a:off x="4521110" y="221708"/>
              <a:ext cx="252514" cy="803996"/>
            </a:xfrm>
            <a:custGeom>
              <a:avLst/>
              <a:gdLst/>
              <a:ahLst/>
              <a:cxnLst/>
              <a:rect l="l" t="t" r="r" b="b"/>
              <a:pathLst>
                <a:path w="7822" h="24905" extrusionOk="0">
                  <a:moveTo>
                    <a:pt x="7622" y="0"/>
                  </a:moveTo>
                  <a:lnTo>
                    <a:pt x="1" y="7600"/>
                  </a:lnTo>
                  <a:lnTo>
                    <a:pt x="1" y="24904"/>
                  </a:lnTo>
                  <a:lnTo>
                    <a:pt x="289" y="24904"/>
                  </a:lnTo>
                  <a:lnTo>
                    <a:pt x="289" y="7733"/>
                  </a:lnTo>
                  <a:lnTo>
                    <a:pt x="7822" y="200"/>
                  </a:lnTo>
                  <a:lnTo>
                    <a:pt x="762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14"/>
            <p:cNvSpPr/>
            <p:nvPr/>
          </p:nvSpPr>
          <p:spPr>
            <a:xfrm>
              <a:off x="4754998" y="169507"/>
              <a:ext cx="75864" cy="75121"/>
            </a:xfrm>
            <a:custGeom>
              <a:avLst/>
              <a:gdLst/>
              <a:ahLst/>
              <a:cxnLst/>
              <a:rect l="l" t="t" r="r" b="b"/>
              <a:pathLst>
                <a:path w="2350" h="2327" extrusionOk="0">
                  <a:moveTo>
                    <a:pt x="1175" y="266"/>
                  </a:moveTo>
                  <a:cubicBezTo>
                    <a:pt x="1662" y="266"/>
                    <a:pt x="2083" y="665"/>
                    <a:pt x="2083" y="1174"/>
                  </a:cubicBezTo>
                  <a:cubicBezTo>
                    <a:pt x="2083" y="1662"/>
                    <a:pt x="1662" y="2061"/>
                    <a:pt x="1175" y="2061"/>
                  </a:cubicBezTo>
                  <a:cubicBezTo>
                    <a:pt x="687" y="2061"/>
                    <a:pt x="289" y="1662"/>
                    <a:pt x="289" y="1174"/>
                  </a:cubicBezTo>
                  <a:cubicBezTo>
                    <a:pt x="289" y="665"/>
                    <a:pt x="687" y="266"/>
                    <a:pt x="1175" y="266"/>
                  </a:cubicBezTo>
                  <a:close/>
                  <a:moveTo>
                    <a:pt x="1175" y="0"/>
                  </a:moveTo>
                  <a:cubicBezTo>
                    <a:pt x="532" y="0"/>
                    <a:pt x="1" y="510"/>
                    <a:pt x="1" y="1174"/>
                  </a:cubicBezTo>
                  <a:cubicBezTo>
                    <a:pt x="1" y="1817"/>
                    <a:pt x="532" y="2326"/>
                    <a:pt x="1175" y="2326"/>
                  </a:cubicBezTo>
                  <a:cubicBezTo>
                    <a:pt x="1817" y="2326"/>
                    <a:pt x="2349" y="1817"/>
                    <a:pt x="2349" y="1174"/>
                  </a:cubicBezTo>
                  <a:cubicBezTo>
                    <a:pt x="2349" y="510"/>
                    <a:pt x="1817" y="0"/>
                    <a:pt x="1175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14"/>
            <p:cNvSpPr/>
            <p:nvPr/>
          </p:nvSpPr>
          <p:spPr>
            <a:xfrm>
              <a:off x="4488214" y="1019932"/>
              <a:ext cx="75121" cy="75864"/>
            </a:xfrm>
            <a:custGeom>
              <a:avLst/>
              <a:gdLst/>
              <a:ahLst/>
              <a:cxnLst/>
              <a:rect l="l" t="t" r="r" b="b"/>
              <a:pathLst>
                <a:path w="2327" h="2350" extrusionOk="0">
                  <a:moveTo>
                    <a:pt x="1152" y="289"/>
                  </a:moveTo>
                  <a:cubicBezTo>
                    <a:pt x="1662" y="289"/>
                    <a:pt x="2061" y="688"/>
                    <a:pt x="2061" y="1175"/>
                  </a:cubicBezTo>
                  <a:cubicBezTo>
                    <a:pt x="2061" y="1663"/>
                    <a:pt x="1662" y="2061"/>
                    <a:pt x="1152" y="2061"/>
                  </a:cubicBezTo>
                  <a:cubicBezTo>
                    <a:pt x="665" y="2061"/>
                    <a:pt x="266" y="1663"/>
                    <a:pt x="266" y="1175"/>
                  </a:cubicBezTo>
                  <a:cubicBezTo>
                    <a:pt x="266" y="688"/>
                    <a:pt x="665" y="289"/>
                    <a:pt x="1152" y="289"/>
                  </a:cubicBezTo>
                  <a:close/>
                  <a:moveTo>
                    <a:pt x="1152" y="1"/>
                  </a:moveTo>
                  <a:cubicBezTo>
                    <a:pt x="510" y="1"/>
                    <a:pt x="0" y="533"/>
                    <a:pt x="0" y="1175"/>
                  </a:cubicBezTo>
                  <a:cubicBezTo>
                    <a:pt x="0" y="1818"/>
                    <a:pt x="510" y="2349"/>
                    <a:pt x="1152" y="2349"/>
                  </a:cubicBezTo>
                  <a:cubicBezTo>
                    <a:pt x="1817" y="2349"/>
                    <a:pt x="2327" y="1818"/>
                    <a:pt x="2327" y="1175"/>
                  </a:cubicBezTo>
                  <a:cubicBezTo>
                    <a:pt x="2327" y="533"/>
                    <a:pt x="1817" y="1"/>
                    <a:pt x="1152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14"/>
            <p:cNvSpPr/>
            <p:nvPr/>
          </p:nvSpPr>
          <p:spPr>
            <a:xfrm>
              <a:off x="4343006" y="208117"/>
              <a:ext cx="251804" cy="906977"/>
            </a:xfrm>
            <a:custGeom>
              <a:avLst/>
              <a:gdLst/>
              <a:ahLst/>
              <a:cxnLst/>
              <a:rect l="l" t="t" r="r" b="b"/>
              <a:pathLst>
                <a:path w="7800" h="28095" extrusionOk="0">
                  <a:moveTo>
                    <a:pt x="7600" y="0"/>
                  </a:moveTo>
                  <a:lnTo>
                    <a:pt x="1" y="7600"/>
                  </a:lnTo>
                  <a:lnTo>
                    <a:pt x="1" y="28095"/>
                  </a:lnTo>
                  <a:lnTo>
                    <a:pt x="289" y="28095"/>
                  </a:lnTo>
                  <a:lnTo>
                    <a:pt x="289" y="7711"/>
                  </a:lnTo>
                  <a:lnTo>
                    <a:pt x="7800" y="200"/>
                  </a:lnTo>
                  <a:lnTo>
                    <a:pt x="7600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14"/>
            <p:cNvSpPr/>
            <p:nvPr/>
          </p:nvSpPr>
          <p:spPr>
            <a:xfrm>
              <a:off x="4576894" y="155173"/>
              <a:ext cx="75864" cy="75864"/>
            </a:xfrm>
            <a:custGeom>
              <a:avLst/>
              <a:gdLst/>
              <a:ahLst/>
              <a:cxnLst/>
              <a:rect l="l" t="t" r="r" b="b"/>
              <a:pathLst>
                <a:path w="2350" h="2350" extrusionOk="0">
                  <a:moveTo>
                    <a:pt x="1175" y="289"/>
                  </a:moveTo>
                  <a:cubicBezTo>
                    <a:pt x="1662" y="289"/>
                    <a:pt x="2061" y="688"/>
                    <a:pt x="2061" y="1175"/>
                  </a:cubicBezTo>
                  <a:cubicBezTo>
                    <a:pt x="2061" y="1663"/>
                    <a:pt x="1662" y="2084"/>
                    <a:pt x="1175" y="2084"/>
                  </a:cubicBezTo>
                  <a:cubicBezTo>
                    <a:pt x="688" y="2084"/>
                    <a:pt x="267" y="1663"/>
                    <a:pt x="267" y="1175"/>
                  </a:cubicBezTo>
                  <a:cubicBezTo>
                    <a:pt x="267" y="688"/>
                    <a:pt x="688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2" y="1"/>
                    <a:pt x="1" y="533"/>
                    <a:pt x="1" y="1175"/>
                  </a:cubicBezTo>
                  <a:cubicBezTo>
                    <a:pt x="1" y="1818"/>
                    <a:pt x="532" y="2349"/>
                    <a:pt x="1175" y="2349"/>
                  </a:cubicBezTo>
                  <a:cubicBezTo>
                    <a:pt x="1818" y="2349"/>
                    <a:pt x="2349" y="1818"/>
                    <a:pt x="2349" y="1175"/>
                  </a:cubicBezTo>
                  <a:cubicBezTo>
                    <a:pt x="2349" y="533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14"/>
            <p:cNvSpPr/>
            <p:nvPr/>
          </p:nvSpPr>
          <p:spPr>
            <a:xfrm>
              <a:off x="4312241" y="1107192"/>
              <a:ext cx="75864" cy="75864"/>
            </a:xfrm>
            <a:custGeom>
              <a:avLst/>
              <a:gdLst/>
              <a:ahLst/>
              <a:cxnLst/>
              <a:rect l="l" t="t" r="r" b="b"/>
              <a:pathLst>
                <a:path w="2350" h="2350" extrusionOk="0">
                  <a:moveTo>
                    <a:pt x="1175" y="289"/>
                  </a:moveTo>
                  <a:cubicBezTo>
                    <a:pt x="1685" y="289"/>
                    <a:pt x="2084" y="688"/>
                    <a:pt x="2084" y="1175"/>
                  </a:cubicBezTo>
                  <a:cubicBezTo>
                    <a:pt x="2084" y="1685"/>
                    <a:pt x="1685" y="2084"/>
                    <a:pt x="1175" y="2084"/>
                  </a:cubicBezTo>
                  <a:cubicBezTo>
                    <a:pt x="688" y="2084"/>
                    <a:pt x="289" y="1685"/>
                    <a:pt x="289" y="1175"/>
                  </a:cubicBezTo>
                  <a:cubicBezTo>
                    <a:pt x="289" y="688"/>
                    <a:pt x="688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3" y="1"/>
                    <a:pt x="1" y="533"/>
                    <a:pt x="1" y="1175"/>
                  </a:cubicBezTo>
                  <a:cubicBezTo>
                    <a:pt x="1" y="1840"/>
                    <a:pt x="533" y="2349"/>
                    <a:pt x="1175" y="2349"/>
                  </a:cubicBezTo>
                  <a:cubicBezTo>
                    <a:pt x="1818" y="2349"/>
                    <a:pt x="2349" y="1840"/>
                    <a:pt x="2349" y="1175"/>
                  </a:cubicBezTo>
                  <a:cubicBezTo>
                    <a:pt x="2349" y="533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8" name="Google Shape;858;p14"/>
          <p:cNvGrpSpPr/>
          <p:nvPr/>
        </p:nvGrpSpPr>
        <p:grpSpPr>
          <a:xfrm>
            <a:off x="10971745" y="2152334"/>
            <a:ext cx="533164" cy="508329"/>
            <a:chOff x="6113337" y="393160"/>
            <a:chExt cx="399883" cy="381256"/>
          </a:xfrm>
        </p:grpSpPr>
        <p:sp>
          <p:nvSpPr>
            <p:cNvPr id="859" name="Google Shape;859;p14"/>
            <p:cNvSpPr/>
            <p:nvPr/>
          </p:nvSpPr>
          <p:spPr>
            <a:xfrm>
              <a:off x="6113337" y="393160"/>
              <a:ext cx="399883" cy="381256"/>
            </a:xfrm>
            <a:custGeom>
              <a:avLst/>
              <a:gdLst/>
              <a:ahLst/>
              <a:cxnLst/>
              <a:rect l="l" t="t" r="r" b="b"/>
              <a:pathLst>
                <a:path w="12387" h="11810" extrusionOk="0">
                  <a:moveTo>
                    <a:pt x="5917" y="798"/>
                  </a:moveTo>
                  <a:cubicBezTo>
                    <a:pt x="7224" y="798"/>
                    <a:pt x="8531" y="1285"/>
                    <a:pt x="9528" y="2282"/>
                  </a:cubicBezTo>
                  <a:cubicBezTo>
                    <a:pt x="11522" y="4276"/>
                    <a:pt x="11522" y="7533"/>
                    <a:pt x="9528" y="9527"/>
                  </a:cubicBezTo>
                  <a:cubicBezTo>
                    <a:pt x="8553" y="10480"/>
                    <a:pt x="7268" y="11012"/>
                    <a:pt x="5917" y="11012"/>
                  </a:cubicBezTo>
                  <a:cubicBezTo>
                    <a:pt x="4543" y="11012"/>
                    <a:pt x="3258" y="10480"/>
                    <a:pt x="2283" y="9527"/>
                  </a:cubicBezTo>
                  <a:cubicBezTo>
                    <a:pt x="1330" y="8552"/>
                    <a:pt x="799" y="7267"/>
                    <a:pt x="799" y="5894"/>
                  </a:cubicBezTo>
                  <a:cubicBezTo>
                    <a:pt x="799" y="4542"/>
                    <a:pt x="1330" y="3257"/>
                    <a:pt x="2283" y="2282"/>
                  </a:cubicBezTo>
                  <a:cubicBezTo>
                    <a:pt x="3280" y="1285"/>
                    <a:pt x="4609" y="798"/>
                    <a:pt x="5917" y="798"/>
                  </a:cubicBezTo>
                  <a:close/>
                  <a:moveTo>
                    <a:pt x="5906" y="0"/>
                  </a:moveTo>
                  <a:cubicBezTo>
                    <a:pt x="4393" y="0"/>
                    <a:pt x="2881" y="576"/>
                    <a:pt x="1729" y="1728"/>
                  </a:cubicBezTo>
                  <a:cubicBezTo>
                    <a:pt x="621" y="2836"/>
                    <a:pt x="1" y="4321"/>
                    <a:pt x="1" y="5894"/>
                  </a:cubicBezTo>
                  <a:cubicBezTo>
                    <a:pt x="1" y="7489"/>
                    <a:pt x="621" y="8973"/>
                    <a:pt x="1729" y="10081"/>
                  </a:cubicBezTo>
                  <a:cubicBezTo>
                    <a:pt x="2859" y="11189"/>
                    <a:pt x="4344" y="11809"/>
                    <a:pt x="5917" y="11809"/>
                  </a:cubicBezTo>
                  <a:cubicBezTo>
                    <a:pt x="7490" y="11809"/>
                    <a:pt x="8974" y="11189"/>
                    <a:pt x="10082" y="10081"/>
                  </a:cubicBezTo>
                  <a:cubicBezTo>
                    <a:pt x="12386" y="7777"/>
                    <a:pt x="12386" y="4033"/>
                    <a:pt x="10082" y="1728"/>
                  </a:cubicBezTo>
                  <a:cubicBezTo>
                    <a:pt x="8930" y="576"/>
                    <a:pt x="7418" y="0"/>
                    <a:pt x="59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14"/>
            <p:cNvSpPr/>
            <p:nvPr/>
          </p:nvSpPr>
          <p:spPr>
            <a:xfrm>
              <a:off x="6222775" y="502599"/>
              <a:ext cx="162413" cy="162381"/>
            </a:xfrm>
            <a:custGeom>
              <a:avLst/>
              <a:gdLst/>
              <a:ahLst/>
              <a:cxnLst/>
              <a:rect l="l" t="t" r="r" b="b"/>
              <a:pathLst>
                <a:path w="5031" h="5030" extrusionOk="0">
                  <a:moveTo>
                    <a:pt x="2527" y="0"/>
                  </a:moveTo>
                  <a:cubicBezTo>
                    <a:pt x="1131" y="0"/>
                    <a:pt x="1" y="1130"/>
                    <a:pt x="1" y="2504"/>
                  </a:cubicBezTo>
                  <a:cubicBezTo>
                    <a:pt x="1" y="3900"/>
                    <a:pt x="1131" y="5030"/>
                    <a:pt x="2527" y="5030"/>
                  </a:cubicBezTo>
                  <a:cubicBezTo>
                    <a:pt x="3900" y="5030"/>
                    <a:pt x="5030" y="3900"/>
                    <a:pt x="5030" y="2504"/>
                  </a:cubicBezTo>
                  <a:cubicBezTo>
                    <a:pt x="5030" y="1130"/>
                    <a:pt x="3900" y="0"/>
                    <a:pt x="25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1" name="Google Shape;861;p14"/>
          <p:cNvGrpSpPr/>
          <p:nvPr/>
        </p:nvGrpSpPr>
        <p:grpSpPr>
          <a:xfrm>
            <a:off x="11151353" y="150448"/>
            <a:ext cx="1171137" cy="367196"/>
            <a:chOff x="8363724" y="112839"/>
            <a:chExt cx="878375" cy="275404"/>
          </a:xfrm>
        </p:grpSpPr>
        <p:grpSp>
          <p:nvGrpSpPr>
            <p:cNvPr id="862" name="Google Shape;862;p14"/>
            <p:cNvGrpSpPr/>
            <p:nvPr/>
          </p:nvGrpSpPr>
          <p:grpSpPr>
            <a:xfrm>
              <a:off x="8363724" y="112839"/>
              <a:ext cx="878375" cy="275404"/>
              <a:chOff x="6611124" y="570039"/>
              <a:chExt cx="878375" cy="275404"/>
            </a:xfrm>
          </p:grpSpPr>
          <p:sp>
            <p:nvSpPr>
              <p:cNvPr id="863" name="Google Shape;863;p14"/>
              <p:cNvSpPr/>
              <p:nvPr/>
            </p:nvSpPr>
            <p:spPr>
              <a:xfrm>
                <a:off x="6675495" y="570039"/>
                <a:ext cx="814003" cy="195309"/>
              </a:xfrm>
              <a:custGeom>
                <a:avLst/>
                <a:gdLst/>
                <a:ahLst/>
                <a:cxnLst/>
                <a:rect l="l" t="t" r="r" b="b"/>
                <a:pathLst>
                  <a:path w="25215" h="6050" extrusionOk="0">
                    <a:moveTo>
                      <a:pt x="5916" y="1"/>
                    </a:moveTo>
                    <a:lnTo>
                      <a:pt x="0" y="5894"/>
                    </a:lnTo>
                    <a:cubicBezTo>
                      <a:pt x="89" y="5938"/>
                      <a:pt x="178" y="5983"/>
                      <a:pt x="244" y="6049"/>
                    </a:cubicBezTo>
                    <a:lnTo>
                      <a:pt x="6027" y="266"/>
                    </a:lnTo>
                    <a:lnTo>
                      <a:pt x="25214" y="266"/>
                    </a:lnTo>
                    <a:lnTo>
                      <a:pt x="2521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4" name="Google Shape;864;p14"/>
              <p:cNvSpPr/>
              <p:nvPr/>
            </p:nvSpPr>
            <p:spPr>
              <a:xfrm>
                <a:off x="6611124" y="755310"/>
                <a:ext cx="89423" cy="90133"/>
              </a:xfrm>
              <a:custGeom>
                <a:avLst/>
                <a:gdLst/>
                <a:ahLst/>
                <a:cxnLst/>
                <a:rect l="l" t="t" r="r" b="b"/>
                <a:pathLst>
                  <a:path w="2770" h="2792" extrusionOk="0">
                    <a:moveTo>
                      <a:pt x="1374" y="0"/>
                    </a:moveTo>
                    <a:cubicBezTo>
                      <a:pt x="621" y="0"/>
                      <a:pt x="0" y="620"/>
                      <a:pt x="0" y="1396"/>
                    </a:cubicBezTo>
                    <a:cubicBezTo>
                      <a:pt x="0" y="2171"/>
                      <a:pt x="621" y="2792"/>
                      <a:pt x="1374" y="2792"/>
                    </a:cubicBezTo>
                    <a:cubicBezTo>
                      <a:pt x="2149" y="2792"/>
                      <a:pt x="2770" y="2171"/>
                      <a:pt x="2770" y="1396"/>
                    </a:cubicBezTo>
                    <a:cubicBezTo>
                      <a:pt x="2770" y="953"/>
                      <a:pt x="2570" y="576"/>
                      <a:pt x="2238" y="310"/>
                    </a:cubicBezTo>
                    <a:lnTo>
                      <a:pt x="2083" y="487"/>
                    </a:lnTo>
                    <a:lnTo>
                      <a:pt x="1884" y="288"/>
                    </a:lnTo>
                    <a:lnTo>
                      <a:pt x="1994" y="155"/>
                    </a:lnTo>
                    <a:cubicBezTo>
                      <a:pt x="1817" y="66"/>
                      <a:pt x="1596" y="0"/>
                      <a:pt x="137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65" name="Google Shape;865;p14"/>
            <p:cNvSpPr/>
            <p:nvPr/>
          </p:nvSpPr>
          <p:spPr>
            <a:xfrm>
              <a:off x="8424512" y="303114"/>
              <a:ext cx="11493" cy="10750"/>
            </a:xfrm>
            <a:custGeom>
              <a:avLst/>
              <a:gdLst/>
              <a:ahLst/>
              <a:cxnLst/>
              <a:rect l="l" t="t" r="r" b="b"/>
              <a:pathLst>
                <a:path w="356" h="333" extrusionOk="0">
                  <a:moveTo>
                    <a:pt x="111" y="0"/>
                  </a:moveTo>
                  <a:lnTo>
                    <a:pt x="1" y="133"/>
                  </a:lnTo>
                  <a:lnTo>
                    <a:pt x="200" y="332"/>
                  </a:lnTo>
                  <a:lnTo>
                    <a:pt x="355" y="155"/>
                  </a:lnTo>
                  <a:cubicBezTo>
                    <a:pt x="289" y="89"/>
                    <a:pt x="200" y="44"/>
                    <a:pt x="111" y="0"/>
                  </a:cubicBezTo>
                  <a:close/>
                </a:path>
              </a:pathLst>
            </a:custGeom>
            <a:solidFill>
              <a:srgbClr val="FF41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6" name="Google Shape;866;p14"/>
          <p:cNvGrpSpPr/>
          <p:nvPr/>
        </p:nvGrpSpPr>
        <p:grpSpPr>
          <a:xfrm>
            <a:off x="10154028" y="231123"/>
            <a:ext cx="2168456" cy="630246"/>
            <a:chOff x="7615712" y="156599"/>
            <a:chExt cx="1626382" cy="472696"/>
          </a:xfrm>
        </p:grpSpPr>
        <p:sp>
          <p:nvSpPr>
            <p:cNvPr id="867" name="Google Shape;867;p14"/>
            <p:cNvSpPr/>
            <p:nvPr/>
          </p:nvSpPr>
          <p:spPr>
            <a:xfrm>
              <a:off x="7677781" y="212980"/>
              <a:ext cx="1564313" cy="416315"/>
            </a:xfrm>
            <a:custGeom>
              <a:avLst/>
              <a:gdLst/>
              <a:ahLst/>
              <a:cxnLst/>
              <a:rect l="l" t="t" r="r" b="b"/>
              <a:pathLst>
                <a:path w="48457" h="12896" extrusionOk="0">
                  <a:moveTo>
                    <a:pt x="576" y="0"/>
                  </a:moveTo>
                  <a:cubicBezTo>
                    <a:pt x="421" y="244"/>
                    <a:pt x="222" y="444"/>
                    <a:pt x="0" y="599"/>
                  </a:cubicBezTo>
                  <a:lnTo>
                    <a:pt x="12275" y="12895"/>
                  </a:lnTo>
                  <a:lnTo>
                    <a:pt x="43582" y="12895"/>
                  </a:lnTo>
                  <a:lnTo>
                    <a:pt x="48456" y="8021"/>
                  </a:lnTo>
                  <a:lnTo>
                    <a:pt x="48456" y="6847"/>
                  </a:lnTo>
                  <a:lnTo>
                    <a:pt x="43227" y="12053"/>
                  </a:lnTo>
                  <a:lnTo>
                    <a:pt x="12629" y="12053"/>
                  </a:lnTo>
                  <a:lnTo>
                    <a:pt x="57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14"/>
            <p:cNvSpPr/>
            <p:nvPr/>
          </p:nvSpPr>
          <p:spPr>
            <a:xfrm>
              <a:off x="7615712" y="156599"/>
              <a:ext cx="98010" cy="98720"/>
            </a:xfrm>
            <a:custGeom>
              <a:avLst/>
              <a:gdLst/>
              <a:ahLst/>
              <a:cxnLst/>
              <a:rect l="l" t="t" r="r" b="b"/>
              <a:pathLst>
                <a:path w="3036" h="3058" extrusionOk="0">
                  <a:moveTo>
                    <a:pt x="1529" y="288"/>
                  </a:move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20" y="2792"/>
                    <a:pt x="266" y="2216"/>
                    <a:pt x="266" y="1529"/>
                  </a:cubicBezTo>
                  <a:cubicBezTo>
                    <a:pt x="266" y="842"/>
                    <a:pt x="820" y="288"/>
                    <a:pt x="1529" y="288"/>
                  </a:cubicBezTo>
                  <a:close/>
                  <a:moveTo>
                    <a:pt x="1529" y="0"/>
                  </a:moveTo>
                  <a:cubicBezTo>
                    <a:pt x="687" y="0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1861" y="3058"/>
                    <a:pt x="2193" y="2947"/>
                    <a:pt x="2437" y="2747"/>
                  </a:cubicBezTo>
                  <a:lnTo>
                    <a:pt x="2260" y="2570"/>
                  </a:lnTo>
                  <a:lnTo>
                    <a:pt x="2459" y="2371"/>
                  </a:lnTo>
                  <a:lnTo>
                    <a:pt x="2637" y="2548"/>
                  </a:lnTo>
                  <a:cubicBezTo>
                    <a:pt x="2902" y="2282"/>
                    <a:pt x="3035" y="1928"/>
                    <a:pt x="3035" y="1529"/>
                  </a:cubicBezTo>
                  <a:cubicBezTo>
                    <a:pt x="3035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9" name="Google Shape;869;p14"/>
          <p:cNvGrpSpPr/>
          <p:nvPr/>
        </p:nvGrpSpPr>
        <p:grpSpPr>
          <a:xfrm>
            <a:off x="8703692" y="6114364"/>
            <a:ext cx="1171162" cy="245697"/>
            <a:chOff x="919039" y="1581426"/>
            <a:chExt cx="600134" cy="125902"/>
          </a:xfrm>
        </p:grpSpPr>
        <p:sp>
          <p:nvSpPr>
            <p:cNvPr id="870" name="Google Shape;870;p14"/>
            <p:cNvSpPr/>
            <p:nvPr/>
          </p:nvSpPr>
          <p:spPr>
            <a:xfrm>
              <a:off x="1393982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7" y="3900"/>
                  </a:lnTo>
                  <a:lnTo>
                    <a:pt x="38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14"/>
            <p:cNvSpPr/>
            <p:nvPr/>
          </p:nvSpPr>
          <p:spPr>
            <a:xfrm>
              <a:off x="1156511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8" y="3900"/>
                  </a:lnTo>
                  <a:lnTo>
                    <a:pt x="3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14"/>
            <p:cNvSpPr/>
            <p:nvPr/>
          </p:nvSpPr>
          <p:spPr>
            <a:xfrm>
              <a:off x="919039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8" y="3900"/>
                  </a:lnTo>
                  <a:lnTo>
                    <a:pt x="3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14"/>
            <p:cNvSpPr/>
            <p:nvPr/>
          </p:nvSpPr>
          <p:spPr>
            <a:xfrm>
              <a:off x="951225" y="1640084"/>
              <a:ext cx="505705" cy="8619"/>
            </a:xfrm>
            <a:custGeom>
              <a:avLst/>
              <a:gdLst/>
              <a:ahLst/>
              <a:cxnLst/>
              <a:rect l="l" t="t" r="r" b="b"/>
              <a:pathLst>
                <a:path w="15665" h="267" extrusionOk="0">
                  <a:moveTo>
                    <a:pt x="0" y="0"/>
                  </a:moveTo>
                  <a:lnTo>
                    <a:pt x="0" y="266"/>
                  </a:lnTo>
                  <a:lnTo>
                    <a:pt x="15665" y="266"/>
                  </a:lnTo>
                  <a:lnTo>
                    <a:pt x="15665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4" name="Google Shape;874;p14"/>
          <p:cNvGrpSpPr/>
          <p:nvPr/>
        </p:nvGrpSpPr>
        <p:grpSpPr>
          <a:xfrm flipH="1">
            <a:off x="10918423" y="4227789"/>
            <a:ext cx="2121909" cy="1121518"/>
            <a:chOff x="661553" y="1919040"/>
            <a:chExt cx="1591472" cy="841159"/>
          </a:xfrm>
        </p:grpSpPr>
        <p:sp>
          <p:nvSpPr>
            <p:cNvPr id="875" name="Google Shape;875;p14"/>
            <p:cNvSpPr/>
            <p:nvPr/>
          </p:nvSpPr>
          <p:spPr>
            <a:xfrm>
              <a:off x="661553" y="2267371"/>
              <a:ext cx="1400512" cy="411311"/>
            </a:xfrm>
            <a:custGeom>
              <a:avLst/>
              <a:gdLst/>
              <a:ahLst/>
              <a:cxnLst/>
              <a:rect l="l" t="t" r="r" b="b"/>
              <a:pathLst>
                <a:path w="43383" h="12741" extrusionOk="0">
                  <a:moveTo>
                    <a:pt x="24283" y="0"/>
                  </a:moveTo>
                  <a:lnTo>
                    <a:pt x="19387" y="4897"/>
                  </a:lnTo>
                  <a:lnTo>
                    <a:pt x="2304" y="4897"/>
                  </a:lnTo>
                  <a:lnTo>
                    <a:pt x="0" y="2593"/>
                  </a:lnTo>
                  <a:lnTo>
                    <a:pt x="0" y="2991"/>
                  </a:lnTo>
                  <a:lnTo>
                    <a:pt x="2193" y="5185"/>
                  </a:lnTo>
                  <a:lnTo>
                    <a:pt x="19498" y="5185"/>
                  </a:lnTo>
                  <a:lnTo>
                    <a:pt x="24416" y="266"/>
                  </a:lnTo>
                  <a:lnTo>
                    <a:pt x="30731" y="266"/>
                  </a:lnTo>
                  <a:lnTo>
                    <a:pt x="43183" y="12740"/>
                  </a:lnTo>
                  <a:cubicBezTo>
                    <a:pt x="43249" y="12674"/>
                    <a:pt x="43316" y="12607"/>
                    <a:pt x="43382" y="12541"/>
                  </a:cubicBezTo>
                  <a:lnTo>
                    <a:pt x="3084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14"/>
            <p:cNvSpPr/>
            <p:nvPr/>
          </p:nvSpPr>
          <p:spPr>
            <a:xfrm>
              <a:off x="661553" y="2117869"/>
              <a:ext cx="1493485" cy="209610"/>
            </a:xfrm>
            <a:custGeom>
              <a:avLst/>
              <a:gdLst/>
              <a:ahLst/>
              <a:cxnLst/>
              <a:rect l="l" t="t" r="r" b="b"/>
              <a:pathLst>
                <a:path w="46263" h="6493" extrusionOk="0">
                  <a:moveTo>
                    <a:pt x="21802" y="1"/>
                  </a:moveTo>
                  <a:lnTo>
                    <a:pt x="15598" y="6204"/>
                  </a:lnTo>
                  <a:lnTo>
                    <a:pt x="4343" y="6204"/>
                  </a:lnTo>
                  <a:lnTo>
                    <a:pt x="0" y="1862"/>
                  </a:lnTo>
                  <a:lnTo>
                    <a:pt x="0" y="2261"/>
                  </a:lnTo>
                  <a:lnTo>
                    <a:pt x="4232" y="6492"/>
                  </a:lnTo>
                  <a:lnTo>
                    <a:pt x="15709" y="6492"/>
                  </a:lnTo>
                  <a:lnTo>
                    <a:pt x="21935" y="267"/>
                  </a:lnTo>
                  <a:lnTo>
                    <a:pt x="46262" y="267"/>
                  </a:lnTo>
                  <a:cubicBezTo>
                    <a:pt x="46262" y="222"/>
                    <a:pt x="46262" y="178"/>
                    <a:pt x="46262" y="134"/>
                  </a:cubicBezTo>
                  <a:cubicBezTo>
                    <a:pt x="46262" y="89"/>
                    <a:pt x="46262" y="45"/>
                    <a:pt x="46262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14"/>
            <p:cNvSpPr/>
            <p:nvPr/>
          </p:nvSpPr>
          <p:spPr>
            <a:xfrm>
              <a:off x="2043446" y="2661479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266"/>
                  </a:moveTo>
                  <a:cubicBezTo>
                    <a:pt x="2216" y="266"/>
                    <a:pt x="2792" y="842"/>
                    <a:pt x="2792" y="1529"/>
                  </a:cubicBezTo>
                  <a:cubicBezTo>
                    <a:pt x="2792" y="2216"/>
                    <a:pt x="2216" y="2770"/>
                    <a:pt x="1529" y="2770"/>
                  </a:cubicBezTo>
                  <a:cubicBezTo>
                    <a:pt x="842" y="2770"/>
                    <a:pt x="288" y="2216"/>
                    <a:pt x="288" y="1529"/>
                  </a:cubicBezTo>
                  <a:cubicBezTo>
                    <a:pt x="288" y="842"/>
                    <a:pt x="842" y="266"/>
                    <a:pt x="1529" y="266"/>
                  </a:cubicBezTo>
                  <a:close/>
                  <a:moveTo>
                    <a:pt x="1529" y="0"/>
                  </a:moveTo>
                  <a:cubicBezTo>
                    <a:pt x="1174" y="0"/>
                    <a:pt x="842" y="133"/>
                    <a:pt x="576" y="333"/>
                  </a:cubicBezTo>
                  <a:lnTo>
                    <a:pt x="731" y="488"/>
                  </a:lnTo>
                  <a:lnTo>
                    <a:pt x="532" y="687"/>
                  </a:lnTo>
                  <a:lnTo>
                    <a:pt x="377" y="532"/>
                  </a:lnTo>
                  <a:cubicBezTo>
                    <a:pt x="155" y="798"/>
                    <a:pt x="0" y="1153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14"/>
            <p:cNvSpPr/>
            <p:nvPr/>
          </p:nvSpPr>
          <p:spPr>
            <a:xfrm>
              <a:off x="2155015" y="2072802"/>
              <a:ext cx="98010" cy="98752"/>
            </a:xfrm>
            <a:custGeom>
              <a:avLst/>
              <a:gdLst/>
              <a:ahLst/>
              <a:cxnLst/>
              <a:rect l="l" t="t" r="r" b="b"/>
              <a:pathLst>
                <a:path w="3036" h="3059" extrusionOk="0">
                  <a:moveTo>
                    <a:pt x="1507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3"/>
                    <a:pt x="1507" y="2793"/>
                  </a:cubicBezTo>
                  <a:cubicBezTo>
                    <a:pt x="820" y="2793"/>
                    <a:pt x="266" y="2216"/>
                    <a:pt x="266" y="1530"/>
                  </a:cubicBezTo>
                  <a:cubicBezTo>
                    <a:pt x="266" y="843"/>
                    <a:pt x="820" y="289"/>
                    <a:pt x="1507" y="289"/>
                  </a:cubicBezTo>
                  <a:close/>
                  <a:moveTo>
                    <a:pt x="1507" y="1"/>
                  </a:moveTo>
                  <a:cubicBezTo>
                    <a:pt x="732" y="1"/>
                    <a:pt x="67" y="621"/>
                    <a:pt x="0" y="1397"/>
                  </a:cubicBezTo>
                  <a:lnTo>
                    <a:pt x="133" y="1397"/>
                  </a:lnTo>
                  <a:lnTo>
                    <a:pt x="133" y="1663"/>
                  </a:lnTo>
                  <a:lnTo>
                    <a:pt x="0" y="1663"/>
                  </a:lnTo>
                  <a:cubicBezTo>
                    <a:pt x="67" y="2460"/>
                    <a:pt x="732" y="3058"/>
                    <a:pt x="1507" y="3058"/>
                  </a:cubicBezTo>
                  <a:cubicBezTo>
                    <a:pt x="2349" y="3058"/>
                    <a:pt x="3036" y="2372"/>
                    <a:pt x="3036" y="1530"/>
                  </a:cubicBezTo>
                  <a:cubicBezTo>
                    <a:pt x="3036" y="688"/>
                    <a:pt x="2349" y="1"/>
                    <a:pt x="1507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14"/>
            <p:cNvSpPr/>
            <p:nvPr/>
          </p:nvSpPr>
          <p:spPr>
            <a:xfrm>
              <a:off x="2155015" y="2117869"/>
              <a:ext cx="4326" cy="8619"/>
            </a:xfrm>
            <a:custGeom>
              <a:avLst/>
              <a:gdLst/>
              <a:ahLst/>
              <a:cxnLst/>
              <a:rect l="l" t="t" r="r" b="b"/>
              <a:pathLst>
                <a:path w="134" h="267" extrusionOk="0">
                  <a:moveTo>
                    <a:pt x="0" y="1"/>
                  </a:moveTo>
                  <a:cubicBezTo>
                    <a:pt x="0" y="45"/>
                    <a:pt x="0" y="89"/>
                    <a:pt x="0" y="134"/>
                  </a:cubicBezTo>
                  <a:cubicBezTo>
                    <a:pt x="0" y="178"/>
                    <a:pt x="0" y="222"/>
                    <a:pt x="0" y="267"/>
                  </a:cubicBezTo>
                  <a:lnTo>
                    <a:pt x="133" y="267"/>
                  </a:lnTo>
                  <a:lnTo>
                    <a:pt x="133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14"/>
            <p:cNvSpPr/>
            <p:nvPr/>
          </p:nvSpPr>
          <p:spPr>
            <a:xfrm>
              <a:off x="1779502" y="1951936"/>
              <a:ext cx="3616" cy="8619"/>
            </a:xfrm>
            <a:custGeom>
              <a:avLst/>
              <a:gdLst/>
              <a:ahLst/>
              <a:cxnLst/>
              <a:rect l="l" t="t" r="r" b="b"/>
              <a:pathLst>
                <a:path w="112" h="267" extrusionOk="0">
                  <a:moveTo>
                    <a:pt x="89" y="0"/>
                  </a:moveTo>
                  <a:cubicBezTo>
                    <a:pt x="67" y="89"/>
                    <a:pt x="23" y="178"/>
                    <a:pt x="0" y="266"/>
                  </a:cubicBezTo>
                  <a:lnTo>
                    <a:pt x="111" y="266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14"/>
            <p:cNvSpPr/>
            <p:nvPr/>
          </p:nvSpPr>
          <p:spPr>
            <a:xfrm>
              <a:off x="951936" y="1951936"/>
              <a:ext cx="821138" cy="187432"/>
            </a:xfrm>
            <a:custGeom>
              <a:avLst/>
              <a:gdLst/>
              <a:ahLst/>
              <a:cxnLst/>
              <a:rect l="l" t="t" r="r" b="b"/>
              <a:pathLst>
                <a:path w="25436" h="5806" extrusionOk="0">
                  <a:moveTo>
                    <a:pt x="10436" y="0"/>
                  </a:moveTo>
                  <a:lnTo>
                    <a:pt x="4919" y="5539"/>
                  </a:lnTo>
                  <a:lnTo>
                    <a:pt x="0" y="5539"/>
                  </a:lnTo>
                  <a:lnTo>
                    <a:pt x="0" y="5805"/>
                  </a:lnTo>
                  <a:lnTo>
                    <a:pt x="5030" y="5805"/>
                  </a:lnTo>
                  <a:lnTo>
                    <a:pt x="10569" y="266"/>
                  </a:lnTo>
                  <a:lnTo>
                    <a:pt x="25369" y="266"/>
                  </a:lnTo>
                  <a:cubicBezTo>
                    <a:pt x="25369" y="178"/>
                    <a:pt x="25392" y="89"/>
                    <a:pt x="25436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14"/>
            <p:cNvSpPr/>
            <p:nvPr/>
          </p:nvSpPr>
          <p:spPr>
            <a:xfrm>
              <a:off x="851795" y="2077096"/>
              <a:ext cx="98752" cy="98752"/>
            </a:xfrm>
            <a:custGeom>
              <a:avLst/>
              <a:gdLst/>
              <a:ahLst/>
              <a:cxnLst/>
              <a:rect l="l" t="t" r="r" b="b"/>
              <a:pathLst>
                <a:path w="3059" h="3059" extrusionOk="0">
                  <a:moveTo>
                    <a:pt x="1529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43" y="2792"/>
                    <a:pt x="266" y="2216"/>
                    <a:pt x="266" y="1530"/>
                  </a:cubicBezTo>
                  <a:cubicBezTo>
                    <a:pt x="266" y="843"/>
                    <a:pt x="843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1" y="688"/>
                    <a:pt x="1" y="1530"/>
                  </a:cubicBezTo>
                  <a:cubicBezTo>
                    <a:pt x="1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14"/>
            <p:cNvSpPr/>
            <p:nvPr/>
          </p:nvSpPr>
          <p:spPr>
            <a:xfrm>
              <a:off x="1770205" y="1919040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0"/>
                  </a:moveTo>
                  <a:cubicBezTo>
                    <a:pt x="864" y="0"/>
                    <a:pt x="288" y="421"/>
                    <a:pt x="89" y="1019"/>
                  </a:cubicBezTo>
                  <a:lnTo>
                    <a:pt x="377" y="1019"/>
                  </a:lnTo>
                  <a:cubicBezTo>
                    <a:pt x="576" y="576"/>
                    <a:pt x="1020" y="288"/>
                    <a:pt x="1529" y="288"/>
                  </a:cubicBez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70"/>
                    <a:pt x="1529" y="2770"/>
                  </a:cubicBezTo>
                  <a:cubicBezTo>
                    <a:pt x="842" y="2770"/>
                    <a:pt x="266" y="2216"/>
                    <a:pt x="266" y="1529"/>
                  </a:cubicBezTo>
                  <a:cubicBezTo>
                    <a:pt x="266" y="1440"/>
                    <a:pt x="288" y="1374"/>
                    <a:pt x="288" y="1285"/>
                  </a:cubicBezTo>
                  <a:lnTo>
                    <a:pt x="22" y="1285"/>
                  </a:lnTo>
                  <a:cubicBezTo>
                    <a:pt x="0" y="1374"/>
                    <a:pt x="0" y="1440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14"/>
            <p:cNvSpPr/>
            <p:nvPr/>
          </p:nvSpPr>
          <p:spPr>
            <a:xfrm>
              <a:off x="1770915" y="1951936"/>
              <a:ext cx="11460" cy="8619"/>
            </a:xfrm>
            <a:custGeom>
              <a:avLst/>
              <a:gdLst/>
              <a:ahLst/>
              <a:cxnLst/>
              <a:rect l="l" t="t" r="r" b="b"/>
              <a:pathLst>
                <a:path w="355" h="267" extrusionOk="0">
                  <a:moveTo>
                    <a:pt x="67" y="0"/>
                  </a:moveTo>
                  <a:cubicBezTo>
                    <a:pt x="23" y="89"/>
                    <a:pt x="0" y="178"/>
                    <a:pt x="0" y="266"/>
                  </a:cubicBezTo>
                  <a:lnTo>
                    <a:pt x="266" y="266"/>
                  </a:lnTo>
                  <a:cubicBezTo>
                    <a:pt x="289" y="178"/>
                    <a:pt x="333" y="89"/>
                    <a:pt x="355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5" name="Google Shape;885;p14"/>
          <p:cNvGrpSpPr/>
          <p:nvPr/>
        </p:nvGrpSpPr>
        <p:grpSpPr>
          <a:xfrm>
            <a:off x="5980549" y="6122210"/>
            <a:ext cx="243725" cy="797944"/>
            <a:chOff x="3638102" y="4583399"/>
            <a:chExt cx="182798" cy="598473"/>
          </a:xfrm>
        </p:grpSpPr>
        <p:sp>
          <p:nvSpPr>
            <p:cNvPr id="886" name="Google Shape;886;p14"/>
            <p:cNvSpPr/>
            <p:nvPr/>
          </p:nvSpPr>
          <p:spPr>
            <a:xfrm>
              <a:off x="3710947" y="4755502"/>
              <a:ext cx="21214" cy="426370"/>
            </a:xfrm>
            <a:custGeom>
              <a:avLst/>
              <a:gdLst/>
              <a:ahLst/>
              <a:cxnLst/>
              <a:rect l="l" t="t" r="r" b="b"/>
              <a:pathLst>
                <a:path w="355" h="7135" extrusionOk="0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14"/>
            <p:cNvSpPr/>
            <p:nvPr/>
          </p:nvSpPr>
          <p:spPr>
            <a:xfrm>
              <a:off x="3638102" y="4583399"/>
              <a:ext cx="182798" cy="181424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8" name="Google Shape;888;p14"/>
          <p:cNvGrpSpPr/>
          <p:nvPr/>
        </p:nvGrpSpPr>
        <p:grpSpPr>
          <a:xfrm>
            <a:off x="7241766" y="6325410"/>
            <a:ext cx="243725" cy="797944"/>
            <a:chOff x="3638102" y="4583399"/>
            <a:chExt cx="182798" cy="598473"/>
          </a:xfrm>
        </p:grpSpPr>
        <p:sp>
          <p:nvSpPr>
            <p:cNvPr id="889" name="Google Shape;889;p14"/>
            <p:cNvSpPr/>
            <p:nvPr/>
          </p:nvSpPr>
          <p:spPr>
            <a:xfrm>
              <a:off x="3710947" y="4755502"/>
              <a:ext cx="21214" cy="426370"/>
            </a:xfrm>
            <a:custGeom>
              <a:avLst/>
              <a:gdLst/>
              <a:ahLst/>
              <a:cxnLst/>
              <a:rect l="l" t="t" r="r" b="b"/>
              <a:pathLst>
                <a:path w="355" h="7135" extrusionOk="0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14"/>
            <p:cNvSpPr/>
            <p:nvPr/>
          </p:nvSpPr>
          <p:spPr>
            <a:xfrm>
              <a:off x="3638102" y="4583399"/>
              <a:ext cx="182798" cy="181424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1" name="Google Shape;891;p14"/>
          <p:cNvGrpSpPr/>
          <p:nvPr/>
        </p:nvGrpSpPr>
        <p:grpSpPr>
          <a:xfrm rot="5400000">
            <a:off x="-21813" y="2086989"/>
            <a:ext cx="533189" cy="869180"/>
            <a:chOff x="8772496" y="3715501"/>
            <a:chExt cx="399902" cy="651901"/>
          </a:xfrm>
        </p:grpSpPr>
        <p:sp>
          <p:nvSpPr>
            <p:cNvPr id="892" name="Google Shape;892;p14"/>
            <p:cNvSpPr/>
            <p:nvPr/>
          </p:nvSpPr>
          <p:spPr>
            <a:xfrm>
              <a:off x="8838105" y="3859218"/>
              <a:ext cx="334293" cy="508184"/>
            </a:xfrm>
            <a:custGeom>
              <a:avLst/>
              <a:gdLst/>
              <a:ahLst/>
              <a:cxnLst/>
              <a:rect l="l" t="t" r="r" b="b"/>
              <a:pathLst>
                <a:path w="7113" h="10813" extrusionOk="0">
                  <a:moveTo>
                    <a:pt x="0" y="1"/>
                  </a:moveTo>
                  <a:lnTo>
                    <a:pt x="0" y="3723"/>
                  </a:lnTo>
                  <a:lnTo>
                    <a:pt x="7112" y="10813"/>
                  </a:lnTo>
                  <a:lnTo>
                    <a:pt x="7112" y="10436"/>
                  </a:lnTo>
                  <a:lnTo>
                    <a:pt x="288" y="3612"/>
                  </a:lnTo>
                  <a:lnTo>
                    <a:pt x="288" y="1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14"/>
            <p:cNvSpPr/>
            <p:nvPr/>
          </p:nvSpPr>
          <p:spPr>
            <a:xfrm>
              <a:off x="8772496" y="3715501"/>
              <a:ext cx="143718" cy="143765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89"/>
                  </a:moveTo>
                  <a:cubicBezTo>
                    <a:pt x="2216" y="289"/>
                    <a:pt x="2792" y="843"/>
                    <a:pt x="2792" y="1530"/>
                  </a:cubicBezTo>
                  <a:cubicBezTo>
                    <a:pt x="2792" y="2217"/>
                    <a:pt x="2216" y="2793"/>
                    <a:pt x="1529" y="2793"/>
                  </a:cubicBezTo>
                  <a:cubicBezTo>
                    <a:pt x="842" y="2793"/>
                    <a:pt x="288" y="2217"/>
                    <a:pt x="288" y="1530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27"/>
                    <a:pt x="621" y="2992"/>
                    <a:pt x="1396" y="3059"/>
                  </a:cubicBezTo>
                  <a:lnTo>
                    <a:pt x="1396" y="2926"/>
                  </a:lnTo>
                  <a:lnTo>
                    <a:pt x="1684" y="2926"/>
                  </a:lnTo>
                  <a:lnTo>
                    <a:pt x="1684" y="3059"/>
                  </a:lnTo>
                  <a:cubicBezTo>
                    <a:pt x="2460" y="2992"/>
                    <a:pt x="3058" y="2327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4" name="Google Shape;894;p14"/>
          <p:cNvGrpSpPr/>
          <p:nvPr/>
        </p:nvGrpSpPr>
        <p:grpSpPr>
          <a:xfrm rot="5400000">
            <a:off x="89545" y="1257705"/>
            <a:ext cx="245699" cy="804408"/>
            <a:chOff x="3638102" y="4583399"/>
            <a:chExt cx="182798" cy="598473"/>
          </a:xfrm>
        </p:grpSpPr>
        <p:sp>
          <p:nvSpPr>
            <p:cNvPr id="895" name="Google Shape;895;p14"/>
            <p:cNvSpPr/>
            <p:nvPr/>
          </p:nvSpPr>
          <p:spPr>
            <a:xfrm>
              <a:off x="3710947" y="4755502"/>
              <a:ext cx="21214" cy="426370"/>
            </a:xfrm>
            <a:custGeom>
              <a:avLst/>
              <a:gdLst/>
              <a:ahLst/>
              <a:cxnLst/>
              <a:rect l="l" t="t" r="r" b="b"/>
              <a:pathLst>
                <a:path w="355" h="7135" extrusionOk="0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14"/>
            <p:cNvSpPr/>
            <p:nvPr/>
          </p:nvSpPr>
          <p:spPr>
            <a:xfrm>
              <a:off x="3638102" y="4583399"/>
              <a:ext cx="182798" cy="181424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7" name="Google Shape;897;p14"/>
          <p:cNvGrpSpPr/>
          <p:nvPr/>
        </p:nvGrpSpPr>
        <p:grpSpPr>
          <a:xfrm>
            <a:off x="-809354" y="-236744"/>
            <a:ext cx="4579550" cy="1459141"/>
            <a:chOff x="1035175" y="739350"/>
            <a:chExt cx="2659900" cy="847500"/>
          </a:xfrm>
        </p:grpSpPr>
        <p:sp>
          <p:nvSpPr>
            <p:cNvPr id="898" name="Google Shape;898;p14"/>
            <p:cNvSpPr/>
            <p:nvPr/>
          </p:nvSpPr>
          <p:spPr>
            <a:xfrm>
              <a:off x="1092800" y="1117100"/>
              <a:ext cx="2529150" cy="430400"/>
            </a:xfrm>
            <a:custGeom>
              <a:avLst/>
              <a:gdLst/>
              <a:ahLst/>
              <a:cxnLst/>
              <a:rect l="l" t="t" r="r" b="b"/>
              <a:pathLst>
                <a:path w="101166" h="17216" extrusionOk="0">
                  <a:moveTo>
                    <a:pt x="55613" y="1"/>
                  </a:moveTo>
                  <a:lnTo>
                    <a:pt x="49054" y="6559"/>
                  </a:lnTo>
                  <a:lnTo>
                    <a:pt x="5960" y="6559"/>
                  </a:lnTo>
                  <a:lnTo>
                    <a:pt x="0" y="12497"/>
                  </a:lnTo>
                  <a:lnTo>
                    <a:pt x="200" y="12696"/>
                  </a:lnTo>
                  <a:lnTo>
                    <a:pt x="6071" y="6825"/>
                  </a:lnTo>
                  <a:lnTo>
                    <a:pt x="49165" y="6825"/>
                  </a:lnTo>
                  <a:lnTo>
                    <a:pt x="55723" y="289"/>
                  </a:lnTo>
                  <a:lnTo>
                    <a:pt x="63589" y="289"/>
                  </a:lnTo>
                  <a:lnTo>
                    <a:pt x="80516" y="17216"/>
                  </a:lnTo>
                  <a:lnTo>
                    <a:pt x="101166" y="17216"/>
                  </a:lnTo>
                  <a:lnTo>
                    <a:pt x="101166" y="16928"/>
                  </a:lnTo>
                  <a:lnTo>
                    <a:pt x="80627" y="16928"/>
                  </a:lnTo>
                  <a:lnTo>
                    <a:pt x="63700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14"/>
            <p:cNvSpPr/>
            <p:nvPr/>
          </p:nvSpPr>
          <p:spPr>
            <a:xfrm>
              <a:off x="1035175" y="1417725"/>
              <a:ext cx="83675" cy="76600"/>
            </a:xfrm>
            <a:custGeom>
              <a:avLst/>
              <a:gdLst/>
              <a:ahLst/>
              <a:cxnLst/>
              <a:rect l="l" t="t" r="r" b="b"/>
              <a:pathLst>
                <a:path w="3347" h="3064" extrusionOk="0">
                  <a:moveTo>
                    <a:pt x="1663" y="283"/>
                  </a:moveTo>
                  <a:cubicBezTo>
                    <a:pt x="1984" y="283"/>
                    <a:pt x="2305" y="405"/>
                    <a:pt x="2549" y="649"/>
                  </a:cubicBezTo>
                  <a:cubicBezTo>
                    <a:pt x="3036" y="1136"/>
                    <a:pt x="3036" y="1934"/>
                    <a:pt x="2549" y="2421"/>
                  </a:cubicBezTo>
                  <a:cubicBezTo>
                    <a:pt x="2305" y="2665"/>
                    <a:pt x="1984" y="2787"/>
                    <a:pt x="1663" y="2787"/>
                  </a:cubicBezTo>
                  <a:cubicBezTo>
                    <a:pt x="1341" y="2787"/>
                    <a:pt x="1020" y="2665"/>
                    <a:pt x="776" y="2421"/>
                  </a:cubicBezTo>
                  <a:cubicBezTo>
                    <a:pt x="289" y="1934"/>
                    <a:pt x="289" y="1136"/>
                    <a:pt x="776" y="649"/>
                  </a:cubicBezTo>
                  <a:cubicBezTo>
                    <a:pt x="1020" y="405"/>
                    <a:pt x="1341" y="283"/>
                    <a:pt x="1663" y="283"/>
                  </a:cubicBezTo>
                  <a:close/>
                  <a:moveTo>
                    <a:pt x="1674" y="1"/>
                  </a:moveTo>
                  <a:cubicBezTo>
                    <a:pt x="1286" y="1"/>
                    <a:pt x="898" y="150"/>
                    <a:pt x="599" y="450"/>
                  </a:cubicBezTo>
                  <a:cubicBezTo>
                    <a:pt x="1" y="1048"/>
                    <a:pt x="1" y="2023"/>
                    <a:pt x="599" y="2621"/>
                  </a:cubicBezTo>
                  <a:cubicBezTo>
                    <a:pt x="887" y="2909"/>
                    <a:pt x="1286" y="3064"/>
                    <a:pt x="1663" y="3064"/>
                  </a:cubicBezTo>
                  <a:cubicBezTo>
                    <a:pt x="2061" y="3064"/>
                    <a:pt x="2460" y="2909"/>
                    <a:pt x="2748" y="2621"/>
                  </a:cubicBezTo>
                  <a:cubicBezTo>
                    <a:pt x="3347" y="2023"/>
                    <a:pt x="3347" y="1048"/>
                    <a:pt x="2748" y="450"/>
                  </a:cubicBezTo>
                  <a:cubicBezTo>
                    <a:pt x="2449" y="150"/>
                    <a:pt x="2061" y="1"/>
                    <a:pt x="1674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14"/>
            <p:cNvSpPr/>
            <p:nvPr/>
          </p:nvSpPr>
          <p:spPr>
            <a:xfrm>
              <a:off x="3611400" y="1510225"/>
              <a:ext cx="83675" cy="76625"/>
            </a:xfrm>
            <a:custGeom>
              <a:avLst/>
              <a:gdLst/>
              <a:ahLst/>
              <a:cxnLst/>
              <a:rect l="l" t="t" r="r" b="b"/>
              <a:pathLst>
                <a:path w="3347" h="3065" extrusionOk="0">
                  <a:moveTo>
                    <a:pt x="1663" y="283"/>
                  </a:moveTo>
                  <a:cubicBezTo>
                    <a:pt x="1984" y="283"/>
                    <a:pt x="2305" y="405"/>
                    <a:pt x="2549" y="649"/>
                  </a:cubicBezTo>
                  <a:cubicBezTo>
                    <a:pt x="3036" y="1136"/>
                    <a:pt x="3036" y="1934"/>
                    <a:pt x="2549" y="2422"/>
                  </a:cubicBezTo>
                  <a:cubicBezTo>
                    <a:pt x="2305" y="2665"/>
                    <a:pt x="1984" y="2787"/>
                    <a:pt x="1663" y="2787"/>
                  </a:cubicBezTo>
                  <a:cubicBezTo>
                    <a:pt x="1341" y="2787"/>
                    <a:pt x="1020" y="2665"/>
                    <a:pt x="776" y="2422"/>
                  </a:cubicBezTo>
                  <a:cubicBezTo>
                    <a:pt x="311" y="1934"/>
                    <a:pt x="311" y="1136"/>
                    <a:pt x="776" y="649"/>
                  </a:cubicBezTo>
                  <a:cubicBezTo>
                    <a:pt x="1020" y="405"/>
                    <a:pt x="1341" y="283"/>
                    <a:pt x="1663" y="283"/>
                  </a:cubicBezTo>
                  <a:close/>
                  <a:moveTo>
                    <a:pt x="1674" y="1"/>
                  </a:moveTo>
                  <a:cubicBezTo>
                    <a:pt x="1286" y="1"/>
                    <a:pt x="898" y="151"/>
                    <a:pt x="599" y="450"/>
                  </a:cubicBezTo>
                  <a:cubicBezTo>
                    <a:pt x="1" y="1048"/>
                    <a:pt x="1" y="2023"/>
                    <a:pt x="599" y="2599"/>
                  </a:cubicBezTo>
                  <a:cubicBezTo>
                    <a:pt x="887" y="2909"/>
                    <a:pt x="1286" y="3064"/>
                    <a:pt x="1663" y="3064"/>
                  </a:cubicBezTo>
                  <a:cubicBezTo>
                    <a:pt x="2062" y="3064"/>
                    <a:pt x="2460" y="2909"/>
                    <a:pt x="2748" y="2599"/>
                  </a:cubicBezTo>
                  <a:cubicBezTo>
                    <a:pt x="3347" y="2023"/>
                    <a:pt x="3347" y="1048"/>
                    <a:pt x="2748" y="450"/>
                  </a:cubicBezTo>
                  <a:cubicBezTo>
                    <a:pt x="2449" y="151"/>
                    <a:pt x="2062" y="1"/>
                    <a:pt x="1674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14"/>
            <p:cNvSpPr/>
            <p:nvPr/>
          </p:nvSpPr>
          <p:spPr>
            <a:xfrm>
              <a:off x="1509875" y="739350"/>
              <a:ext cx="638125" cy="396600"/>
            </a:xfrm>
            <a:custGeom>
              <a:avLst/>
              <a:gdLst/>
              <a:ahLst/>
              <a:cxnLst/>
              <a:rect l="l" t="t" r="r" b="b"/>
              <a:pathLst>
                <a:path w="25525" h="15864" extrusionOk="0">
                  <a:moveTo>
                    <a:pt x="1" y="0"/>
                  </a:moveTo>
                  <a:lnTo>
                    <a:pt x="1" y="5650"/>
                  </a:lnTo>
                  <a:lnTo>
                    <a:pt x="10237" y="15864"/>
                  </a:lnTo>
                  <a:lnTo>
                    <a:pt x="25525" y="15864"/>
                  </a:lnTo>
                  <a:lnTo>
                    <a:pt x="25525" y="15576"/>
                  </a:lnTo>
                  <a:lnTo>
                    <a:pt x="10348" y="15576"/>
                  </a:lnTo>
                  <a:lnTo>
                    <a:pt x="289" y="5539"/>
                  </a:lnTo>
                  <a:lnTo>
                    <a:pt x="289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14"/>
            <p:cNvSpPr/>
            <p:nvPr/>
          </p:nvSpPr>
          <p:spPr>
            <a:xfrm>
              <a:off x="2140225" y="1087600"/>
              <a:ext cx="83675" cy="76050"/>
            </a:xfrm>
            <a:custGeom>
              <a:avLst/>
              <a:gdLst/>
              <a:ahLst/>
              <a:cxnLst/>
              <a:rect l="l" t="t" r="r" b="b"/>
              <a:pathLst>
                <a:path w="3347" h="3042" extrusionOk="0">
                  <a:moveTo>
                    <a:pt x="1663" y="272"/>
                  </a:moveTo>
                  <a:cubicBezTo>
                    <a:pt x="1995" y="272"/>
                    <a:pt x="2305" y="405"/>
                    <a:pt x="2549" y="649"/>
                  </a:cubicBezTo>
                  <a:cubicBezTo>
                    <a:pt x="3036" y="1136"/>
                    <a:pt x="3036" y="1912"/>
                    <a:pt x="2549" y="2399"/>
                  </a:cubicBezTo>
                  <a:cubicBezTo>
                    <a:pt x="2305" y="2643"/>
                    <a:pt x="1984" y="2765"/>
                    <a:pt x="1663" y="2765"/>
                  </a:cubicBezTo>
                  <a:cubicBezTo>
                    <a:pt x="1341" y="2765"/>
                    <a:pt x="1020" y="2643"/>
                    <a:pt x="776" y="2399"/>
                  </a:cubicBezTo>
                  <a:cubicBezTo>
                    <a:pt x="289" y="1912"/>
                    <a:pt x="289" y="1136"/>
                    <a:pt x="776" y="649"/>
                  </a:cubicBezTo>
                  <a:cubicBezTo>
                    <a:pt x="1020" y="405"/>
                    <a:pt x="1352" y="272"/>
                    <a:pt x="1663" y="272"/>
                  </a:cubicBezTo>
                  <a:close/>
                  <a:moveTo>
                    <a:pt x="1674" y="1"/>
                  </a:moveTo>
                  <a:cubicBezTo>
                    <a:pt x="1286" y="1"/>
                    <a:pt x="898" y="150"/>
                    <a:pt x="599" y="449"/>
                  </a:cubicBezTo>
                  <a:cubicBezTo>
                    <a:pt x="1" y="1048"/>
                    <a:pt x="1" y="2000"/>
                    <a:pt x="599" y="2599"/>
                  </a:cubicBezTo>
                  <a:cubicBezTo>
                    <a:pt x="887" y="2909"/>
                    <a:pt x="1286" y="3042"/>
                    <a:pt x="1663" y="3042"/>
                  </a:cubicBezTo>
                  <a:cubicBezTo>
                    <a:pt x="2061" y="3042"/>
                    <a:pt x="2460" y="2909"/>
                    <a:pt x="2748" y="2599"/>
                  </a:cubicBezTo>
                  <a:cubicBezTo>
                    <a:pt x="3346" y="2000"/>
                    <a:pt x="3346" y="1048"/>
                    <a:pt x="2748" y="449"/>
                  </a:cubicBezTo>
                  <a:cubicBezTo>
                    <a:pt x="2449" y="150"/>
                    <a:pt x="2061" y="1"/>
                    <a:pt x="1674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3" name="Google Shape;903;p14"/>
          <p:cNvGrpSpPr/>
          <p:nvPr/>
        </p:nvGrpSpPr>
        <p:grpSpPr>
          <a:xfrm>
            <a:off x="3330693" y="5650319"/>
            <a:ext cx="1570809" cy="906315"/>
            <a:chOff x="2176527" y="4297299"/>
            <a:chExt cx="1178136" cy="679753"/>
          </a:xfrm>
        </p:grpSpPr>
        <p:sp>
          <p:nvSpPr>
            <p:cNvPr id="904" name="Google Shape;904;p14"/>
            <p:cNvSpPr/>
            <p:nvPr/>
          </p:nvSpPr>
          <p:spPr>
            <a:xfrm>
              <a:off x="2892971" y="4297299"/>
              <a:ext cx="461692" cy="407329"/>
            </a:xfrm>
            <a:custGeom>
              <a:avLst/>
              <a:gdLst/>
              <a:ahLst/>
              <a:cxnLst/>
              <a:rect l="l" t="t" r="r" b="b"/>
              <a:pathLst>
                <a:path w="12807" h="11299" extrusionOk="0">
                  <a:moveTo>
                    <a:pt x="6403" y="353"/>
                  </a:moveTo>
                  <a:cubicBezTo>
                    <a:pt x="7511" y="353"/>
                    <a:pt x="8641" y="707"/>
                    <a:pt x="9594" y="1416"/>
                  </a:cubicBezTo>
                  <a:cubicBezTo>
                    <a:pt x="11920" y="3167"/>
                    <a:pt x="12408" y="6512"/>
                    <a:pt x="10635" y="8839"/>
                  </a:cubicBezTo>
                  <a:cubicBezTo>
                    <a:pt x="9601" y="10226"/>
                    <a:pt x="8011" y="10956"/>
                    <a:pt x="6403" y="10956"/>
                  </a:cubicBezTo>
                  <a:cubicBezTo>
                    <a:pt x="5288" y="10956"/>
                    <a:pt x="4165" y="10606"/>
                    <a:pt x="3213" y="9880"/>
                  </a:cubicBezTo>
                  <a:cubicBezTo>
                    <a:pt x="864" y="8130"/>
                    <a:pt x="399" y="4806"/>
                    <a:pt x="2172" y="2458"/>
                  </a:cubicBezTo>
                  <a:cubicBezTo>
                    <a:pt x="3213" y="1084"/>
                    <a:pt x="4808" y="353"/>
                    <a:pt x="6403" y="353"/>
                  </a:cubicBezTo>
                  <a:close/>
                  <a:moveTo>
                    <a:pt x="6415" y="1"/>
                  </a:moveTo>
                  <a:cubicBezTo>
                    <a:pt x="4696" y="1"/>
                    <a:pt x="2998" y="776"/>
                    <a:pt x="1884" y="2258"/>
                  </a:cubicBezTo>
                  <a:cubicBezTo>
                    <a:pt x="0" y="4740"/>
                    <a:pt x="510" y="8285"/>
                    <a:pt x="2991" y="10168"/>
                  </a:cubicBezTo>
                  <a:cubicBezTo>
                    <a:pt x="4011" y="10944"/>
                    <a:pt x="5207" y="11298"/>
                    <a:pt x="6403" y="11298"/>
                  </a:cubicBezTo>
                  <a:cubicBezTo>
                    <a:pt x="8109" y="11298"/>
                    <a:pt x="9816" y="10523"/>
                    <a:pt x="10923" y="9060"/>
                  </a:cubicBezTo>
                  <a:cubicBezTo>
                    <a:pt x="12807" y="6557"/>
                    <a:pt x="12297" y="3012"/>
                    <a:pt x="9816" y="1128"/>
                  </a:cubicBezTo>
                  <a:cubicBezTo>
                    <a:pt x="8794" y="369"/>
                    <a:pt x="7599" y="1"/>
                    <a:pt x="641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14"/>
            <p:cNvSpPr/>
            <p:nvPr/>
          </p:nvSpPr>
          <p:spPr>
            <a:xfrm>
              <a:off x="2957644" y="4356096"/>
              <a:ext cx="330723" cy="292402"/>
            </a:xfrm>
            <a:custGeom>
              <a:avLst/>
              <a:gdLst/>
              <a:ahLst/>
              <a:cxnLst/>
              <a:rect l="l" t="t" r="r" b="b"/>
              <a:pathLst>
                <a:path w="9174" h="8111" extrusionOk="0">
                  <a:moveTo>
                    <a:pt x="4593" y="0"/>
                  </a:moveTo>
                  <a:cubicBezTo>
                    <a:pt x="3365" y="0"/>
                    <a:pt x="2153" y="553"/>
                    <a:pt x="1352" y="1602"/>
                  </a:cubicBezTo>
                  <a:cubicBezTo>
                    <a:pt x="1" y="3397"/>
                    <a:pt x="355" y="5945"/>
                    <a:pt x="2150" y="7296"/>
                  </a:cubicBezTo>
                  <a:cubicBezTo>
                    <a:pt x="2880" y="7846"/>
                    <a:pt x="3732" y="8110"/>
                    <a:pt x="4576" y="8110"/>
                  </a:cubicBezTo>
                  <a:cubicBezTo>
                    <a:pt x="5806" y="8110"/>
                    <a:pt x="7021" y="7550"/>
                    <a:pt x="7822" y="6499"/>
                  </a:cubicBezTo>
                  <a:cubicBezTo>
                    <a:pt x="9174" y="4704"/>
                    <a:pt x="8819" y="2156"/>
                    <a:pt x="7024" y="805"/>
                  </a:cubicBezTo>
                  <a:cubicBezTo>
                    <a:pt x="6293" y="262"/>
                    <a:pt x="5439" y="0"/>
                    <a:pt x="45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14"/>
            <p:cNvSpPr/>
            <p:nvPr/>
          </p:nvSpPr>
          <p:spPr>
            <a:xfrm>
              <a:off x="3054292" y="4436199"/>
              <a:ext cx="138216" cy="130032"/>
            </a:xfrm>
            <a:custGeom>
              <a:avLst/>
              <a:gdLst/>
              <a:ahLst/>
              <a:cxnLst/>
              <a:rect l="l" t="t" r="r" b="b"/>
              <a:pathLst>
                <a:path w="3834" h="3607" extrusionOk="0">
                  <a:moveTo>
                    <a:pt x="1944" y="1"/>
                  </a:moveTo>
                  <a:cubicBezTo>
                    <a:pt x="1851" y="1"/>
                    <a:pt x="1757" y="8"/>
                    <a:pt x="1663" y="23"/>
                  </a:cubicBezTo>
                  <a:cubicBezTo>
                    <a:pt x="688" y="156"/>
                    <a:pt x="1" y="1064"/>
                    <a:pt x="134" y="2061"/>
                  </a:cubicBezTo>
                  <a:cubicBezTo>
                    <a:pt x="276" y="2955"/>
                    <a:pt x="1051" y="3606"/>
                    <a:pt x="1930" y="3606"/>
                  </a:cubicBezTo>
                  <a:cubicBezTo>
                    <a:pt x="2010" y="3606"/>
                    <a:pt x="2091" y="3601"/>
                    <a:pt x="2172" y="3590"/>
                  </a:cubicBezTo>
                  <a:cubicBezTo>
                    <a:pt x="3169" y="3435"/>
                    <a:pt x="3834" y="2526"/>
                    <a:pt x="3701" y="1551"/>
                  </a:cubicBezTo>
                  <a:cubicBezTo>
                    <a:pt x="3581" y="649"/>
                    <a:pt x="2825" y="1"/>
                    <a:pt x="19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14"/>
            <p:cNvSpPr/>
            <p:nvPr/>
          </p:nvSpPr>
          <p:spPr>
            <a:xfrm>
              <a:off x="2176527" y="4847200"/>
              <a:ext cx="146976" cy="129852"/>
            </a:xfrm>
            <a:custGeom>
              <a:avLst/>
              <a:gdLst/>
              <a:ahLst/>
              <a:cxnLst/>
              <a:rect l="l" t="t" r="r" b="b"/>
              <a:pathLst>
                <a:path w="4077" h="3602" extrusionOk="0">
                  <a:moveTo>
                    <a:pt x="2037" y="1"/>
                  </a:moveTo>
                  <a:cubicBezTo>
                    <a:pt x="1490" y="1"/>
                    <a:pt x="952" y="248"/>
                    <a:pt x="598" y="719"/>
                  </a:cubicBezTo>
                  <a:cubicBezTo>
                    <a:pt x="0" y="1517"/>
                    <a:pt x="177" y="2647"/>
                    <a:pt x="953" y="3245"/>
                  </a:cubicBezTo>
                  <a:cubicBezTo>
                    <a:pt x="1275" y="3487"/>
                    <a:pt x="1652" y="3602"/>
                    <a:pt x="2026" y="3602"/>
                  </a:cubicBezTo>
                  <a:cubicBezTo>
                    <a:pt x="2577" y="3602"/>
                    <a:pt x="3122" y="3352"/>
                    <a:pt x="3479" y="2890"/>
                  </a:cubicBezTo>
                  <a:cubicBezTo>
                    <a:pt x="4077" y="2093"/>
                    <a:pt x="3922" y="963"/>
                    <a:pt x="3124" y="365"/>
                  </a:cubicBezTo>
                  <a:cubicBezTo>
                    <a:pt x="2798" y="120"/>
                    <a:pt x="2415" y="1"/>
                    <a:pt x="2037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14"/>
            <p:cNvSpPr/>
            <p:nvPr/>
          </p:nvSpPr>
          <p:spPr>
            <a:xfrm>
              <a:off x="2249996" y="4637464"/>
              <a:ext cx="740467" cy="281190"/>
            </a:xfrm>
            <a:custGeom>
              <a:avLst/>
              <a:gdLst/>
              <a:ahLst/>
              <a:cxnLst/>
              <a:rect l="l" t="t" r="r" b="b"/>
              <a:pathLst>
                <a:path w="20540" h="7800" extrusionOk="0">
                  <a:moveTo>
                    <a:pt x="20296" y="1"/>
                  </a:moveTo>
                  <a:lnTo>
                    <a:pt x="12873" y="7445"/>
                  </a:lnTo>
                  <a:lnTo>
                    <a:pt x="0" y="7445"/>
                  </a:lnTo>
                  <a:lnTo>
                    <a:pt x="0" y="7800"/>
                  </a:lnTo>
                  <a:lnTo>
                    <a:pt x="13006" y="7800"/>
                  </a:lnTo>
                  <a:lnTo>
                    <a:pt x="20539" y="267"/>
                  </a:lnTo>
                  <a:lnTo>
                    <a:pt x="20296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9" name="Google Shape;909;p14"/>
          <p:cNvGrpSpPr/>
          <p:nvPr/>
        </p:nvGrpSpPr>
        <p:grpSpPr>
          <a:xfrm flipH="1">
            <a:off x="-141093" y="5116197"/>
            <a:ext cx="1570796" cy="1459122"/>
            <a:chOff x="7825118" y="4065849"/>
            <a:chExt cx="1178127" cy="1094369"/>
          </a:xfrm>
        </p:grpSpPr>
        <p:sp>
          <p:nvSpPr>
            <p:cNvPr id="910" name="Google Shape;910;p14"/>
            <p:cNvSpPr/>
            <p:nvPr/>
          </p:nvSpPr>
          <p:spPr>
            <a:xfrm>
              <a:off x="7911327" y="4137684"/>
              <a:ext cx="1091918" cy="1022534"/>
            </a:xfrm>
            <a:custGeom>
              <a:avLst/>
              <a:gdLst/>
              <a:ahLst/>
              <a:cxnLst/>
              <a:rect l="l" t="t" r="r" b="b"/>
              <a:pathLst>
                <a:path w="30310" h="28384" extrusionOk="0">
                  <a:moveTo>
                    <a:pt x="0" y="1"/>
                  </a:moveTo>
                  <a:lnTo>
                    <a:pt x="0" y="776"/>
                  </a:lnTo>
                  <a:lnTo>
                    <a:pt x="11012" y="776"/>
                  </a:lnTo>
                  <a:lnTo>
                    <a:pt x="29512" y="19299"/>
                  </a:lnTo>
                  <a:lnTo>
                    <a:pt x="29512" y="28383"/>
                  </a:lnTo>
                  <a:lnTo>
                    <a:pt x="30310" y="28383"/>
                  </a:lnTo>
                  <a:lnTo>
                    <a:pt x="30310" y="18967"/>
                  </a:lnTo>
                  <a:lnTo>
                    <a:pt x="1134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14"/>
            <p:cNvSpPr/>
            <p:nvPr/>
          </p:nvSpPr>
          <p:spPr>
            <a:xfrm>
              <a:off x="7825118" y="4065849"/>
              <a:ext cx="172416" cy="171659"/>
            </a:xfrm>
            <a:custGeom>
              <a:avLst/>
              <a:gdLst/>
              <a:ahLst/>
              <a:cxnLst/>
              <a:rect l="l" t="t" r="r" b="b"/>
              <a:pathLst>
                <a:path w="4786" h="4765" extrusionOk="0">
                  <a:moveTo>
                    <a:pt x="2393" y="1"/>
                  </a:moveTo>
                  <a:cubicBezTo>
                    <a:pt x="1086" y="1"/>
                    <a:pt x="0" y="1064"/>
                    <a:pt x="0" y="2372"/>
                  </a:cubicBezTo>
                  <a:cubicBezTo>
                    <a:pt x="0" y="3701"/>
                    <a:pt x="1086" y="4764"/>
                    <a:pt x="2393" y="4764"/>
                  </a:cubicBezTo>
                  <a:cubicBezTo>
                    <a:pt x="3722" y="4764"/>
                    <a:pt x="4786" y="3701"/>
                    <a:pt x="4786" y="2372"/>
                  </a:cubicBezTo>
                  <a:cubicBezTo>
                    <a:pt x="4786" y="1064"/>
                    <a:pt x="3722" y="1"/>
                    <a:pt x="2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2" name="Google Shape;912;p14"/>
          <p:cNvGrpSpPr/>
          <p:nvPr/>
        </p:nvGrpSpPr>
        <p:grpSpPr>
          <a:xfrm>
            <a:off x="751424" y="6113267"/>
            <a:ext cx="1176789" cy="245693"/>
            <a:chOff x="7460504" y="4636145"/>
            <a:chExt cx="882614" cy="184274"/>
          </a:xfrm>
        </p:grpSpPr>
        <p:sp>
          <p:nvSpPr>
            <p:cNvPr id="913" name="Google Shape;913;p14"/>
            <p:cNvSpPr/>
            <p:nvPr/>
          </p:nvSpPr>
          <p:spPr>
            <a:xfrm>
              <a:off x="8158777" y="4636145"/>
              <a:ext cx="184341" cy="184274"/>
            </a:xfrm>
            <a:custGeom>
              <a:avLst/>
              <a:gdLst/>
              <a:ahLst/>
              <a:cxnLst/>
              <a:rect l="l" t="t" r="r" b="b"/>
              <a:pathLst>
                <a:path w="2749" h="2748" extrusionOk="0">
                  <a:moveTo>
                    <a:pt x="1374" y="0"/>
                  </a:moveTo>
                  <a:cubicBezTo>
                    <a:pt x="621" y="0"/>
                    <a:pt x="1" y="621"/>
                    <a:pt x="1" y="1374"/>
                  </a:cubicBezTo>
                  <a:cubicBezTo>
                    <a:pt x="1" y="2127"/>
                    <a:pt x="621" y="2748"/>
                    <a:pt x="1374" y="2748"/>
                  </a:cubicBezTo>
                  <a:cubicBezTo>
                    <a:pt x="2128" y="2748"/>
                    <a:pt x="2748" y="2127"/>
                    <a:pt x="2748" y="1374"/>
                  </a:cubicBezTo>
                  <a:cubicBezTo>
                    <a:pt x="2748" y="621"/>
                    <a:pt x="2128" y="0"/>
                    <a:pt x="13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14"/>
            <p:cNvSpPr/>
            <p:nvPr/>
          </p:nvSpPr>
          <p:spPr>
            <a:xfrm>
              <a:off x="7820068" y="4636145"/>
              <a:ext cx="182799" cy="184274"/>
            </a:xfrm>
            <a:custGeom>
              <a:avLst/>
              <a:gdLst/>
              <a:ahLst/>
              <a:cxnLst/>
              <a:rect l="l" t="t" r="r" b="b"/>
              <a:pathLst>
                <a:path w="2726" h="2748" extrusionOk="0">
                  <a:moveTo>
                    <a:pt x="1352" y="0"/>
                  </a:moveTo>
                  <a:cubicBezTo>
                    <a:pt x="598" y="0"/>
                    <a:pt x="0" y="621"/>
                    <a:pt x="0" y="1374"/>
                  </a:cubicBezTo>
                  <a:cubicBezTo>
                    <a:pt x="0" y="2127"/>
                    <a:pt x="598" y="2748"/>
                    <a:pt x="1352" y="2748"/>
                  </a:cubicBezTo>
                  <a:cubicBezTo>
                    <a:pt x="2105" y="2748"/>
                    <a:pt x="2725" y="2127"/>
                    <a:pt x="2725" y="1374"/>
                  </a:cubicBezTo>
                  <a:cubicBezTo>
                    <a:pt x="2725" y="621"/>
                    <a:pt x="2105" y="0"/>
                    <a:pt x="13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14"/>
            <p:cNvSpPr/>
            <p:nvPr/>
          </p:nvSpPr>
          <p:spPr>
            <a:xfrm>
              <a:off x="7460504" y="4636145"/>
              <a:ext cx="184274" cy="184274"/>
            </a:xfrm>
            <a:custGeom>
              <a:avLst/>
              <a:gdLst/>
              <a:ahLst/>
              <a:cxnLst/>
              <a:rect l="l" t="t" r="r" b="b"/>
              <a:pathLst>
                <a:path w="2748" h="2748" extrusionOk="0">
                  <a:moveTo>
                    <a:pt x="1374" y="0"/>
                  </a:moveTo>
                  <a:cubicBezTo>
                    <a:pt x="621" y="0"/>
                    <a:pt x="0" y="621"/>
                    <a:pt x="0" y="1374"/>
                  </a:cubicBezTo>
                  <a:cubicBezTo>
                    <a:pt x="0" y="2127"/>
                    <a:pt x="621" y="2748"/>
                    <a:pt x="1374" y="2748"/>
                  </a:cubicBezTo>
                  <a:cubicBezTo>
                    <a:pt x="2127" y="2748"/>
                    <a:pt x="2748" y="2127"/>
                    <a:pt x="2748" y="1374"/>
                  </a:cubicBezTo>
                  <a:cubicBezTo>
                    <a:pt x="2748" y="621"/>
                    <a:pt x="2127" y="0"/>
                    <a:pt x="13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6" name="Google Shape;916;p14"/>
          <p:cNvGrpSpPr/>
          <p:nvPr/>
        </p:nvGrpSpPr>
        <p:grpSpPr>
          <a:xfrm>
            <a:off x="9929720" y="816749"/>
            <a:ext cx="2392765" cy="1250254"/>
            <a:chOff x="7447476" y="612577"/>
            <a:chExt cx="1794619" cy="937714"/>
          </a:xfrm>
        </p:grpSpPr>
        <p:sp>
          <p:nvSpPr>
            <p:cNvPr id="917" name="Google Shape;917;p14"/>
            <p:cNvSpPr/>
            <p:nvPr/>
          </p:nvSpPr>
          <p:spPr>
            <a:xfrm>
              <a:off x="7866602" y="1081065"/>
              <a:ext cx="1375493" cy="469226"/>
            </a:xfrm>
            <a:custGeom>
              <a:avLst/>
              <a:gdLst/>
              <a:ahLst/>
              <a:cxnLst/>
              <a:rect l="l" t="t" r="r" b="b"/>
              <a:pathLst>
                <a:path w="42608" h="14535" extrusionOk="0">
                  <a:moveTo>
                    <a:pt x="4299" y="0"/>
                  </a:moveTo>
                  <a:lnTo>
                    <a:pt x="1" y="4321"/>
                  </a:lnTo>
                  <a:cubicBezTo>
                    <a:pt x="67" y="4365"/>
                    <a:pt x="134" y="4432"/>
                    <a:pt x="200" y="4498"/>
                  </a:cubicBezTo>
                  <a:lnTo>
                    <a:pt x="4432" y="288"/>
                  </a:lnTo>
                  <a:lnTo>
                    <a:pt x="27474" y="288"/>
                  </a:lnTo>
                  <a:lnTo>
                    <a:pt x="41721" y="14535"/>
                  </a:lnTo>
                  <a:lnTo>
                    <a:pt x="42607" y="14535"/>
                  </a:lnTo>
                  <a:lnTo>
                    <a:pt x="42607" y="14269"/>
                  </a:lnTo>
                  <a:lnTo>
                    <a:pt x="41832" y="14269"/>
                  </a:lnTo>
                  <a:lnTo>
                    <a:pt x="27585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14"/>
            <p:cNvSpPr/>
            <p:nvPr/>
          </p:nvSpPr>
          <p:spPr>
            <a:xfrm>
              <a:off x="7526149" y="694834"/>
              <a:ext cx="1715944" cy="710280"/>
            </a:xfrm>
            <a:custGeom>
              <a:avLst/>
              <a:gdLst/>
              <a:ahLst/>
              <a:cxnLst/>
              <a:rect l="l" t="t" r="r" b="b"/>
              <a:pathLst>
                <a:path w="53154" h="22002" extrusionOk="0">
                  <a:moveTo>
                    <a:pt x="222" y="0"/>
                  </a:moveTo>
                  <a:cubicBezTo>
                    <a:pt x="155" y="89"/>
                    <a:pt x="89" y="133"/>
                    <a:pt x="0" y="199"/>
                  </a:cubicBezTo>
                  <a:lnTo>
                    <a:pt x="8929" y="9106"/>
                  </a:lnTo>
                  <a:lnTo>
                    <a:pt x="40258" y="9106"/>
                  </a:lnTo>
                  <a:lnTo>
                    <a:pt x="53153" y="22001"/>
                  </a:lnTo>
                  <a:lnTo>
                    <a:pt x="53153" y="21625"/>
                  </a:lnTo>
                  <a:lnTo>
                    <a:pt x="40369" y="8840"/>
                  </a:lnTo>
                  <a:lnTo>
                    <a:pt x="9040" y="8840"/>
                  </a:lnTo>
                  <a:lnTo>
                    <a:pt x="22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14"/>
            <p:cNvSpPr/>
            <p:nvPr/>
          </p:nvSpPr>
          <p:spPr>
            <a:xfrm>
              <a:off x="7447476" y="612577"/>
              <a:ext cx="98010" cy="98720"/>
            </a:xfrm>
            <a:custGeom>
              <a:avLst/>
              <a:gdLst/>
              <a:ahLst/>
              <a:cxnLst/>
              <a:rect l="l" t="t" r="r" b="b"/>
              <a:pathLst>
                <a:path w="3036" h="3058" extrusionOk="0">
                  <a:moveTo>
                    <a:pt x="1529" y="288"/>
                  </a:move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20" y="2792"/>
                    <a:pt x="266" y="2216"/>
                    <a:pt x="266" y="1529"/>
                  </a:cubicBezTo>
                  <a:cubicBezTo>
                    <a:pt x="266" y="842"/>
                    <a:pt x="820" y="288"/>
                    <a:pt x="1529" y="288"/>
                  </a:cubicBezTo>
                  <a:close/>
                  <a:moveTo>
                    <a:pt x="1529" y="0"/>
                  </a:moveTo>
                  <a:cubicBezTo>
                    <a:pt x="687" y="0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1861" y="3058"/>
                    <a:pt x="2193" y="2947"/>
                    <a:pt x="2437" y="2747"/>
                  </a:cubicBezTo>
                  <a:lnTo>
                    <a:pt x="2260" y="2570"/>
                  </a:lnTo>
                  <a:lnTo>
                    <a:pt x="2459" y="2371"/>
                  </a:lnTo>
                  <a:lnTo>
                    <a:pt x="2637" y="2548"/>
                  </a:lnTo>
                  <a:cubicBezTo>
                    <a:pt x="2902" y="2282"/>
                    <a:pt x="3035" y="1928"/>
                    <a:pt x="3035" y="1529"/>
                  </a:cubicBezTo>
                  <a:cubicBezTo>
                    <a:pt x="3035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14"/>
            <p:cNvSpPr/>
            <p:nvPr/>
          </p:nvSpPr>
          <p:spPr>
            <a:xfrm>
              <a:off x="7786509" y="1209098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288"/>
                  </a:move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42" y="2792"/>
                    <a:pt x="266" y="2216"/>
                    <a:pt x="266" y="1529"/>
                  </a:cubicBezTo>
                  <a:cubicBezTo>
                    <a:pt x="266" y="842"/>
                    <a:pt x="842" y="288"/>
                    <a:pt x="1529" y="288"/>
                  </a:cubicBezTo>
                  <a:close/>
                  <a:moveTo>
                    <a:pt x="1529" y="0"/>
                  </a:moveTo>
                  <a:cubicBezTo>
                    <a:pt x="687" y="0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1153"/>
                    <a:pt x="2903" y="798"/>
                    <a:pt x="2681" y="532"/>
                  </a:cubicBezTo>
                  <a:lnTo>
                    <a:pt x="2548" y="665"/>
                  </a:lnTo>
                  <a:lnTo>
                    <a:pt x="2371" y="466"/>
                  </a:lnTo>
                  <a:lnTo>
                    <a:pt x="2482" y="355"/>
                  </a:lnTo>
                  <a:cubicBezTo>
                    <a:pt x="2216" y="133"/>
                    <a:pt x="1883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1" name="Google Shape;921;p14"/>
          <p:cNvGrpSpPr/>
          <p:nvPr/>
        </p:nvGrpSpPr>
        <p:grpSpPr>
          <a:xfrm rot="10800000" flipH="1">
            <a:off x="11231719" y="6063847"/>
            <a:ext cx="1171137" cy="367196"/>
            <a:chOff x="8363724" y="112839"/>
            <a:chExt cx="878375" cy="275404"/>
          </a:xfrm>
        </p:grpSpPr>
        <p:grpSp>
          <p:nvGrpSpPr>
            <p:cNvPr id="922" name="Google Shape;922;p14"/>
            <p:cNvGrpSpPr/>
            <p:nvPr/>
          </p:nvGrpSpPr>
          <p:grpSpPr>
            <a:xfrm>
              <a:off x="8363724" y="112839"/>
              <a:ext cx="878375" cy="275404"/>
              <a:chOff x="6611124" y="570039"/>
              <a:chExt cx="878375" cy="275404"/>
            </a:xfrm>
          </p:grpSpPr>
          <p:sp>
            <p:nvSpPr>
              <p:cNvPr id="923" name="Google Shape;923;p14"/>
              <p:cNvSpPr/>
              <p:nvPr/>
            </p:nvSpPr>
            <p:spPr>
              <a:xfrm>
                <a:off x="6675495" y="570039"/>
                <a:ext cx="814003" cy="195309"/>
              </a:xfrm>
              <a:custGeom>
                <a:avLst/>
                <a:gdLst/>
                <a:ahLst/>
                <a:cxnLst/>
                <a:rect l="l" t="t" r="r" b="b"/>
                <a:pathLst>
                  <a:path w="25215" h="6050" extrusionOk="0">
                    <a:moveTo>
                      <a:pt x="5916" y="1"/>
                    </a:moveTo>
                    <a:lnTo>
                      <a:pt x="0" y="5894"/>
                    </a:lnTo>
                    <a:cubicBezTo>
                      <a:pt x="89" y="5938"/>
                      <a:pt x="178" y="5983"/>
                      <a:pt x="244" y="6049"/>
                    </a:cubicBezTo>
                    <a:lnTo>
                      <a:pt x="6027" y="266"/>
                    </a:lnTo>
                    <a:lnTo>
                      <a:pt x="25214" y="266"/>
                    </a:lnTo>
                    <a:lnTo>
                      <a:pt x="2521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4" name="Google Shape;924;p14"/>
              <p:cNvSpPr/>
              <p:nvPr/>
            </p:nvSpPr>
            <p:spPr>
              <a:xfrm>
                <a:off x="6611124" y="755310"/>
                <a:ext cx="89423" cy="90133"/>
              </a:xfrm>
              <a:custGeom>
                <a:avLst/>
                <a:gdLst/>
                <a:ahLst/>
                <a:cxnLst/>
                <a:rect l="l" t="t" r="r" b="b"/>
                <a:pathLst>
                  <a:path w="2770" h="2792" extrusionOk="0">
                    <a:moveTo>
                      <a:pt x="1374" y="0"/>
                    </a:moveTo>
                    <a:cubicBezTo>
                      <a:pt x="621" y="0"/>
                      <a:pt x="0" y="620"/>
                      <a:pt x="0" y="1396"/>
                    </a:cubicBezTo>
                    <a:cubicBezTo>
                      <a:pt x="0" y="2171"/>
                      <a:pt x="621" y="2792"/>
                      <a:pt x="1374" y="2792"/>
                    </a:cubicBezTo>
                    <a:cubicBezTo>
                      <a:pt x="2149" y="2792"/>
                      <a:pt x="2770" y="2171"/>
                      <a:pt x="2770" y="1396"/>
                    </a:cubicBezTo>
                    <a:cubicBezTo>
                      <a:pt x="2770" y="953"/>
                      <a:pt x="2570" y="576"/>
                      <a:pt x="2238" y="310"/>
                    </a:cubicBezTo>
                    <a:lnTo>
                      <a:pt x="2083" y="487"/>
                    </a:lnTo>
                    <a:lnTo>
                      <a:pt x="1884" y="288"/>
                    </a:lnTo>
                    <a:lnTo>
                      <a:pt x="1994" y="155"/>
                    </a:lnTo>
                    <a:cubicBezTo>
                      <a:pt x="1817" y="66"/>
                      <a:pt x="1596" y="0"/>
                      <a:pt x="137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25" name="Google Shape;925;p14"/>
            <p:cNvSpPr/>
            <p:nvPr/>
          </p:nvSpPr>
          <p:spPr>
            <a:xfrm>
              <a:off x="8424512" y="303114"/>
              <a:ext cx="11493" cy="10750"/>
            </a:xfrm>
            <a:custGeom>
              <a:avLst/>
              <a:gdLst/>
              <a:ahLst/>
              <a:cxnLst/>
              <a:rect l="l" t="t" r="r" b="b"/>
              <a:pathLst>
                <a:path w="356" h="333" extrusionOk="0">
                  <a:moveTo>
                    <a:pt x="111" y="0"/>
                  </a:moveTo>
                  <a:lnTo>
                    <a:pt x="1" y="133"/>
                  </a:lnTo>
                  <a:lnTo>
                    <a:pt x="200" y="332"/>
                  </a:lnTo>
                  <a:lnTo>
                    <a:pt x="355" y="155"/>
                  </a:lnTo>
                  <a:cubicBezTo>
                    <a:pt x="289" y="89"/>
                    <a:pt x="200" y="44"/>
                    <a:pt x="111" y="0"/>
                  </a:cubicBezTo>
                  <a:close/>
                </a:path>
              </a:pathLst>
            </a:custGeom>
            <a:solidFill>
              <a:srgbClr val="FF41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BLANK_9">
    <p:spTree>
      <p:nvGrpSpPr>
        <p:cNvPr id="1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p15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7635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928" name="Google Shape;928;p15"/>
          <p:cNvSpPr txBox="1">
            <a:spLocks noGrp="1"/>
          </p:cNvSpPr>
          <p:nvPr>
            <p:ph type="body" idx="1"/>
          </p:nvPr>
        </p:nvSpPr>
        <p:spPr>
          <a:xfrm>
            <a:off x="960000" y="2416419"/>
            <a:ext cx="5136000" cy="2864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●"/>
              <a:defRPr/>
            </a:lvl1pPr>
            <a:lvl2pPr marL="914400" lvl="1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929" name="Google Shape;929;p15"/>
          <p:cNvSpPr txBox="1">
            <a:spLocks noGrp="1"/>
          </p:cNvSpPr>
          <p:nvPr>
            <p:ph type="body" idx="2"/>
          </p:nvPr>
        </p:nvSpPr>
        <p:spPr>
          <a:xfrm>
            <a:off x="6096000" y="2416419"/>
            <a:ext cx="5136000" cy="2864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●"/>
              <a:defRPr/>
            </a:lvl1pPr>
            <a:lvl2pPr marL="914400" lvl="1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grpSp>
        <p:nvGrpSpPr>
          <p:cNvPr id="930" name="Google Shape;930;p15"/>
          <p:cNvGrpSpPr/>
          <p:nvPr/>
        </p:nvGrpSpPr>
        <p:grpSpPr>
          <a:xfrm flipH="1">
            <a:off x="502483" y="-317182"/>
            <a:ext cx="1652010" cy="757879"/>
            <a:chOff x="208301" y="226025"/>
            <a:chExt cx="1239039" cy="568423"/>
          </a:xfrm>
        </p:grpSpPr>
        <p:sp>
          <p:nvSpPr>
            <p:cNvPr id="931" name="Google Shape;931;p15"/>
            <p:cNvSpPr/>
            <p:nvPr/>
          </p:nvSpPr>
          <p:spPr>
            <a:xfrm>
              <a:off x="1324576" y="226025"/>
              <a:ext cx="122763" cy="122804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89"/>
                  </a:moveTo>
                  <a:cubicBezTo>
                    <a:pt x="2216" y="289"/>
                    <a:pt x="2770" y="843"/>
                    <a:pt x="2770" y="1529"/>
                  </a:cubicBezTo>
                  <a:cubicBezTo>
                    <a:pt x="2770" y="2216"/>
                    <a:pt x="2216" y="2770"/>
                    <a:pt x="1529" y="2770"/>
                  </a:cubicBezTo>
                  <a:cubicBezTo>
                    <a:pt x="842" y="2770"/>
                    <a:pt x="288" y="2216"/>
                    <a:pt x="288" y="1529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15"/>
            <p:cNvSpPr/>
            <p:nvPr/>
          </p:nvSpPr>
          <p:spPr>
            <a:xfrm>
              <a:off x="332791" y="266933"/>
              <a:ext cx="1007840" cy="482141"/>
            </a:xfrm>
            <a:custGeom>
              <a:avLst/>
              <a:gdLst/>
              <a:ahLst/>
              <a:cxnLst/>
              <a:rect l="l" t="t" r="r" b="b"/>
              <a:pathLst>
                <a:path w="25105" h="12010" extrusionOk="0">
                  <a:moveTo>
                    <a:pt x="18612" y="1"/>
                  </a:moveTo>
                  <a:lnTo>
                    <a:pt x="6869" y="11721"/>
                  </a:lnTo>
                  <a:lnTo>
                    <a:pt x="1" y="11721"/>
                  </a:lnTo>
                  <a:lnTo>
                    <a:pt x="1" y="12010"/>
                  </a:lnTo>
                  <a:lnTo>
                    <a:pt x="7002" y="12010"/>
                  </a:lnTo>
                  <a:lnTo>
                    <a:pt x="18723" y="267"/>
                  </a:lnTo>
                  <a:lnTo>
                    <a:pt x="25104" y="267"/>
                  </a:lnTo>
                  <a:lnTo>
                    <a:pt x="25104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15"/>
            <p:cNvSpPr/>
            <p:nvPr/>
          </p:nvSpPr>
          <p:spPr>
            <a:xfrm>
              <a:off x="208301" y="671644"/>
              <a:ext cx="122763" cy="122804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67"/>
                  </a:moveTo>
                  <a:cubicBezTo>
                    <a:pt x="2216" y="267"/>
                    <a:pt x="2770" y="843"/>
                    <a:pt x="2770" y="1530"/>
                  </a:cubicBezTo>
                  <a:cubicBezTo>
                    <a:pt x="2770" y="2217"/>
                    <a:pt x="2216" y="2770"/>
                    <a:pt x="1529" y="2770"/>
                  </a:cubicBezTo>
                  <a:cubicBezTo>
                    <a:pt x="842" y="2770"/>
                    <a:pt x="266" y="2217"/>
                    <a:pt x="266" y="1530"/>
                  </a:cubicBezTo>
                  <a:cubicBezTo>
                    <a:pt x="266" y="843"/>
                    <a:pt x="842" y="267"/>
                    <a:pt x="1529" y="267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72"/>
                    <a:pt x="687" y="3058"/>
                    <a:pt x="1529" y="3058"/>
                  </a:cubicBezTo>
                  <a:cubicBezTo>
                    <a:pt x="2371" y="3058"/>
                    <a:pt x="3058" y="2372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4" name="Google Shape;934;p15"/>
          <p:cNvGrpSpPr/>
          <p:nvPr/>
        </p:nvGrpSpPr>
        <p:grpSpPr>
          <a:xfrm rot="-5400000" flipH="1">
            <a:off x="-581745" y="433744"/>
            <a:ext cx="1957728" cy="659913"/>
            <a:chOff x="-21957" y="3648039"/>
            <a:chExt cx="1468333" cy="494947"/>
          </a:xfrm>
        </p:grpSpPr>
        <p:sp>
          <p:nvSpPr>
            <p:cNvPr id="935" name="Google Shape;935;p15"/>
            <p:cNvSpPr/>
            <p:nvPr/>
          </p:nvSpPr>
          <p:spPr>
            <a:xfrm>
              <a:off x="-21957" y="3648039"/>
              <a:ext cx="1150161" cy="332607"/>
            </a:xfrm>
            <a:custGeom>
              <a:avLst/>
              <a:gdLst/>
              <a:ahLst/>
              <a:cxnLst/>
              <a:rect l="l" t="t" r="r" b="b"/>
              <a:pathLst>
                <a:path w="35628" h="10303" extrusionOk="0">
                  <a:moveTo>
                    <a:pt x="0" y="0"/>
                  </a:moveTo>
                  <a:lnTo>
                    <a:pt x="0" y="1108"/>
                  </a:lnTo>
                  <a:lnTo>
                    <a:pt x="9062" y="10192"/>
                  </a:lnTo>
                  <a:lnTo>
                    <a:pt x="9173" y="10303"/>
                  </a:lnTo>
                  <a:lnTo>
                    <a:pt x="35583" y="10303"/>
                  </a:lnTo>
                  <a:cubicBezTo>
                    <a:pt x="35583" y="10259"/>
                    <a:pt x="35583" y="10214"/>
                    <a:pt x="35583" y="10170"/>
                  </a:cubicBezTo>
                  <a:cubicBezTo>
                    <a:pt x="35583" y="9949"/>
                    <a:pt x="35605" y="9727"/>
                    <a:pt x="35627" y="9505"/>
                  </a:cubicBezTo>
                  <a:lnTo>
                    <a:pt x="9505" y="95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15"/>
            <p:cNvSpPr/>
            <p:nvPr/>
          </p:nvSpPr>
          <p:spPr>
            <a:xfrm>
              <a:off x="1113676" y="3810286"/>
              <a:ext cx="332700" cy="332700"/>
            </a:xfrm>
            <a:prstGeom prst="ellipse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15"/>
            <p:cNvSpPr/>
            <p:nvPr/>
          </p:nvSpPr>
          <p:spPr>
            <a:xfrm>
              <a:off x="1198819" y="3895801"/>
              <a:ext cx="162413" cy="161671"/>
            </a:xfrm>
            <a:custGeom>
              <a:avLst/>
              <a:gdLst/>
              <a:ahLst/>
              <a:cxnLst/>
              <a:rect l="l" t="t" r="r" b="b"/>
              <a:pathLst>
                <a:path w="5031" h="5008" extrusionOk="0">
                  <a:moveTo>
                    <a:pt x="2505" y="0"/>
                  </a:moveTo>
                  <a:cubicBezTo>
                    <a:pt x="1131" y="0"/>
                    <a:pt x="1" y="1108"/>
                    <a:pt x="1" y="2504"/>
                  </a:cubicBezTo>
                  <a:cubicBezTo>
                    <a:pt x="1" y="3878"/>
                    <a:pt x="1131" y="5008"/>
                    <a:pt x="2505" y="5008"/>
                  </a:cubicBezTo>
                  <a:cubicBezTo>
                    <a:pt x="3900" y="5008"/>
                    <a:pt x="5030" y="3878"/>
                    <a:pt x="5030" y="2504"/>
                  </a:cubicBezTo>
                  <a:cubicBezTo>
                    <a:pt x="5030" y="1108"/>
                    <a:pt x="3900" y="0"/>
                    <a:pt x="25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8" name="Google Shape;938;p15"/>
          <p:cNvGrpSpPr/>
          <p:nvPr/>
        </p:nvGrpSpPr>
        <p:grpSpPr>
          <a:xfrm rot="10800000" flipH="1">
            <a:off x="10307315" y="-995599"/>
            <a:ext cx="1570796" cy="1459122"/>
            <a:chOff x="7825118" y="4065849"/>
            <a:chExt cx="1178127" cy="1094369"/>
          </a:xfrm>
        </p:grpSpPr>
        <p:sp>
          <p:nvSpPr>
            <p:cNvPr id="939" name="Google Shape;939;p15"/>
            <p:cNvSpPr/>
            <p:nvPr/>
          </p:nvSpPr>
          <p:spPr>
            <a:xfrm>
              <a:off x="7911327" y="4137684"/>
              <a:ext cx="1091918" cy="1022534"/>
            </a:xfrm>
            <a:custGeom>
              <a:avLst/>
              <a:gdLst/>
              <a:ahLst/>
              <a:cxnLst/>
              <a:rect l="l" t="t" r="r" b="b"/>
              <a:pathLst>
                <a:path w="30310" h="28384" extrusionOk="0">
                  <a:moveTo>
                    <a:pt x="0" y="1"/>
                  </a:moveTo>
                  <a:lnTo>
                    <a:pt x="0" y="776"/>
                  </a:lnTo>
                  <a:lnTo>
                    <a:pt x="11012" y="776"/>
                  </a:lnTo>
                  <a:lnTo>
                    <a:pt x="29512" y="19299"/>
                  </a:lnTo>
                  <a:lnTo>
                    <a:pt x="29512" y="28383"/>
                  </a:lnTo>
                  <a:lnTo>
                    <a:pt x="30310" y="28383"/>
                  </a:lnTo>
                  <a:lnTo>
                    <a:pt x="30310" y="18967"/>
                  </a:lnTo>
                  <a:lnTo>
                    <a:pt x="1134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15"/>
            <p:cNvSpPr/>
            <p:nvPr/>
          </p:nvSpPr>
          <p:spPr>
            <a:xfrm>
              <a:off x="7825118" y="4065849"/>
              <a:ext cx="172416" cy="171659"/>
            </a:xfrm>
            <a:custGeom>
              <a:avLst/>
              <a:gdLst/>
              <a:ahLst/>
              <a:cxnLst/>
              <a:rect l="l" t="t" r="r" b="b"/>
              <a:pathLst>
                <a:path w="4786" h="4765" extrusionOk="0">
                  <a:moveTo>
                    <a:pt x="2393" y="1"/>
                  </a:moveTo>
                  <a:cubicBezTo>
                    <a:pt x="1086" y="1"/>
                    <a:pt x="0" y="1064"/>
                    <a:pt x="0" y="2372"/>
                  </a:cubicBezTo>
                  <a:cubicBezTo>
                    <a:pt x="0" y="3701"/>
                    <a:pt x="1086" y="4764"/>
                    <a:pt x="2393" y="4764"/>
                  </a:cubicBezTo>
                  <a:cubicBezTo>
                    <a:pt x="3722" y="4764"/>
                    <a:pt x="4786" y="3701"/>
                    <a:pt x="4786" y="2372"/>
                  </a:cubicBezTo>
                  <a:cubicBezTo>
                    <a:pt x="4786" y="1064"/>
                    <a:pt x="3722" y="1"/>
                    <a:pt x="23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1" name="Google Shape;941;p15"/>
          <p:cNvGrpSpPr/>
          <p:nvPr/>
        </p:nvGrpSpPr>
        <p:grpSpPr>
          <a:xfrm>
            <a:off x="11715455" y="309499"/>
            <a:ext cx="533189" cy="869180"/>
            <a:chOff x="8772496" y="3715501"/>
            <a:chExt cx="399902" cy="651901"/>
          </a:xfrm>
        </p:grpSpPr>
        <p:sp>
          <p:nvSpPr>
            <p:cNvPr id="942" name="Google Shape;942;p15"/>
            <p:cNvSpPr/>
            <p:nvPr/>
          </p:nvSpPr>
          <p:spPr>
            <a:xfrm>
              <a:off x="8772496" y="3715501"/>
              <a:ext cx="143718" cy="143765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89"/>
                  </a:moveTo>
                  <a:cubicBezTo>
                    <a:pt x="2216" y="289"/>
                    <a:pt x="2792" y="843"/>
                    <a:pt x="2792" y="1530"/>
                  </a:cubicBezTo>
                  <a:cubicBezTo>
                    <a:pt x="2792" y="2217"/>
                    <a:pt x="2216" y="2793"/>
                    <a:pt x="1529" y="2793"/>
                  </a:cubicBezTo>
                  <a:cubicBezTo>
                    <a:pt x="842" y="2793"/>
                    <a:pt x="288" y="2217"/>
                    <a:pt x="288" y="1530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27"/>
                    <a:pt x="621" y="2992"/>
                    <a:pt x="1396" y="3059"/>
                  </a:cubicBezTo>
                  <a:lnTo>
                    <a:pt x="1396" y="2926"/>
                  </a:lnTo>
                  <a:lnTo>
                    <a:pt x="1684" y="2926"/>
                  </a:lnTo>
                  <a:lnTo>
                    <a:pt x="1684" y="3059"/>
                  </a:lnTo>
                  <a:cubicBezTo>
                    <a:pt x="2460" y="2992"/>
                    <a:pt x="3058" y="2327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15"/>
            <p:cNvSpPr/>
            <p:nvPr/>
          </p:nvSpPr>
          <p:spPr>
            <a:xfrm>
              <a:off x="8838105" y="3859218"/>
              <a:ext cx="334293" cy="508184"/>
            </a:xfrm>
            <a:custGeom>
              <a:avLst/>
              <a:gdLst/>
              <a:ahLst/>
              <a:cxnLst/>
              <a:rect l="l" t="t" r="r" b="b"/>
              <a:pathLst>
                <a:path w="7113" h="10813" extrusionOk="0">
                  <a:moveTo>
                    <a:pt x="0" y="1"/>
                  </a:moveTo>
                  <a:lnTo>
                    <a:pt x="0" y="3723"/>
                  </a:lnTo>
                  <a:lnTo>
                    <a:pt x="7112" y="10813"/>
                  </a:lnTo>
                  <a:lnTo>
                    <a:pt x="7112" y="10436"/>
                  </a:lnTo>
                  <a:lnTo>
                    <a:pt x="288" y="3612"/>
                  </a:lnTo>
                  <a:lnTo>
                    <a:pt x="288" y="1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4" name="Google Shape;944;p15"/>
          <p:cNvGrpSpPr/>
          <p:nvPr/>
        </p:nvGrpSpPr>
        <p:grpSpPr>
          <a:xfrm rot="10800000">
            <a:off x="11476147" y="2543688"/>
            <a:ext cx="1109200" cy="650489"/>
            <a:chOff x="-294886" y="1687485"/>
            <a:chExt cx="831921" cy="487879"/>
          </a:xfrm>
        </p:grpSpPr>
        <p:grpSp>
          <p:nvGrpSpPr>
            <p:cNvPr id="945" name="Google Shape;945;p15"/>
            <p:cNvGrpSpPr/>
            <p:nvPr/>
          </p:nvGrpSpPr>
          <p:grpSpPr>
            <a:xfrm rot="5400000">
              <a:off x="-85365" y="1781564"/>
              <a:ext cx="184279" cy="603321"/>
              <a:chOff x="3638102" y="4583399"/>
              <a:chExt cx="182798" cy="598473"/>
            </a:xfrm>
          </p:grpSpPr>
          <p:sp>
            <p:nvSpPr>
              <p:cNvPr id="946" name="Google Shape;946;p15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7" name="Google Shape;947;p15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48" name="Google Shape;948;p15"/>
            <p:cNvGrpSpPr/>
            <p:nvPr/>
          </p:nvGrpSpPr>
          <p:grpSpPr>
            <a:xfrm rot="5400000">
              <a:off x="143235" y="1477964"/>
              <a:ext cx="184279" cy="603321"/>
              <a:chOff x="3638102" y="4583399"/>
              <a:chExt cx="182798" cy="598473"/>
            </a:xfrm>
          </p:grpSpPr>
          <p:sp>
            <p:nvSpPr>
              <p:cNvPr id="949" name="Google Shape;949;p15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0" name="Google Shape;950;p15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51" name="Google Shape;951;p15"/>
          <p:cNvGrpSpPr/>
          <p:nvPr/>
        </p:nvGrpSpPr>
        <p:grpSpPr>
          <a:xfrm>
            <a:off x="-369039" y="3049530"/>
            <a:ext cx="1186419" cy="1315155"/>
            <a:chOff x="-138609" y="2210165"/>
            <a:chExt cx="889837" cy="986391"/>
          </a:xfrm>
        </p:grpSpPr>
        <p:sp>
          <p:nvSpPr>
            <p:cNvPr id="952" name="Google Shape;952;p15"/>
            <p:cNvSpPr/>
            <p:nvPr/>
          </p:nvSpPr>
          <p:spPr>
            <a:xfrm flipH="1">
              <a:off x="652475" y="2210165"/>
              <a:ext cx="98752" cy="98010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2216" y="266"/>
                    <a:pt x="2770" y="820"/>
                    <a:pt x="2770" y="1529"/>
                  </a:cubicBezTo>
                  <a:cubicBezTo>
                    <a:pt x="2770" y="2216"/>
                    <a:pt x="2216" y="2770"/>
                    <a:pt x="1530" y="2770"/>
                  </a:cubicBezTo>
                  <a:cubicBezTo>
                    <a:pt x="843" y="2770"/>
                    <a:pt x="267" y="2216"/>
                    <a:pt x="267" y="1529"/>
                  </a:cubicBezTo>
                  <a:cubicBezTo>
                    <a:pt x="267" y="820"/>
                    <a:pt x="843" y="266"/>
                    <a:pt x="1530" y="266"/>
                  </a:cubicBezTo>
                  <a:close/>
                  <a:moveTo>
                    <a:pt x="1530" y="1"/>
                  </a:moveTo>
                  <a:cubicBezTo>
                    <a:pt x="688" y="1"/>
                    <a:pt x="1" y="687"/>
                    <a:pt x="1" y="1529"/>
                  </a:cubicBezTo>
                  <a:cubicBezTo>
                    <a:pt x="1" y="2371"/>
                    <a:pt x="688" y="3036"/>
                    <a:pt x="1530" y="3036"/>
                  </a:cubicBezTo>
                  <a:cubicBezTo>
                    <a:pt x="2371" y="3036"/>
                    <a:pt x="3058" y="2371"/>
                    <a:pt x="3058" y="1529"/>
                  </a:cubicBezTo>
                  <a:cubicBezTo>
                    <a:pt x="3058" y="1507"/>
                    <a:pt x="3058" y="1507"/>
                    <a:pt x="3058" y="1507"/>
                  </a:cubicBezTo>
                  <a:lnTo>
                    <a:pt x="2815" y="1507"/>
                  </a:lnTo>
                  <a:lnTo>
                    <a:pt x="2815" y="1219"/>
                  </a:lnTo>
                  <a:lnTo>
                    <a:pt x="3036" y="1219"/>
                  </a:lnTo>
                  <a:cubicBezTo>
                    <a:pt x="2881" y="532"/>
                    <a:pt x="2261" y="1"/>
                    <a:pt x="1530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15"/>
            <p:cNvSpPr/>
            <p:nvPr/>
          </p:nvSpPr>
          <p:spPr>
            <a:xfrm flipH="1">
              <a:off x="-138608" y="2249518"/>
              <a:ext cx="791825" cy="474230"/>
            </a:xfrm>
            <a:custGeom>
              <a:avLst/>
              <a:gdLst/>
              <a:ahLst/>
              <a:cxnLst/>
              <a:rect l="l" t="t" r="r" b="b"/>
              <a:pathLst>
                <a:path w="24528" h="14690" extrusionOk="0">
                  <a:moveTo>
                    <a:pt x="0" y="0"/>
                  </a:moveTo>
                  <a:cubicBezTo>
                    <a:pt x="0" y="89"/>
                    <a:pt x="22" y="200"/>
                    <a:pt x="22" y="288"/>
                  </a:cubicBezTo>
                  <a:lnTo>
                    <a:pt x="10103" y="288"/>
                  </a:lnTo>
                  <a:lnTo>
                    <a:pt x="24527" y="14690"/>
                  </a:lnTo>
                  <a:lnTo>
                    <a:pt x="24527" y="14313"/>
                  </a:lnTo>
                  <a:lnTo>
                    <a:pt x="10214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54" name="Google Shape;954;p15"/>
            <p:cNvGrpSpPr/>
            <p:nvPr/>
          </p:nvGrpSpPr>
          <p:grpSpPr>
            <a:xfrm flipH="1">
              <a:off x="-138609" y="2517039"/>
              <a:ext cx="889837" cy="679518"/>
              <a:chOff x="-350462" y="2364639"/>
              <a:chExt cx="889837" cy="679518"/>
            </a:xfrm>
          </p:grpSpPr>
          <p:sp>
            <p:nvSpPr>
              <p:cNvPr id="955" name="Google Shape;955;p15"/>
              <p:cNvSpPr/>
              <p:nvPr/>
            </p:nvSpPr>
            <p:spPr>
              <a:xfrm>
                <a:off x="-350462" y="2364639"/>
                <a:ext cx="98752" cy="98010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2216" y="266"/>
                      <a:pt x="2770" y="820"/>
                      <a:pt x="2770" y="1529"/>
                    </a:cubicBezTo>
                    <a:cubicBezTo>
                      <a:pt x="2770" y="2216"/>
                      <a:pt x="2216" y="2770"/>
                      <a:pt x="1530" y="2770"/>
                    </a:cubicBezTo>
                    <a:cubicBezTo>
                      <a:pt x="843" y="2770"/>
                      <a:pt x="267" y="2216"/>
                      <a:pt x="267" y="1529"/>
                    </a:cubicBezTo>
                    <a:cubicBezTo>
                      <a:pt x="267" y="820"/>
                      <a:pt x="843" y="266"/>
                      <a:pt x="1530" y="266"/>
                    </a:cubicBezTo>
                    <a:close/>
                    <a:moveTo>
                      <a:pt x="1530" y="1"/>
                    </a:moveTo>
                    <a:cubicBezTo>
                      <a:pt x="688" y="1"/>
                      <a:pt x="1" y="687"/>
                      <a:pt x="1" y="1529"/>
                    </a:cubicBezTo>
                    <a:cubicBezTo>
                      <a:pt x="1" y="2371"/>
                      <a:pt x="688" y="3036"/>
                      <a:pt x="1530" y="3036"/>
                    </a:cubicBezTo>
                    <a:cubicBezTo>
                      <a:pt x="2371" y="3036"/>
                      <a:pt x="3058" y="2371"/>
                      <a:pt x="3058" y="1529"/>
                    </a:cubicBezTo>
                    <a:cubicBezTo>
                      <a:pt x="3058" y="1507"/>
                      <a:pt x="3058" y="1507"/>
                      <a:pt x="3058" y="1507"/>
                    </a:cubicBezTo>
                    <a:lnTo>
                      <a:pt x="2815" y="1507"/>
                    </a:lnTo>
                    <a:lnTo>
                      <a:pt x="2815" y="1219"/>
                    </a:lnTo>
                    <a:lnTo>
                      <a:pt x="3036" y="1219"/>
                    </a:lnTo>
                    <a:cubicBezTo>
                      <a:pt x="2881" y="532"/>
                      <a:pt x="2261" y="1"/>
                      <a:pt x="15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6" name="Google Shape;956;p15"/>
              <p:cNvSpPr/>
              <p:nvPr/>
            </p:nvSpPr>
            <p:spPr>
              <a:xfrm>
                <a:off x="-252452" y="2403991"/>
                <a:ext cx="791825" cy="474230"/>
              </a:xfrm>
              <a:custGeom>
                <a:avLst/>
                <a:gdLst/>
                <a:ahLst/>
                <a:cxnLst/>
                <a:rect l="l" t="t" r="r" b="b"/>
                <a:pathLst>
                  <a:path w="24528" h="14690" extrusionOk="0">
                    <a:moveTo>
                      <a:pt x="0" y="0"/>
                    </a:moveTo>
                    <a:cubicBezTo>
                      <a:pt x="0" y="89"/>
                      <a:pt x="22" y="200"/>
                      <a:pt x="22" y="288"/>
                    </a:cubicBezTo>
                    <a:lnTo>
                      <a:pt x="10103" y="288"/>
                    </a:lnTo>
                    <a:lnTo>
                      <a:pt x="24527" y="14690"/>
                    </a:lnTo>
                    <a:lnTo>
                      <a:pt x="24527" y="14313"/>
                    </a:lnTo>
                    <a:lnTo>
                      <a:pt x="10214" y="0"/>
                    </a:ln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7" name="Google Shape;957;p15"/>
              <p:cNvSpPr/>
              <p:nvPr/>
            </p:nvSpPr>
            <p:spPr>
              <a:xfrm>
                <a:off x="-134458" y="2700832"/>
                <a:ext cx="98042" cy="98720"/>
              </a:xfrm>
              <a:custGeom>
                <a:avLst/>
                <a:gdLst/>
                <a:ahLst/>
                <a:cxnLst/>
                <a:rect l="l" t="t" r="r" b="b"/>
                <a:pathLst>
                  <a:path w="3037" h="3058" extrusionOk="0">
                    <a:moveTo>
                      <a:pt x="1530" y="0"/>
                    </a:moveTo>
                    <a:cubicBezTo>
                      <a:pt x="688" y="0"/>
                      <a:pt x="1" y="687"/>
                      <a:pt x="1" y="1529"/>
                    </a:cubicBezTo>
                    <a:cubicBezTo>
                      <a:pt x="1" y="2371"/>
                      <a:pt x="688" y="3058"/>
                      <a:pt x="1530" y="3058"/>
                    </a:cubicBezTo>
                    <a:cubicBezTo>
                      <a:pt x="2327" y="3058"/>
                      <a:pt x="2992" y="2415"/>
                      <a:pt x="3036" y="1617"/>
                    </a:cubicBezTo>
                    <a:lnTo>
                      <a:pt x="2771" y="1617"/>
                    </a:lnTo>
                    <a:lnTo>
                      <a:pt x="2771" y="1573"/>
                    </a:lnTo>
                    <a:cubicBezTo>
                      <a:pt x="2748" y="2238"/>
                      <a:pt x="2194" y="2770"/>
                      <a:pt x="1530" y="2770"/>
                    </a:cubicBezTo>
                    <a:cubicBezTo>
                      <a:pt x="843" y="2770"/>
                      <a:pt x="267" y="2216"/>
                      <a:pt x="267" y="1529"/>
                    </a:cubicBezTo>
                    <a:cubicBezTo>
                      <a:pt x="267" y="842"/>
                      <a:pt x="843" y="266"/>
                      <a:pt x="1530" y="266"/>
                    </a:cubicBezTo>
                    <a:cubicBezTo>
                      <a:pt x="2194" y="266"/>
                      <a:pt x="2748" y="820"/>
                      <a:pt x="2771" y="1484"/>
                    </a:cubicBezTo>
                    <a:lnTo>
                      <a:pt x="2771" y="1352"/>
                    </a:lnTo>
                    <a:lnTo>
                      <a:pt x="3036" y="1352"/>
                    </a:lnTo>
                    <a:cubicBezTo>
                      <a:pt x="2948" y="598"/>
                      <a:pt x="2305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8" name="Google Shape;958;p15"/>
              <p:cNvSpPr/>
              <p:nvPr/>
            </p:nvSpPr>
            <p:spPr>
              <a:xfrm>
                <a:off x="-36448" y="2744446"/>
                <a:ext cx="575823" cy="299711"/>
              </a:xfrm>
              <a:custGeom>
                <a:avLst/>
                <a:gdLst/>
                <a:ahLst/>
                <a:cxnLst/>
                <a:rect l="l" t="t" r="r" b="b"/>
                <a:pathLst>
                  <a:path w="17837" h="9284" extrusionOk="0">
                    <a:moveTo>
                      <a:pt x="0" y="1"/>
                    </a:moveTo>
                    <a:cubicBezTo>
                      <a:pt x="0" y="67"/>
                      <a:pt x="23" y="111"/>
                      <a:pt x="23" y="178"/>
                    </a:cubicBezTo>
                    <a:cubicBezTo>
                      <a:pt x="23" y="200"/>
                      <a:pt x="0" y="244"/>
                      <a:pt x="0" y="266"/>
                    </a:cubicBezTo>
                    <a:lnTo>
                      <a:pt x="8819" y="266"/>
                    </a:lnTo>
                    <a:lnTo>
                      <a:pt x="17836" y="9284"/>
                    </a:lnTo>
                    <a:lnTo>
                      <a:pt x="17836" y="8885"/>
                    </a:lnTo>
                    <a:lnTo>
                      <a:pt x="8929" y="1"/>
                    </a:ln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59" name="Google Shape;959;p15"/>
          <p:cNvGrpSpPr/>
          <p:nvPr/>
        </p:nvGrpSpPr>
        <p:grpSpPr>
          <a:xfrm>
            <a:off x="11426623" y="4151256"/>
            <a:ext cx="533164" cy="508329"/>
            <a:chOff x="7268887" y="1278648"/>
            <a:chExt cx="399883" cy="381256"/>
          </a:xfrm>
        </p:grpSpPr>
        <p:sp>
          <p:nvSpPr>
            <p:cNvPr id="960" name="Google Shape;960;p15"/>
            <p:cNvSpPr/>
            <p:nvPr/>
          </p:nvSpPr>
          <p:spPr>
            <a:xfrm>
              <a:off x="7268887" y="1278648"/>
              <a:ext cx="399883" cy="381256"/>
            </a:xfrm>
            <a:custGeom>
              <a:avLst/>
              <a:gdLst/>
              <a:ahLst/>
              <a:cxnLst/>
              <a:rect l="l" t="t" r="r" b="b"/>
              <a:pathLst>
                <a:path w="12387" h="11810" extrusionOk="0">
                  <a:moveTo>
                    <a:pt x="5917" y="798"/>
                  </a:moveTo>
                  <a:cubicBezTo>
                    <a:pt x="7224" y="798"/>
                    <a:pt x="8531" y="1285"/>
                    <a:pt x="9528" y="2282"/>
                  </a:cubicBezTo>
                  <a:cubicBezTo>
                    <a:pt x="11522" y="4276"/>
                    <a:pt x="11522" y="7533"/>
                    <a:pt x="9528" y="9527"/>
                  </a:cubicBezTo>
                  <a:cubicBezTo>
                    <a:pt x="8553" y="10480"/>
                    <a:pt x="7268" y="11012"/>
                    <a:pt x="5917" y="11012"/>
                  </a:cubicBezTo>
                  <a:cubicBezTo>
                    <a:pt x="4543" y="11012"/>
                    <a:pt x="3258" y="10480"/>
                    <a:pt x="2283" y="9527"/>
                  </a:cubicBezTo>
                  <a:cubicBezTo>
                    <a:pt x="1330" y="8552"/>
                    <a:pt x="799" y="7267"/>
                    <a:pt x="799" y="5894"/>
                  </a:cubicBezTo>
                  <a:cubicBezTo>
                    <a:pt x="799" y="4542"/>
                    <a:pt x="1330" y="3257"/>
                    <a:pt x="2283" y="2282"/>
                  </a:cubicBezTo>
                  <a:cubicBezTo>
                    <a:pt x="3280" y="1285"/>
                    <a:pt x="4609" y="798"/>
                    <a:pt x="5917" y="798"/>
                  </a:cubicBezTo>
                  <a:close/>
                  <a:moveTo>
                    <a:pt x="5906" y="0"/>
                  </a:moveTo>
                  <a:cubicBezTo>
                    <a:pt x="4393" y="0"/>
                    <a:pt x="2881" y="576"/>
                    <a:pt x="1729" y="1728"/>
                  </a:cubicBezTo>
                  <a:cubicBezTo>
                    <a:pt x="621" y="2836"/>
                    <a:pt x="1" y="4321"/>
                    <a:pt x="1" y="5894"/>
                  </a:cubicBezTo>
                  <a:cubicBezTo>
                    <a:pt x="1" y="7489"/>
                    <a:pt x="621" y="8973"/>
                    <a:pt x="1729" y="10081"/>
                  </a:cubicBezTo>
                  <a:cubicBezTo>
                    <a:pt x="2859" y="11189"/>
                    <a:pt x="4344" y="11809"/>
                    <a:pt x="5917" y="11809"/>
                  </a:cubicBezTo>
                  <a:cubicBezTo>
                    <a:pt x="7490" y="11809"/>
                    <a:pt x="8974" y="11189"/>
                    <a:pt x="10082" y="10081"/>
                  </a:cubicBezTo>
                  <a:cubicBezTo>
                    <a:pt x="12386" y="7777"/>
                    <a:pt x="12386" y="4033"/>
                    <a:pt x="10082" y="1728"/>
                  </a:cubicBezTo>
                  <a:cubicBezTo>
                    <a:pt x="8930" y="576"/>
                    <a:pt x="7418" y="0"/>
                    <a:pt x="59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15"/>
            <p:cNvSpPr/>
            <p:nvPr/>
          </p:nvSpPr>
          <p:spPr>
            <a:xfrm>
              <a:off x="7378325" y="1388086"/>
              <a:ext cx="162413" cy="162381"/>
            </a:xfrm>
            <a:custGeom>
              <a:avLst/>
              <a:gdLst/>
              <a:ahLst/>
              <a:cxnLst/>
              <a:rect l="l" t="t" r="r" b="b"/>
              <a:pathLst>
                <a:path w="5031" h="5030" extrusionOk="0">
                  <a:moveTo>
                    <a:pt x="2527" y="0"/>
                  </a:moveTo>
                  <a:cubicBezTo>
                    <a:pt x="1131" y="0"/>
                    <a:pt x="1" y="1130"/>
                    <a:pt x="1" y="2504"/>
                  </a:cubicBezTo>
                  <a:cubicBezTo>
                    <a:pt x="1" y="3900"/>
                    <a:pt x="1131" y="5030"/>
                    <a:pt x="2527" y="5030"/>
                  </a:cubicBezTo>
                  <a:cubicBezTo>
                    <a:pt x="3900" y="5030"/>
                    <a:pt x="5030" y="3900"/>
                    <a:pt x="5030" y="2504"/>
                  </a:cubicBezTo>
                  <a:cubicBezTo>
                    <a:pt x="5030" y="1130"/>
                    <a:pt x="3900" y="0"/>
                    <a:pt x="25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2" name="Google Shape;962;p15"/>
          <p:cNvGrpSpPr/>
          <p:nvPr/>
        </p:nvGrpSpPr>
        <p:grpSpPr>
          <a:xfrm rot="10800000">
            <a:off x="10855062" y="5462382"/>
            <a:ext cx="2121909" cy="1121518"/>
            <a:chOff x="661553" y="1919040"/>
            <a:chExt cx="1591472" cy="841159"/>
          </a:xfrm>
        </p:grpSpPr>
        <p:sp>
          <p:nvSpPr>
            <p:cNvPr id="963" name="Google Shape;963;p15"/>
            <p:cNvSpPr/>
            <p:nvPr/>
          </p:nvSpPr>
          <p:spPr>
            <a:xfrm>
              <a:off x="2043446" y="2661479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266"/>
                  </a:moveTo>
                  <a:cubicBezTo>
                    <a:pt x="2216" y="266"/>
                    <a:pt x="2792" y="842"/>
                    <a:pt x="2792" y="1529"/>
                  </a:cubicBezTo>
                  <a:cubicBezTo>
                    <a:pt x="2792" y="2216"/>
                    <a:pt x="2216" y="2770"/>
                    <a:pt x="1529" y="2770"/>
                  </a:cubicBezTo>
                  <a:cubicBezTo>
                    <a:pt x="842" y="2770"/>
                    <a:pt x="288" y="2216"/>
                    <a:pt x="288" y="1529"/>
                  </a:cubicBezTo>
                  <a:cubicBezTo>
                    <a:pt x="288" y="842"/>
                    <a:pt x="842" y="266"/>
                    <a:pt x="1529" y="266"/>
                  </a:cubicBezTo>
                  <a:close/>
                  <a:moveTo>
                    <a:pt x="1529" y="0"/>
                  </a:moveTo>
                  <a:cubicBezTo>
                    <a:pt x="1174" y="0"/>
                    <a:pt x="842" y="133"/>
                    <a:pt x="576" y="333"/>
                  </a:cubicBezTo>
                  <a:lnTo>
                    <a:pt x="731" y="488"/>
                  </a:lnTo>
                  <a:lnTo>
                    <a:pt x="532" y="687"/>
                  </a:lnTo>
                  <a:lnTo>
                    <a:pt x="377" y="532"/>
                  </a:lnTo>
                  <a:cubicBezTo>
                    <a:pt x="155" y="798"/>
                    <a:pt x="0" y="1153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15"/>
            <p:cNvSpPr/>
            <p:nvPr/>
          </p:nvSpPr>
          <p:spPr>
            <a:xfrm>
              <a:off x="661553" y="2267371"/>
              <a:ext cx="1400512" cy="411311"/>
            </a:xfrm>
            <a:custGeom>
              <a:avLst/>
              <a:gdLst/>
              <a:ahLst/>
              <a:cxnLst/>
              <a:rect l="l" t="t" r="r" b="b"/>
              <a:pathLst>
                <a:path w="43383" h="12741" extrusionOk="0">
                  <a:moveTo>
                    <a:pt x="24283" y="0"/>
                  </a:moveTo>
                  <a:lnTo>
                    <a:pt x="19387" y="4897"/>
                  </a:lnTo>
                  <a:lnTo>
                    <a:pt x="2304" y="4897"/>
                  </a:lnTo>
                  <a:lnTo>
                    <a:pt x="0" y="2593"/>
                  </a:lnTo>
                  <a:lnTo>
                    <a:pt x="0" y="2991"/>
                  </a:lnTo>
                  <a:lnTo>
                    <a:pt x="2193" y="5185"/>
                  </a:lnTo>
                  <a:lnTo>
                    <a:pt x="19498" y="5185"/>
                  </a:lnTo>
                  <a:lnTo>
                    <a:pt x="24416" y="266"/>
                  </a:lnTo>
                  <a:lnTo>
                    <a:pt x="30731" y="266"/>
                  </a:lnTo>
                  <a:lnTo>
                    <a:pt x="43183" y="12740"/>
                  </a:lnTo>
                  <a:cubicBezTo>
                    <a:pt x="43249" y="12674"/>
                    <a:pt x="43316" y="12607"/>
                    <a:pt x="43382" y="12541"/>
                  </a:cubicBezTo>
                  <a:lnTo>
                    <a:pt x="3084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15"/>
            <p:cNvSpPr/>
            <p:nvPr/>
          </p:nvSpPr>
          <p:spPr>
            <a:xfrm>
              <a:off x="661553" y="2117869"/>
              <a:ext cx="1493485" cy="209610"/>
            </a:xfrm>
            <a:custGeom>
              <a:avLst/>
              <a:gdLst/>
              <a:ahLst/>
              <a:cxnLst/>
              <a:rect l="l" t="t" r="r" b="b"/>
              <a:pathLst>
                <a:path w="46263" h="6493" extrusionOk="0">
                  <a:moveTo>
                    <a:pt x="21802" y="1"/>
                  </a:moveTo>
                  <a:lnTo>
                    <a:pt x="15598" y="6204"/>
                  </a:lnTo>
                  <a:lnTo>
                    <a:pt x="4343" y="6204"/>
                  </a:lnTo>
                  <a:lnTo>
                    <a:pt x="0" y="1862"/>
                  </a:lnTo>
                  <a:lnTo>
                    <a:pt x="0" y="2261"/>
                  </a:lnTo>
                  <a:lnTo>
                    <a:pt x="4232" y="6492"/>
                  </a:lnTo>
                  <a:lnTo>
                    <a:pt x="15709" y="6492"/>
                  </a:lnTo>
                  <a:lnTo>
                    <a:pt x="21935" y="267"/>
                  </a:lnTo>
                  <a:lnTo>
                    <a:pt x="46262" y="267"/>
                  </a:lnTo>
                  <a:cubicBezTo>
                    <a:pt x="46262" y="222"/>
                    <a:pt x="46262" y="178"/>
                    <a:pt x="46262" y="134"/>
                  </a:cubicBezTo>
                  <a:cubicBezTo>
                    <a:pt x="46262" y="89"/>
                    <a:pt x="46262" y="45"/>
                    <a:pt x="46262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15"/>
            <p:cNvSpPr/>
            <p:nvPr/>
          </p:nvSpPr>
          <p:spPr>
            <a:xfrm>
              <a:off x="851795" y="2077096"/>
              <a:ext cx="98752" cy="98752"/>
            </a:xfrm>
            <a:custGeom>
              <a:avLst/>
              <a:gdLst/>
              <a:ahLst/>
              <a:cxnLst/>
              <a:rect l="l" t="t" r="r" b="b"/>
              <a:pathLst>
                <a:path w="3059" h="3059" extrusionOk="0">
                  <a:moveTo>
                    <a:pt x="1529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43" y="2792"/>
                    <a:pt x="266" y="2216"/>
                    <a:pt x="266" y="1530"/>
                  </a:cubicBezTo>
                  <a:cubicBezTo>
                    <a:pt x="266" y="843"/>
                    <a:pt x="843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1" y="688"/>
                    <a:pt x="1" y="1530"/>
                  </a:cubicBezTo>
                  <a:cubicBezTo>
                    <a:pt x="1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15"/>
            <p:cNvSpPr/>
            <p:nvPr/>
          </p:nvSpPr>
          <p:spPr>
            <a:xfrm>
              <a:off x="2155015" y="2072802"/>
              <a:ext cx="98010" cy="98752"/>
            </a:xfrm>
            <a:custGeom>
              <a:avLst/>
              <a:gdLst/>
              <a:ahLst/>
              <a:cxnLst/>
              <a:rect l="l" t="t" r="r" b="b"/>
              <a:pathLst>
                <a:path w="3036" h="3059" extrusionOk="0">
                  <a:moveTo>
                    <a:pt x="1507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3"/>
                    <a:pt x="1507" y="2793"/>
                  </a:cubicBezTo>
                  <a:cubicBezTo>
                    <a:pt x="820" y="2793"/>
                    <a:pt x="266" y="2216"/>
                    <a:pt x="266" y="1530"/>
                  </a:cubicBezTo>
                  <a:cubicBezTo>
                    <a:pt x="266" y="843"/>
                    <a:pt x="820" y="289"/>
                    <a:pt x="1507" y="289"/>
                  </a:cubicBezTo>
                  <a:close/>
                  <a:moveTo>
                    <a:pt x="1507" y="1"/>
                  </a:moveTo>
                  <a:cubicBezTo>
                    <a:pt x="732" y="1"/>
                    <a:pt x="67" y="621"/>
                    <a:pt x="0" y="1397"/>
                  </a:cubicBezTo>
                  <a:lnTo>
                    <a:pt x="133" y="1397"/>
                  </a:lnTo>
                  <a:lnTo>
                    <a:pt x="133" y="1663"/>
                  </a:lnTo>
                  <a:lnTo>
                    <a:pt x="0" y="1663"/>
                  </a:lnTo>
                  <a:cubicBezTo>
                    <a:pt x="67" y="2460"/>
                    <a:pt x="732" y="3058"/>
                    <a:pt x="1507" y="3058"/>
                  </a:cubicBezTo>
                  <a:cubicBezTo>
                    <a:pt x="2349" y="3058"/>
                    <a:pt x="3036" y="2372"/>
                    <a:pt x="3036" y="1530"/>
                  </a:cubicBezTo>
                  <a:cubicBezTo>
                    <a:pt x="3036" y="688"/>
                    <a:pt x="2349" y="1"/>
                    <a:pt x="1507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15"/>
            <p:cNvSpPr/>
            <p:nvPr/>
          </p:nvSpPr>
          <p:spPr>
            <a:xfrm>
              <a:off x="951936" y="1951936"/>
              <a:ext cx="821138" cy="187432"/>
            </a:xfrm>
            <a:custGeom>
              <a:avLst/>
              <a:gdLst/>
              <a:ahLst/>
              <a:cxnLst/>
              <a:rect l="l" t="t" r="r" b="b"/>
              <a:pathLst>
                <a:path w="25436" h="5806" extrusionOk="0">
                  <a:moveTo>
                    <a:pt x="10436" y="0"/>
                  </a:moveTo>
                  <a:lnTo>
                    <a:pt x="4919" y="5539"/>
                  </a:lnTo>
                  <a:lnTo>
                    <a:pt x="0" y="5539"/>
                  </a:lnTo>
                  <a:lnTo>
                    <a:pt x="0" y="5805"/>
                  </a:lnTo>
                  <a:lnTo>
                    <a:pt x="5030" y="5805"/>
                  </a:lnTo>
                  <a:lnTo>
                    <a:pt x="10569" y="266"/>
                  </a:lnTo>
                  <a:lnTo>
                    <a:pt x="25369" y="266"/>
                  </a:lnTo>
                  <a:cubicBezTo>
                    <a:pt x="25369" y="178"/>
                    <a:pt x="25392" y="89"/>
                    <a:pt x="25436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15"/>
            <p:cNvSpPr/>
            <p:nvPr/>
          </p:nvSpPr>
          <p:spPr>
            <a:xfrm>
              <a:off x="1770915" y="1951936"/>
              <a:ext cx="11460" cy="8619"/>
            </a:xfrm>
            <a:custGeom>
              <a:avLst/>
              <a:gdLst/>
              <a:ahLst/>
              <a:cxnLst/>
              <a:rect l="l" t="t" r="r" b="b"/>
              <a:pathLst>
                <a:path w="355" h="267" extrusionOk="0">
                  <a:moveTo>
                    <a:pt x="67" y="0"/>
                  </a:moveTo>
                  <a:cubicBezTo>
                    <a:pt x="23" y="89"/>
                    <a:pt x="0" y="178"/>
                    <a:pt x="0" y="266"/>
                  </a:cubicBezTo>
                  <a:lnTo>
                    <a:pt x="266" y="266"/>
                  </a:lnTo>
                  <a:cubicBezTo>
                    <a:pt x="289" y="178"/>
                    <a:pt x="333" y="89"/>
                    <a:pt x="355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15"/>
            <p:cNvSpPr/>
            <p:nvPr/>
          </p:nvSpPr>
          <p:spPr>
            <a:xfrm>
              <a:off x="1779502" y="1951936"/>
              <a:ext cx="3616" cy="8619"/>
            </a:xfrm>
            <a:custGeom>
              <a:avLst/>
              <a:gdLst/>
              <a:ahLst/>
              <a:cxnLst/>
              <a:rect l="l" t="t" r="r" b="b"/>
              <a:pathLst>
                <a:path w="112" h="267" extrusionOk="0">
                  <a:moveTo>
                    <a:pt x="89" y="0"/>
                  </a:moveTo>
                  <a:cubicBezTo>
                    <a:pt x="67" y="89"/>
                    <a:pt x="23" y="178"/>
                    <a:pt x="0" y="266"/>
                  </a:cubicBezTo>
                  <a:lnTo>
                    <a:pt x="111" y="266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15"/>
            <p:cNvSpPr/>
            <p:nvPr/>
          </p:nvSpPr>
          <p:spPr>
            <a:xfrm>
              <a:off x="1770205" y="1919040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0"/>
                  </a:moveTo>
                  <a:cubicBezTo>
                    <a:pt x="864" y="0"/>
                    <a:pt x="288" y="421"/>
                    <a:pt x="89" y="1019"/>
                  </a:cubicBezTo>
                  <a:lnTo>
                    <a:pt x="377" y="1019"/>
                  </a:lnTo>
                  <a:cubicBezTo>
                    <a:pt x="576" y="576"/>
                    <a:pt x="1020" y="288"/>
                    <a:pt x="1529" y="288"/>
                  </a:cubicBez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70"/>
                    <a:pt x="1529" y="2770"/>
                  </a:cubicBezTo>
                  <a:cubicBezTo>
                    <a:pt x="842" y="2770"/>
                    <a:pt x="266" y="2216"/>
                    <a:pt x="266" y="1529"/>
                  </a:cubicBezTo>
                  <a:cubicBezTo>
                    <a:pt x="266" y="1440"/>
                    <a:pt x="288" y="1374"/>
                    <a:pt x="288" y="1285"/>
                  </a:cubicBezTo>
                  <a:lnTo>
                    <a:pt x="22" y="1285"/>
                  </a:lnTo>
                  <a:cubicBezTo>
                    <a:pt x="0" y="1374"/>
                    <a:pt x="0" y="1440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2" name="Google Shape;972;p15"/>
          <p:cNvGrpSpPr/>
          <p:nvPr/>
        </p:nvGrpSpPr>
        <p:grpSpPr>
          <a:xfrm flipH="1">
            <a:off x="224331" y="5758729"/>
            <a:ext cx="1652010" cy="757879"/>
            <a:chOff x="208301" y="226025"/>
            <a:chExt cx="1239039" cy="568423"/>
          </a:xfrm>
        </p:grpSpPr>
        <p:sp>
          <p:nvSpPr>
            <p:cNvPr id="973" name="Google Shape;973;p15"/>
            <p:cNvSpPr/>
            <p:nvPr/>
          </p:nvSpPr>
          <p:spPr>
            <a:xfrm>
              <a:off x="1324576" y="226025"/>
              <a:ext cx="122763" cy="122804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89"/>
                  </a:moveTo>
                  <a:cubicBezTo>
                    <a:pt x="2216" y="289"/>
                    <a:pt x="2770" y="843"/>
                    <a:pt x="2770" y="1529"/>
                  </a:cubicBezTo>
                  <a:cubicBezTo>
                    <a:pt x="2770" y="2216"/>
                    <a:pt x="2216" y="2770"/>
                    <a:pt x="1529" y="2770"/>
                  </a:cubicBezTo>
                  <a:cubicBezTo>
                    <a:pt x="842" y="2770"/>
                    <a:pt x="288" y="2216"/>
                    <a:pt x="288" y="1529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15"/>
            <p:cNvSpPr/>
            <p:nvPr/>
          </p:nvSpPr>
          <p:spPr>
            <a:xfrm>
              <a:off x="332791" y="266933"/>
              <a:ext cx="1007840" cy="482141"/>
            </a:xfrm>
            <a:custGeom>
              <a:avLst/>
              <a:gdLst/>
              <a:ahLst/>
              <a:cxnLst/>
              <a:rect l="l" t="t" r="r" b="b"/>
              <a:pathLst>
                <a:path w="25105" h="12010" extrusionOk="0">
                  <a:moveTo>
                    <a:pt x="18612" y="1"/>
                  </a:moveTo>
                  <a:lnTo>
                    <a:pt x="6869" y="11721"/>
                  </a:lnTo>
                  <a:lnTo>
                    <a:pt x="1" y="11721"/>
                  </a:lnTo>
                  <a:lnTo>
                    <a:pt x="1" y="12010"/>
                  </a:lnTo>
                  <a:lnTo>
                    <a:pt x="7002" y="12010"/>
                  </a:lnTo>
                  <a:lnTo>
                    <a:pt x="18723" y="267"/>
                  </a:lnTo>
                  <a:lnTo>
                    <a:pt x="25104" y="267"/>
                  </a:lnTo>
                  <a:lnTo>
                    <a:pt x="25104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15"/>
            <p:cNvSpPr/>
            <p:nvPr/>
          </p:nvSpPr>
          <p:spPr>
            <a:xfrm>
              <a:off x="208301" y="671644"/>
              <a:ext cx="122763" cy="122804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67"/>
                  </a:moveTo>
                  <a:cubicBezTo>
                    <a:pt x="2216" y="267"/>
                    <a:pt x="2770" y="843"/>
                    <a:pt x="2770" y="1530"/>
                  </a:cubicBezTo>
                  <a:cubicBezTo>
                    <a:pt x="2770" y="2217"/>
                    <a:pt x="2216" y="2770"/>
                    <a:pt x="1529" y="2770"/>
                  </a:cubicBezTo>
                  <a:cubicBezTo>
                    <a:pt x="842" y="2770"/>
                    <a:pt x="266" y="2217"/>
                    <a:pt x="266" y="1530"/>
                  </a:cubicBezTo>
                  <a:cubicBezTo>
                    <a:pt x="266" y="843"/>
                    <a:pt x="842" y="267"/>
                    <a:pt x="1529" y="267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72"/>
                    <a:pt x="687" y="3058"/>
                    <a:pt x="1529" y="3058"/>
                  </a:cubicBezTo>
                  <a:cubicBezTo>
                    <a:pt x="2371" y="3058"/>
                    <a:pt x="3058" y="2372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6" name="Google Shape;976;p15"/>
          <p:cNvGrpSpPr/>
          <p:nvPr/>
        </p:nvGrpSpPr>
        <p:grpSpPr>
          <a:xfrm>
            <a:off x="8257049" y="6144540"/>
            <a:ext cx="243725" cy="797944"/>
            <a:chOff x="3638102" y="4583399"/>
            <a:chExt cx="182798" cy="598473"/>
          </a:xfrm>
        </p:grpSpPr>
        <p:sp>
          <p:nvSpPr>
            <p:cNvPr id="977" name="Google Shape;977;p15"/>
            <p:cNvSpPr/>
            <p:nvPr/>
          </p:nvSpPr>
          <p:spPr>
            <a:xfrm>
              <a:off x="3638102" y="4583399"/>
              <a:ext cx="182798" cy="181424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15"/>
            <p:cNvSpPr/>
            <p:nvPr/>
          </p:nvSpPr>
          <p:spPr>
            <a:xfrm>
              <a:off x="3710947" y="4755502"/>
              <a:ext cx="21214" cy="426370"/>
            </a:xfrm>
            <a:custGeom>
              <a:avLst/>
              <a:gdLst/>
              <a:ahLst/>
              <a:cxnLst/>
              <a:rect l="l" t="t" r="r" b="b"/>
              <a:pathLst>
                <a:path w="355" h="7135" extrusionOk="0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9" name="Google Shape;979;p15"/>
          <p:cNvGrpSpPr/>
          <p:nvPr/>
        </p:nvGrpSpPr>
        <p:grpSpPr>
          <a:xfrm>
            <a:off x="5510602" y="6315643"/>
            <a:ext cx="1171162" cy="245697"/>
            <a:chOff x="919039" y="1581426"/>
            <a:chExt cx="600134" cy="125902"/>
          </a:xfrm>
        </p:grpSpPr>
        <p:sp>
          <p:nvSpPr>
            <p:cNvPr id="980" name="Google Shape;980;p15"/>
            <p:cNvSpPr/>
            <p:nvPr/>
          </p:nvSpPr>
          <p:spPr>
            <a:xfrm>
              <a:off x="919039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8" y="3900"/>
                  </a:lnTo>
                  <a:lnTo>
                    <a:pt x="3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15"/>
            <p:cNvSpPr/>
            <p:nvPr/>
          </p:nvSpPr>
          <p:spPr>
            <a:xfrm>
              <a:off x="1156511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8" y="3900"/>
                  </a:lnTo>
                  <a:lnTo>
                    <a:pt x="3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15"/>
            <p:cNvSpPr/>
            <p:nvPr/>
          </p:nvSpPr>
          <p:spPr>
            <a:xfrm>
              <a:off x="1393982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7" y="3900"/>
                  </a:lnTo>
                  <a:lnTo>
                    <a:pt x="38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15"/>
            <p:cNvSpPr/>
            <p:nvPr/>
          </p:nvSpPr>
          <p:spPr>
            <a:xfrm>
              <a:off x="951225" y="1640084"/>
              <a:ext cx="505705" cy="8619"/>
            </a:xfrm>
            <a:custGeom>
              <a:avLst/>
              <a:gdLst/>
              <a:ahLst/>
              <a:cxnLst/>
              <a:rect l="l" t="t" r="r" b="b"/>
              <a:pathLst>
                <a:path w="15665" h="267" extrusionOk="0">
                  <a:moveTo>
                    <a:pt x="0" y="0"/>
                  </a:moveTo>
                  <a:lnTo>
                    <a:pt x="0" y="266"/>
                  </a:lnTo>
                  <a:lnTo>
                    <a:pt x="15665" y="266"/>
                  </a:lnTo>
                  <a:lnTo>
                    <a:pt x="15665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4" name="Google Shape;984;p15"/>
          <p:cNvGrpSpPr/>
          <p:nvPr/>
        </p:nvGrpSpPr>
        <p:grpSpPr>
          <a:xfrm flipH="1">
            <a:off x="3212760" y="6236086"/>
            <a:ext cx="676031" cy="920754"/>
            <a:chOff x="2409497" y="4753383"/>
            <a:chExt cx="507036" cy="690583"/>
          </a:xfrm>
        </p:grpSpPr>
        <p:grpSp>
          <p:nvGrpSpPr>
            <p:cNvPr id="985" name="Google Shape;985;p15"/>
            <p:cNvGrpSpPr/>
            <p:nvPr/>
          </p:nvGrpSpPr>
          <p:grpSpPr>
            <a:xfrm>
              <a:off x="2409497" y="4753383"/>
              <a:ext cx="182798" cy="598473"/>
              <a:chOff x="3638102" y="4583399"/>
              <a:chExt cx="182798" cy="598473"/>
            </a:xfrm>
          </p:grpSpPr>
          <p:sp>
            <p:nvSpPr>
              <p:cNvPr id="986" name="Google Shape;986;p15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7" name="Google Shape;987;p15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88" name="Google Shape;988;p15"/>
            <p:cNvGrpSpPr/>
            <p:nvPr/>
          </p:nvGrpSpPr>
          <p:grpSpPr>
            <a:xfrm>
              <a:off x="2733735" y="4845493"/>
              <a:ext cx="182798" cy="598473"/>
              <a:chOff x="3638102" y="4583399"/>
              <a:chExt cx="182798" cy="598473"/>
            </a:xfrm>
          </p:grpSpPr>
          <p:sp>
            <p:nvSpPr>
              <p:cNvPr id="989" name="Google Shape;989;p15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0" name="Google Shape;990;p15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7">
    <p:spTree>
      <p:nvGrpSpPr>
        <p:cNvPr id="1" name="Shape 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" name="Google Shape;992;p16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7635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993" name="Google Shape;993;p16"/>
          <p:cNvSpPr txBox="1">
            <a:spLocks noGrp="1"/>
          </p:cNvSpPr>
          <p:nvPr>
            <p:ph type="subTitle" idx="1"/>
          </p:nvPr>
        </p:nvSpPr>
        <p:spPr>
          <a:xfrm>
            <a:off x="1228167" y="5103898"/>
            <a:ext cx="2938500" cy="709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994" name="Google Shape;994;p16"/>
          <p:cNvSpPr txBox="1">
            <a:spLocks noGrp="1"/>
          </p:cNvSpPr>
          <p:nvPr>
            <p:ph type="title" idx="2"/>
          </p:nvPr>
        </p:nvSpPr>
        <p:spPr>
          <a:xfrm>
            <a:off x="1228167" y="4547239"/>
            <a:ext cx="2938500" cy="6135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95" name="Google Shape;995;p16"/>
          <p:cNvSpPr txBox="1">
            <a:spLocks noGrp="1"/>
          </p:cNvSpPr>
          <p:nvPr>
            <p:ph type="subTitle" idx="3"/>
          </p:nvPr>
        </p:nvSpPr>
        <p:spPr>
          <a:xfrm>
            <a:off x="4626800" y="4709779"/>
            <a:ext cx="2938500" cy="709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996" name="Google Shape;996;p16"/>
          <p:cNvSpPr txBox="1">
            <a:spLocks noGrp="1"/>
          </p:cNvSpPr>
          <p:nvPr>
            <p:ph type="title" idx="4"/>
          </p:nvPr>
        </p:nvSpPr>
        <p:spPr>
          <a:xfrm>
            <a:off x="4626800" y="4153120"/>
            <a:ext cx="2938500" cy="6135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97" name="Google Shape;997;p16"/>
          <p:cNvSpPr txBox="1">
            <a:spLocks noGrp="1"/>
          </p:cNvSpPr>
          <p:nvPr>
            <p:ph type="subTitle" idx="5"/>
          </p:nvPr>
        </p:nvSpPr>
        <p:spPr>
          <a:xfrm>
            <a:off x="8025433" y="5103898"/>
            <a:ext cx="2938500" cy="709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998" name="Google Shape;998;p16"/>
          <p:cNvSpPr txBox="1">
            <a:spLocks noGrp="1"/>
          </p:cNvSpPr>
          <p:nvPr>
            <p:ph type="title" idx="6"/>
          </p:nvPr>
        </p:nvSpPr>
        <p:spPr>
          <a:xfrm>
            <a:off x="8025433" y="4547239"/>
            <a:ext cx="2938500" cy="6135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grpSp>
        <p:nvGrpSpPr>
          <p:cNvPr id="999" name="Google Shape;999;p16"/>
          <p:cNvGrpSpPr/>
          <p:nvPr/>
        </p:nvGrpSpPr>
        <p:grpSpPr>
          <a:xfrm rot="5400000">
            <a:off x="11495977" y="3296735"/>
            <a:ext cx="1092159" cy="1577492"/>
            <a:chOff x="4312241" y="155173"/>
            <a:chExt cx="711736" cy="1027883"/>
          </a:xfrm>
        </p:grpSpPr>
        <p:sp>
          <p:nvSpPr>
            <p:cNvPr id="1000" name="Google Shape;1000;p16"/>
            <p:cNvSpPr/>
            <p:nvPr/>
          </p:nvSpPr>
          <p:spPr>
            <a:xfrm>
              <a:off x="4714225" y="243176"/>
              <a:ext cx="251803" cy="689522"/>
            </a:xfrm>
            <a:custGeom>
              <a:avLst/>
              <a:gdLst/>
              <a:ahLst/>
              <a:cxnLst/>
              <a:rect l="l" t="t" r="r" b="b"/>
              <a:pathLst>
                <a:path w="7800" h="21359" extrusionOk="0">
                  <a:moveTo>
                    <a:pt x="7600" y="0"/>
                  </a:moveTo>
                  <a:lnTo>
                    <a:pt x="1" y="7600"/>
                  </a:lnTo>
                  <a:lnTo>
                    <a:pt x="1" y="21359"/>
                  </a:lnTo>
                  <a:lnTo>
                    <a:pt x="267" y="21359"/>
                  </a:lnTo>
                  <a:lnTo>
                    <a:pt x="267" y="7733"/>
                  </a:lnTo>
                  <a:lnTo>
                    <a:pt x="7800" y="200"/>
                  </a:lnTo>
                  <a:lnTo>
                    <a:pt x="7600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16"/>
            <p:cNvSpPr/>
            <p:nvPr/>
          </p:nvSpPr>
          <p:spPr>
            <a:xfrm>
              <a:off x="4948113" y="190942"/>
              <a:ext cx="75864" cy="75154"/>
            </a:xfrm>
            <a:custGeom>
              <a:avLst/>
              <a:gdLst/>
              <a:ahLst/>
              <a:cxnLst/>
              <a:rect l="l" t="t" r="r" b="b"/>
              <a:pathLst>
                <a:path w="2350" h="2328" extrusionOk="0">
                  <a:moveTo>
                    <a:pt x="1175" y="267"/>
                  </a:moveTo>
                  <a:cubicBezTo>
                    <a:pt x="1663" y="267"/>
                    <a:pt x="2061" y="665"/>
                    <a:pt x="2061" y="1175"/>
                  </a:cubicBezTo>
                  <a:cubicBezTo>
                    <a:pt x="2061" y="1662"/>
                    <a:pt x="1663" y="2061"/>
                    <a:pt x="1175" y="2061"/>
                  </a:cubicBezTo>
                  <a:cubicBezTo>
                    <a:pt x="666" y="2061"/>
                    <a:pt x="267" y="1662"/>
                    <a:pt x="267" y="1175"/>
                  </a:cubicBezTo>
                  <a:cubicBezTo>
                    <a:pt x="267" y="665"/>
                    <a:pt x="666" y="267"/>
                    <a:pt x="1175" y="267"/>
                  </a:cubicBezTo>
                  <a:close/>
                  <a:moveTo>
                    <a:pt x="1175" y="1"/>
                  </a:moveTo>
                  <a:cubicBezTo>
                    <a:pt x="533" y="1"/>
                    <a:pt x="1" y="510"/>
                    <a:pt x="1" y="1175"/>
                  </a:cubicBezTo>
                  <a:cubicBezTo>
                    <a:pt x="1" y="1818"/>
                    <a:pt x="533" y="2327"/>
                    <a:pt x="1175" y="2327"/>
                  </a:cubicBezTo>
                  <a:cubicBezTo>
                    <a:pt x="1818" y="2327"/>
                    <a:pt x="2349" y="1818"/>
                    <a:pt x="2349" y="1175"/>
                  </a:cubicBezTo>
                  <a:cubicBezTo>
                    <a:pt x="2349" y="510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16"/>
            <p:cNvSpPr/>
            <p:nvPr/>
          </p:nvSpPr>
          <p:spPr>
            <a:xfrm>
              <a:off x="4680619" y="926957"/>
              <a:ext cx="75832" cy="75864"/>
            </a:xfrm>
            <a:custGeom>
              <a:avLst/>
              <a:gdLst/>
              <a:ahLst/>
              <a:cxnLst/>
              <a:rect l="l" t="t" r="r" b="b"/>
              <a:pathLst>
                <a:path w="2349" h="2350" extrusionOk="0">
                  <a:moveTo>
                    <a:pt x="1175" y="289"/>
                  </a:moveTo>
                  <a:cubicBezTo>
                    <a:pt x="1662" y="289"/>
                    <a:pt x="2061" y="687"/>
                    <a:pt x="2061" y="1175"/>
                  </a:cubicBezTo>
                  <a:cubicBezTo>
                    <a:pt x="2061" y="1662"/>
                    <a:pt x="1662" y="2061"/>
                    <a:pt x="1175" y="2061"/>
                  </a:cubicBezTo>
                  <a:cubicBezTo>
                    <a:pt x="687" y="2061"/>
                    <a:pt x="288" y="1662"/>
                    <a:pt x="288" y="1175"/>
                  </a:cubicBezTo>
                  <a:cubicBezTo>
                    <a:pt x="288" y="687"/>
                    <a:pt x="687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2" y="1"/>
                    <a:pt x="0" y="532"/>
                    <a:pt x="0" y="1175"/>
                  </a:cubicBezTo>
                  <a:cubicBezTo>
                    <a:pt x="0" y="1817"/>
                    <a:pt x="532" y="2349"/>
                    <a:pt x="1175" y="2349"/>
                  </a:cubicBezTo>
                  <a:cubicBezTo>
                    <a:pt x="1817" y="2349"/>
                    <a:pt x="2349" y="1817"/>
                    <a:pt x="2349" y="1175"/>
                  </a:cubicBezTo>
                  <a:cubicBezTo>
                    <a:pt x="2349" y="532"/>
                    <a:pt x="1817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16"/>
            <p:cNvSpPr/>
            <p:nvPr/>
          </p:nvSpPr>
          <p:spPr>
            <a:xfrm>
              <a:off x="4521110" y="221708"/>
              <a:ext cx="252514" cy="803996"/>
            </a:xfrm>
            <a:custGeom>
              <a:avLst/>
              <a:gdLst/>
              <a:ahLst/>
              <a:cxnLst/>
              <a:rect l="l" t="t" r="r" b="b"/>
              <a:pathLst>
                <a:path w="7822" h="24905" extrusionOk="0">
                  <a:moveTo>
                    <a:pt x="7622" y="0"/>
                  </a:moveTo>
                  <a:lnTo>
                    <a:pt x="1" y="7600"/>
                  </a:lnTo>
                  <a:lnTo>
                    <a:pt x="1" y="24904"/>
                  </a:lnTo>
                  <a:lnTo>
                    <a:pt x="289" y="24904"/>
                  </a:lnTo>
                  <a:lnTo>
                    <a:pt x="289" y="7733"/>
                  </a:lnTo>
                  <a:lnTo>
                    <a:pt x="7822" y="200"/>
                  </a:lnTo>
                  <a:lnTo>
                    <a:pt x="762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16"/>
            <p:cNvSpPr/>
            <p:nvPr/>
          </p:nvSpPr>
          <p:spPr>
            <a:xfrm>
              <a:off x="4754998" y="169507"/>
              <a:ext cx="75864" cy="75121"/>
            </a:xfrm>
            <a:custGeom>
              <a:avLst/>
              <a:gdLst/>
              <a:ahLst/>
              <a:cxnLst/>
              <a:rect l="l" t="t" r="r" b="b"/>
              <a:pathLst>
                <a:path w="2350" h="2327" extrusionOk="0">
                  <a:moveTo>
                    <a:pt x="1175" y="266"/>
                  </a:moveTo>
                  <a:cubicBezTo>
                    <a:pt x="1662" y="266"/>
                    <a:pt x="2083" y="665"/>
                    <a:pt x="2083" y="1174"/>
                  </a:cubicBezTo>
                  <a:cubicBezTo>
                    <a:pt x="2083" y="1662"/>
                    <a:pt x="1662" y="2061"/>
                    <a:pt x="1175" y="2061"/>
                  </a:cubicBezTo>
                  <a:cubicBezTo>
                    <a:pt x="687" y="2061"/>
                    <a:pt x="289" y="1662"/>
                    <a:pt x="289" y="1174"/>
                  </a:cubicBezTo>
                  <a:cubicBezTo>
                    <a:pt x="289" y="665"/>
                    <a:pt x="687" y="266"/>
                    <a:pt x="1175" y="266"/>
                  </a:cubicBezTo>
                  <a:close/>
                  <a:moveTo>
                    <a:pt x="1175" y="0"/>
                  </a:moveTo>
                  <a:cubicBezTo>
                    <a:pt x="532" y="0"/>
                    <a:pt x="1" y="510"/>
                    <a:pt x="1" y="1174"/>
                  </a:cubicBezTo>
                  <a:cubicBezTo>
                    <a:pt x="1" y="1817"/>
                    <a:pt x="532" y="2326"/>
                    <a:pt x="1175" y="2326"/>
                  </a:cubicBezTo>
                  <a:cubicBezTo>
                    <a:pt x="1817" y="2326"/>
                    <a:pt x="2349" y="1817"/>
                    <a:pt x="2349" y="1174"/>
                  </a:cubicBezTo>
                  <a:cubicBezTo>
                    <a:pt x="2349" y="510"/>
                    <a:pt x="1817" y="0"/>
                    <a:pt x="1175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16"/>
            <p:cNvSpPr/>
            <p:nvPr/>
          </p:nvSpPr>
          <p:spPr>
            <a:xfrm>
              <a:off x="4488214" y="1019932"/>
              <a:ext cx="75121" cy="75864"/>
            </a:xfrm>
            <a:custGeom>
              <a:avLst/>
              <a:gdLst/>
              <a:ahLst/>
              <a:cxnLst/>
              <a:rect l="l" t="t" r="r" b="b"/>
              <a:pathLst>
                <a:path w="2327" h="2350" extrusionOk="0">
                  <a:moveTo>
                    <a:pt x="1152" y="289"/>
                  </a:moveTo>
                  <a:cubicBezTo>
                    <a:pt x="1662" y="289"/>
                    <a:pt x="2061" y="688"/>
                    <a:pt x="2061" y="1175"/>
                  </a:cubicBezTo>
                  <a:cubicBezTo>
                    <a:pt x="2061" y="1663"/>
                    <a:pt x="1662" y="2061"/>
                    <a:pt x="1152" y="2061"/>
                  </a:cubicBezTo>
                  <a:cubicBezTo>
                    <a:pt x="665" y="2061"/>
                    <a:pt x="266" y="1663"/>
                    <a:pt x="266" y="1175"/>
                  </a:cubicBezTo>
                  <a:cubicBezTo>
                    <a:pt x="266" y="688"/>
                    <a:pt x="665" y="289"/>
                    <a:pt x="1152" y="289"/>
                  </a:cubicBezTo>
                  <a:close/>
                  <a:moveTo>
                    <a:pt x="1152" y="1"/>
                  </a:moveTo>
                  <a:cubicBezTo>
                    <a:pt x="510" y="1"/>
                    <a:pt x="0" y="533"/>
                    <a:pt x="0" y="1175"/>
                  </a:cubicBezTo>
                  <a:cubicBezTo>
                    <a:pt x="0" y="1818"/>
                    <a:pt x="510" y="2349"/>
                    <a:pt x="1152" y="2349"/>
                  </a:cubicBezTo>
                  <a:cubicBezTo>
                    <a:pt x="1817" y="2349"/>
                    <a:pt x="2327" y="1818"/>
                    <a:pt x="2327" y="1175"/>
                  </a:cubicBezTo>
                  <a:cubicBezTo>
                    <a:pt x="2327" y="533"/>
                    <a:pt x="1817" y="1"/>
                    <a:pt x="1152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16"/>
            <p:cNvSpPr/>
            <p:nvPr/>
          </p:nvSpPr>
          <p:spPr>
            <a:xfrm>
              <a:off x="4343006" y="208117"/>
              <a:ext cx="251804" cy="906977"/>
            </a:xfrm>
            <a:custGeom>
              <a:avLst/>
              <a:gdLst/>
              <a:ahLst/>
              <a:cxnLst/>
              <a:rect l="l" t="t" r="r" b="b"/>
              <a:pathLst>
                <a:path w="7800" h="28095" extrusionOk="0">
                  <a:moveTo>
                    <a:pt x="7600" y="0"/>
                  </a:moveTo>
                  <a:lnTo>
                    <a:pt x="1" y="7600"/>
                  </a:lnTo>
                  <a:lnTo>
                    <a:pt x="1" y="28095"/>
                  </a:lnTo>
                  <a:lnTo>
                    <a:pt x="289" y="28095"/>
                  </a:lnTo>
                  <a:lnTo>
                    <a:pt x="289" y="7711"/>
                  </a:lnTo>
                  <a:lnTo>
                    <a:pt x="7800" y="200"/>
                  </a:lnTo>
                  <a:lnTo>
                    <a:pt x="7600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16"/>
            <p:cNvSpPr/>
            <p:nvPr/>
          </p:nvSpPr>
          <p:spPr>
            <a:xfrm>
              <a:off x="4576894" y="155173"/>
              <a:ext cx="75864" cy="75864"/>
            </a:xfrm>
            <a:custGeom>
              <a:avLst/>
              <a:gdLst/>
              <a:ahLst/>
              <a:cxnLst/>
              <a:rect l="l" t="t" r="r" b="b"/>
              <a:pathLst>
                <a:path w="2350" h="2350" extrusionOk="0">
                  <a:moveTo>
                    <a:pt x="1175" y="289"/>
                  </a:moveTo>
                  <a:cubicBezTo>
                    <a:pt x="1662" y="289"/>
                    <a:pt x="2061" y="688"/>
                    <a:pt x="2061" y="1175"/>
                  </a:cubicBezTo>
                  <a:cubicBezTo>
                    <a:pt x="2061" y="1663"/>
                    <a:pt x="1662" y="2084"/>
                    <a:pt x="1175" y="2084"/>
                  </a:cubicBezTo>
                  <a:cubicBezTo>
                    <a:pt x="688" y="2084"/>
                    <a:pt x="267" y="1663"/>
                    <a:pt x="267" y="1175"/>
                  </a:cubicBezTo>
                  <a:cubicBezTo>
                    <a:pt x="267" y="688"/>
                    <a:pt x="688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2" y="1"/>
                    <a:pt x="1" y="533"/>
                    <a:pt x="1" y="1175"/>
                  </a:cubicBezTo>
                  <a:cubicBezTo>
                    <a:pt x="1" y="1818"/>
                    <a:pt x="532" y="2349"/>
                    <a:pt x="1175" y="2349"/>
                  </a:cubicBezTo>
                  <a:cubicBezTo>
                    <a:pt x="1818" y="2349"/>
                    <a:pt x="2349" y="1818"/>
                    <a:pt x="2349" y="1175"/>
                  </a:cubicBezTo>
                  <a:cubicBezTo>
                    <a:pt x="2349" y="533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16"/>
            <p:cNvSpPr/>
            <p:nvPr/>
          </p:nvSpPr>
          <p:spPr>
            <a:xfrm>
              <a:off x="4312241" y="1107192"/>
              <a:ext cx="75864" cy="75864"/>
            </a:xfrm>
            <a:custGeom>
              <a:avLst/>
              <a:gdLst/>
              <a:ahLst/>
              <a:cxnLst/>
              <a:rect l="l" t="t" r="r" b="b"/>
              <a:pathLst>
                <a:path w="2350" h="2350" extrusionOk="0">
                  <a:moveTo>
                    <a:pt x="1175" y="289"/>
                  </a:moveTo>
                  <a:cubicBezTo>
                    <a:pt x="1685" y="289"/>
                    <a:pt x="2084" y="688"/>
                    <a:pt x="2084" y="1175"/>
                  </a:cubicBezTo>
                  <a:cubicBezTo>
                    <a:pt x="2084" y="1685"/>
                    <a:pt x="1685" y="2084"/>
                    <a:pt x="1175" y="2084"/>
                  </a:cubicBezTo>
                  <a:cubicBezTo>
                    <a:pt x="688" y="2084"/>
                    <a:pt x="289" y="1685"/>
                    <a:pt x="289" y="1175"/>
                  </a:cubicBezTo>
                  <a:cubicBezTo>
                    <a:pt x="289" y="688"/>
                    <a:pt x="688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3" y="1"/>
                    <a:pt x="1" y="533"/>
                    <a:pt x="1" y="1175"/>
                  </a:cubicBezTo>
                  <a:cubicBezTo>
                    <a:pt x="1" y="1840"/>
                    <a:pt x="533" y="2349"/>
                    <a:pt x="1175" y="2349"/>
                  </a:cubicBezTo>
                  <a:cubicBezTo>
                    <a:pt x="1818" y="2349"/>
                    <a:pt x="2349" y="1840"/>
                    <a:pt x="2349" y="1175"/>
                  </a:cubicBezTo>
                  <a:cubicBezTo>
                    <a:pt x="2349" y="533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9" name="Google Shape;1009;p16"/>
          <p:cNvGrpSpPr/>
          <p:nvPr/>
        </p:nvGrpSpPr>
        <p:grpSpPr>
          <a:xfrm>
            <a:off x="11151353" y="150448"/>
            <a:ext cx="1171137" cy="367196"/>
            <a:chOff x="8363724" y="112839"/>
            <a:chExt cx="878375" cy="275404"/>
          </a:xfrm>
        </p:grpSpPr>
        <p:grpSp>
          <p:nvGrpSpPr>
            <p:cNvPr id="1010" name="Google Shape;1010;p16"/>
            <p:cNvGrpSpPr/>
            <p:nvPr/>
          </p:nvGrpSpPr>
          <p:grpSpPr>
            <a:xfrm>
              <a:off x="8363724" y="112839"/>
              <a:ext cx="878375" cy="275404"/>
              <a:chOff x="6611124" y="570039"/>
              <a:chExt cx="878375" cy="275404"/>
            </a:xfrm>
          </p:grpSpPr>
          <p:sp>
            <p:nvSpPr>
              <p:cNvPr id="1011" name="Google Shape;1011;p16"/>
              <p:cNvSpPr/>
              <p:nvPr/>
            </p:nvSpPr>
            <p:spPr>
              <a:xfrm>
                <a:off x="6675495" y="570039"/>
                <a:ext cx="814003" cy="195309"/>
              </a:xfrm>
              <a:custGeom>
                <a:avLst/>
                <a:gdLst/>
                <a:ahLst/>
                <a:cxnLst/>
                <a:rect l="l" t="t" r="r" b="b"/>
                <a:pathLst>
                  <a:path w="25215" h="6050" extrusionOk="0">
                    <a:moveTo>
                      <a:pt x="5916" y="1"/>
                    </a:moveTo>
                    <a:lnTo>
                      <a:pt x="0" y="5894"/>
                    </a:lnTo>
                    <a:cubicBezTo>
                      <a:pt x="89" y="5938"/>
                      <a:pt x="178" y="5983"/>
                      <a:pt x="244" y="6049"/>
                    </a:cubicBezTo>
                    <a:lnTo>
                      <a:pt x="6027" y="266"/>
                    </a:lnTo>
                    <a:lnTo>
                      <a:pt x="25214" y="266"/>
                    </a:lnTo>
                    <a:lnTo>
                      <a:pt x="25214" y="1"/>
                    </a:lnTo>
                    <a:close/>
                  </a:path>
                </a:pathLst>
              </a:custGeom>
              <a:solidFill>
                <a:schemeClr val="dk2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2" name="Google Shape;1012;p16"/>
              <p:cNvSpPr/>
              <p:nvPr/>
            </p:nvSpPr>
            <p:spPr>
              <a:xfrm>
                <a:off x="6611124" y="755310"/>
                <a:ext cx="89423" cy="90133"/>
              </a:xfrm>
              <a:custGeom>
                <a:avLst/>
                <a:gdLst/>
                <a:ahLst/>
                <a:cxnLst/>
                <a:rect l="l" t="t" r="r" b="b"/>
                <a:pathLst>
                  <a:path w="2770" h="2792" extrusionOk="0">
                    <a:moveTo>
                      <a:pt x="1374" y="0"/>
                    </a:moveTo>
                    <a:cubicBezTo>
                      <a:pt x="621" y="0"/>
                      <a:pt x="0" y="620"/>
                      <a:pt x="0" y="1396"/>
                    </a:cubicBezTo>
                    <a:cubicBezTo>
                      <a:pt x="0" y="2171"/>
                      <a:pt x="621" y="2792"/>
                      <a:pt x="1374" y="2792"/>
                    </a:cubicBezTo>
                    <a:cubicBezTo>
                      <a:pt x="2149" y="2792"/>
                      <a:pt x="2770" y="2171"/>
                      <a:pt x="2770" y="1396"/>
                    </a:cubicBezTo>
                    <a:cubicBezTo>
                      <a:pt x="2770" y="953"/>
                      <a:pt x="2570" y="576"/>
                      <a:pt x="2238" y="310"/>
                    </a:cubicBezTo>
                    <a:lnTo>
                      <a:pt x="2083" y="487"/>
                    </a:lnTo>
                    <a:lnTo>
                      <a:pt x="1884" y="288"/>
                    </a:lnTo>
                    <a:lnTo>
                      <a:pt x="1994" y="155"/>
                    </a:lnTo>
                    <a:cubicBezTo>
                      <a:pt x="1817" y="66"/>
                      <a:pt x="1596" y="0"/>
                      <a:pt x="137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13" name="Google Shape;1013;p16"/>
            <p:cNvSpPr/>
            <p:nvPr/>
          </p:nvSpPr>
          <p:spPr>
            <a:xfrm>
              <a:off x="8424512" y="303114"/>
              <a:ext cx="11493" cy="10750"/>
            </a:xfrm>
            <a:custGeom>
              <a:avLst/>
              <a:gdLst/>
              <a:ahLst/>
              <a:cxnLst/>
              <a:rect l="l" t="t" r="r" b="b"/>
              <a:pathLst>
                <a:path w="356" h="333" extrusionOk="0">
                  <a:moveTo>
                    <a:pt x="111" y="0"/>
                  </a:moveTo>
                  <a:lnTo>
                    <a:pt x="1" y="133"/>
                  </a:lnTo>
                  <a:lnTo>
                    <a:pt x="200" y="332"/>
                  </a:lnTo>
                  <a:lnTo>
                    <a:pt x="355" y="155"/>
                  </a:lnTo>
                  <a:cubicBezTo>
                    <a:pt x="289" y="89"/>
                    <a:pt x="200" y="44"/>
                    <a:pt x="111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4" name="Google Shape;1014;p16"/>
          <p:cNvGrpSpPr/>
          <p:nvPr/>
        </p:nvGrpSpPr>
        <p:grpSpPr>
          <a:xfrm>
            <a:off x="11474828" y="637523"/>
            <a:ext cx="2168456" cy="630246"/>
            <a:chOff x="7615712" y="156599"/>
            <a:chExt cx="1626382" cy="472696"/>
          </a:xfrm>
        </p:grpSpPr>
        <p:sp>
          <p:nvSpPr>
            <p:cNvPr id="1015" name="Google Shape;1015;p16"/>
            <p:cNvSpPr/>
            <p:nvPr/>
          </p:nvSpPr>
          <p:spPr>
            <a:xfrm>
              <a:off x="7677781" y="212980"/>
              <a:ext cx="1564313" cy="416315"/>
            </a:xfrm>
            <a:custGeom>
              <a:avLst/>
              <a:gdLst/>
              <a:ahLst/>
              <a:cxnLst/>
              <a:rect l="l" t="t" r="r" b="b"/>
              <a:pathLst>
                <a:path w="48457" h="12896" extrusionOk="0">
                  <a:moveTo>
                    <a:pt x="576" y="0"/>
                  </a:moveTo>
                  <a:cubicBezTo>
                    <a:pt x="421" y="244"/>
                    <a:pt x="222" y="444"/>
                    <a:pt x="0" y="599"/>
                  </a:cubicBezTo>
                  <a:lnTo>
                    <a:pt x="12275" y="12895"/>
                  </a:lnTo>
                  <a:lnTo>
                    <a:pt x="43582" y="12895"/>
                  </a:lnTo>
                  <a:lnTo>
                    <a:pt x="48456" y="8021"/>
                  </a:lnTo>
                  <a:lnTo>
                    <a:pt x="48456" y="6847"/>
                  </a:lnTo>
                  <a:lnTo>
                    <a:pt x="43227" y="12053"/>
                  </a:lnTo>
                  <a:lnTo>
                    <a:pt x="12629" y="12053"/>
                  </a:lnTo>
                  <a:lnTo>
                    <a:pt x="57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16"/>
            <p:cNvSpPr/>
            <p:nvPr/>
          </p:nvSpPr>
          <p:spPr>
            <a:xfrm>
              <a:off x="7615712" y="156599"/>
              <a:ext cx="98010" cy="98720"/>
            </a:xfrm>
            <a:custGeom>
              <a:avLst/>
              <a:gdLst/>
              <a:ahLst/>
              <a:cxnLst/>
              <a:rect l="l" t="t" r="r" b="b"/>
              <a:pathLst>
                <a:path w="3036" h="3058" extrusionOk="0">
                  <a:moveTo>
                    <a:pt x="1529" y="288"/>
                  </a:move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20" y="2792"/>
                    <a:pt x="266" y="2216"/>
                    <a:pt x="266" y="1529"/>
                  </a:cubicBezTo>
                  <a:cubicBezTo>
                    <a:pt x="266" y="842"/>
                    <a:pt x="820" y="288"/>
                    <a:pt x="1529" y="288"/>
                  </a:cubicBezTo>
                  <a:close/>
                  <a:moveTo>
                    <a:pt x="1529" y="0"/>
                  </a:moveTo>
                  <a:cubicBezTo>
                    <a:pt x="687" y="0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1861" y="3058"/>
                    <a:pt x="2193" y="2947"/>
                    <a:pt x="2437" y="2747"/>
                  </a:cubicBezTo>
                  <a:lnTo>
                    <a:pt x="2260" y="2570"/>
                  </a:lnTo>
                  <a:lnTo>
                    <a:pt x="2459" y="2371"/>
                  </a:lnTo>
                  <a:lnTo>
                    <a:pt x="2637" y="2548"/>
                  </a:lnTo>
                  <a:cubicBezTo>
                    <a:pt x="2902" y="2282"/>
                    <a:pt x="3035" y="1928"/>
                    <a:pt x="3035" y="1529"/>
                  </a:cubicBezTo>
                  <a:cubicBezTo>
                    <a:pt x="3035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7" name="Google Shape;1017;p16"/>
          <p:cNvGrpSpPr/>
          <p:nvPr/>
        </p:nvGrpSpPr>
        <p:grpSpPr>
          <a:xfrm>
            <a:off x="8387985" y="238519"/>
            <a:ext cx="1171162" cy="245697"/>
            <a:chOff x="919039" y="1581426"/>
            <a:chExt cx="600134" cy="125902"/>
          </a:xfrm>
        </p:grpSpPr>
        <p:sp>
          <p:nvSpPr>
            <p:cNvPr id="1018" name="Google Shape;1018;p16"/>
            <p:cNvSpPr/>
            <p:nvPr/>
          </p:nvSpPr>
          <p:spPr>
            <a:xfrm>
              <a:off x="1393982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7" y="3900"/>
                  </a:lnTo>
                  <a:lnTo>
                    <a:pt x="38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16"/>
            <p:cNvSpPr/>
            <p:nvPr/>
          </p:nvSpPr>
          <p:spPr>
            <a:xfrm>
              <a:off x="1156511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8" y="3900"/>
                  </a:lnTo>
                  <a:lnTo>
                    <a:pt x="3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16"/>
            <p:cNvSpPr/>
            <p:nvPr/>
          </p:nvSpPr>
          <p:spPr>
            <a:xfrm>
              <a:off x="919039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8" y="3900"/>
                  </a:lnTo>
                  <a:lnTo>
                    <a:pt x="3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16"/>
            <p:cNvSpPr/>
            <p:nvPr/>
          </p:nvSpPr>
          <p:spPr>
            <a:xfrm>
              <a:off x="951225" y="1640084"/>
              <a:ext cx="505705" cy="8619"/>
            </a:xfrm>
            <a:custGeom>
              <a:avLst/>
              <a:gdLst/>
              <a:ahLst/>
              <a:cxnLst/>
              <a:rect l="l" t="t" r="r" b="b"/>
              <a:pathLst>
                <a:path w="15665" h="267" extrusionOk="0">
                  <a:moveTo>
                    <a:pt x="0" y="0"/>
                  </a:moveTo>
                  <a:lnTo>
                    <a:pt x="0" y="266"/>
                  </a:lnTo>
                  <a:lnTo>
                    <a:pt x="15665" y="266"/>
                  </a:lnTo>
                  <a:lnTo>
                    <a:pt x="15665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2" name="Google Shape;1022;p16"/>
          <p:cNvGrpSpPr/>
          <p:nvPr/>
        </p:nvGrpSpPr>
        <p:grpSpPr>
          <a:xfrm rot="-5400000">
            <a:off x="3644342" y="6385567"/>
            <a:ext cx="2121909" cy="1121518"/>
            <a:chOff x="661553" y="1919040"/>
            <a:chExt cx="1591472" cy="841159"/>
          </a:xfrm>
        </p:grpSpPr>
        <p:sp>
          <p:nvSpPr>
            <p:cNvPr id="1023" name="Google Shape;1023;p16"/>
            <p:cNvSpPr/>
            <p:nvPr/>
          </p:nvSpPr>
          <p:spPr>
            <a:xfrm>
              <a:off x="661553" y="2267371"/>
              <a:ext cx="1400512" cy="411311"/>
            </a:xfrm>
            <a:custGeom>
              <a:avLst/>
              <a:gdLst/>
              <a:ahLst/>
              <a:cxnLst/>
              <a:rect l="l" t="t" r="r" b="b"/>
              <a:pathLst>
                <a:path w="43383" h="12741" extrusionOk="0">
                  <a:moveTo>
                    <a:pt x="24283" y="0"/>
                  </a:moveTo>
                  <a:lnTo>
                    <a:pt x="19387" y="4897"/>
                  </a:lnTo>
                  <a:lnTo>
                    <a:pt x="2304" y="4897"/>
                  </a:lnTo>
                  <a:lnTo>
                    <a:pt x="0" y="2593"/>
                  </a:lnTo>
                  <a:lnTo>
                    <a:pt x="0" y="2991"/>
                  </a:lnTo>
                  <a:lnTo>
                    <a:pt x="2193" y="5185"/>
                  </a:lnTo>
                  <a:lnTo>
                    <a:pt x="19498" y="5185"/>
                  </a:lnTo>
                  <a:lnTo>
                    <a:pt x="24416" y="266"/>
                  </a:lnTo>
                  <a:lnTo>
                    <a:pt x="30731" y="266"/>
                  </a:lnTo>
                  <a:lnTo>
                    <a:pt x="43183" y="12740"/>
                  </a:lnTo>
                  <a:cubicBezTo>
                    <a:pt x="43249" y="12674"/>
                    <a:pt x="43316" y="12607"/>
                    <a:pt x="43382" y="12541"/>
                  </a:cubicBezTo>
                  <a:lnTo>
                    <a:pt x="3084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16"/>
            <p:cNvSpPr/>
            <p:nvPr/>
          </p:nvSpPr>
          <p:spPr>
            <a:xfrm>
              <a:off x="661553" y="2117869"/>
              <a:ext cx="1493485" cy="209610"/>
            </a:xfrm>
            <a:custGeom>
              <a:avLst/>
              <a:gdLst/>
              <a:ahLst/>
              <a:cxnLst/>
              <a:rect l="l" t="t" r="r" b="b"/>
              <a:pathLst>
                <a:path w="46263" h="6493" extrusionOk="0">
                  <a:moveTo>
                    <a:pt x="21802" y="1"/>
                  </a:moveTo>
                  <a:lnTo>
                    <a:pt x="15598" y="6204"/>
                  </a:lnTo>
                  <a:lnTo>
                    <a:pt x="4343" y="6204"/>
                  </a:lnTo>
                  <a:lnTo>
                    <a:pt x="0" y="1862"/>
                  </a:lnTo>
                  <a:lnTo>
                    <a:pt x="0" y="2261"/>
                  </a:lnTo>
                  <a:lnTo>
                    <a:pt x="4232" y="6492"/>
                  </a:lnTo>
                  <a:lnTo>
                    <a:pt x="15709" y="6492"/>
                  </a:lnTo>
                  <a:lnTo>
                    <a:pt x="21935" y="267"/>
                  </a:lnTo>
                  <a:lnTo>
                    <a:pt x="46262" y="267"/>
                  </a:lnTo>
                  <a:cubicBezTo>
                    <a:pt x="46262" y="222"/>
                    <a:pt x="46262" y="178"/>
                    <a:pt x="46262" y="134"/>
                  </a:cubicBezTo>
                  <a:cubicBezTo>
                    <a:pt x="46262" y="89"/>
                    <a:pt x="46262" y="45"/>
                    <a:pt x="46262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16"/>
            <p:cNvSpPr/>
            <p:nvPr/>
          </p:nvSpPr>
          <p:spPr>
            <a:xfrm>
              <a:off x="2043446" y="2661479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266"/>
                  </a:moveTo>
                  <a:cubicBezTo>
                    <a:pt x="2216" y="266"/>
                    <a:pt x="2792" y="842"/>
                    <a:pt x="2792" y="1529"/>
                  </a:cubicBezTo>
                  <a:cubicBezTo>
                    <a:pt x="2792" y="2216"/>
                    <a:pt x="2216" y="2770"/>
                    <a:pt x="1529" y="2770"/>
                  </a:cubicBezTo>
                  <a:cubicBezTo>
                    <a:pt x="842" y="2770"/>
                    <a:pt x="288" y="2216"/>
                    <a:pt x="288" y="1529"/>
                  </a:cubicBezTo>
                  <a:cubicBezTo>
                    <a:pt x="288" y="842"/>
                    <a:pt x="842" y="266"/>
                    <a:pt x="1529" y="266"/>
                  </a:cubicBezTo>
                  <a:close/>
                  <a:moveTo>
                    <a:pt x="1529" y="0"/>
                  </a:moveTo>
                  <a:cubicBezTo>
                    <a:pt x="1174" y="0"/>
                    <a:pt x="842" y="133"/>
                    <a:pt x="576" y="333"/>
                  </a:cubicBezTo>
                  <a:lnTo>
                    <a:pt x="731" y="488"/>
                  </a:lnTo>
                  <a:lnTo>
                    <a:pt x="532" y="687"/>
                  </a:lnTo>
                  <a:lnTo>
                    <a:pt x="377" y="532"/>
                  </a:lnTo>
                  <a:cubicBezTo>
                    <a:pt x="155" y="798"/>
                    <a:pt x="0" y="1153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16"/>
            <p:cNvSpPr/>
            <p:nvPr/>
          </p:nvSpPr>
          <p:spPr>
            <a:xfrm>
              <a:off x="2155015" y="2072802"/>
              <a:ext cx="98010" cy="98752"/>
            </a:xfrm>
            <a:custGeom>
              <a:avLst/>
              <a:gdLst/>
              <a:ahLst/>
              <a:cxnLst/>
              <a:rect l="l" t="t" r="r" b="b"/>
              <a:pathLst>
                <a:path w="3036" h="3059" extrusionOk="0">
                  <a:moveTo>
                    <a:pt x="1507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3"/>
                    <a:pt x="1507" y="2793"/>
                  </a:cubicBezTo>
                  <a:cubicBezTo>
                    <a:pt x="820" y="2793"/>
                    <a:pt x="266" y="2216"/>
                    <a:pt x="266" y="1530"/>
                  </a:cubicBezTo>
                  <a:cubicBezTo>
                    <a:pt x="266" y="843"/>
                    <a:pt x="820" y="289"/>
                    <a:pt x="1507" y="289"/>
                  </a:cubicBezTo>
                  <a:close/>
                  <a:moveTo>
                    <a:pt x="1507" y="1"/>
                  </a:moveTo>
                  <a:cubicBezTo>
                    <a:pt x="732" y="1"/>
                    <a:pt x="67" y="621"/>
                    <a:pt x="0" y="1397"/>
                  </a:cubicBezTo>
                  <a:lnTo>
                    <a:pt x="133" y="1397"/>
                  </a:lnTo>
                  <a:lnTo>
                    <a:pt x="133" y="1663"/>
                  </a:lnTo>
                  <a:lnTo>
                    <a:pt x="0" y="1663"/>
                  </a:lnTo>
                  <a:cubicBezTo>
                    <a:pt x="67" y="2460"/>
                    <a:pt x="732" y="3058"/>
                    <a:pt x="1507" y="3058"/>
                  </a:cubicBezTo>
                  <a:cubicBezTo>
                    <a:pt x="2349" y="3058"/>
                    <a:pt x="3036" y="2372"/>
                    <a:pt x="3036" y="1530"/>
                  </a:cubicBezTo>
                  <a:cubicBezTo>
                    <a:pt x="3036" y="688"/>
                    <a:pt x="2349" y="1"/>
                    <a:pt x="1507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16"/>
            <p:cNvSpPr/>
            <p:nvPr/>
          </p:nvSpPr>
          <p:spPr>
            <a:xfrm>
              <a:off x="2155015" y="2117869"/>
              <a:ext cx="4326" cy="8619"/>
            </a:xfrm>
            <a:custGeom>
              <a:avLst/>
              <a:gdLst/>
              <a:ahLst/>
              <a:cxnLst/>
              <a:rect l="l" t="t" r="r" b="b"/>
              <a:pathLst>
                <a:path w="134" h="267" extrusionOk="0">
                  <a:moveTo>
                    <a:pt x="0" y="1"/>
                  </a:moveTo>
                  <a:cubicBezTo>
                    <a:pt x="0" y="45"/>
                    <a:pt x="0" y="89"/>
                    <a:pt x="0" y="134"/>
                  </a:cubicBezTo>
                  <a:cubicBezTo>
                    <a:pt x="0" y="178"/>
                    <a:pt x="0" y="222"/>
                    <a:pt x="0" y="267"/>
                  </a:cubicBezTo>
                  <a:lnTo>
                    <a:pt x="133" y="267"/>
                  </a:lnTo>
                  <a:lnTo>
                    <a:pt x="133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16"/>
            <p:cNvSpPr/>
            <p:nvPr/>
          </p:nvSpPr>
          <p:spPr>
            <a:xfrm>
              <a:off x="1779502" y="1951936"/>
              <a:ext cx="3616" cy="8619"/>
            </a:xfrm>
            <a:custGeom>
              <a:avLst/>
              <a:gdLst/>
              <a:ahLst/>
              <a:cxnLst/>
              <a:rect l="l" t="t" r="r" b="b"/>
              <a:pathLst>
                <a:path w="112" h="267" extrusionOk="0">
                  <a:moveTo>
                    <a:pt x="89" y="0"/>
                  </a:moveTo>
                  <a:cubicBezTo>
                    <a:pt x="67" y="89"/>
                    <a:pt x="23" y="178"/>
                    <a:pt x="0" y="266"/>
                  </a:cubicBezTo>
                  <a:lnTo>
                    <a:pt x="111" y="266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16"/>
            <p:cNvSpPr/>
            <p:nvPr/>
          </p:nvSpPr>
          <p:spPr>
            <a:xfrm>
              <a:off x="951936" y="1951936"/>
              <a:ext cx="821138" cy="187432"/>
            </a:xfrm>
            <a:custGeom>
              <a:avLst/>
              <a:gdLst/>
              <a:ahLst/>
              <a:cxnLst/>
              <a:rect l="l" t="t" r="r" b="b"/>
              <a:pathLst>
                <a:path w="25436" h="5806" extrusionOk="0">
                  <a:moveTo>
                    <a:pt x="10436" y="0"/>
                  </a:moveTo>
                  <a:lnTo>
                    <a:pt x="4919" y="5539"/>
                  </a:lnTo>
                  <a:lnTo>
                    <a:pt x="0" y="5539"/>
                  </a:lnTo>
                  <a:lnTo>
                    <a:pt x="0" y="5805"/>
                  </a:lnTo>
                  <a:lnTo>
                    <a:pt x="5030" y="5805"/>
                  </a:lnTo>
                  <a:lnTo>
                    <a:pt x="10569" y="266"/>
                  </a:lnTo>
                  <a:lnTo>
                    <a:pt x="25369" y="266"/>
                  </a:lnTo>
                  <a:cubicBezTo>
                    <a:pt x="25369" y="178"/>
                    <a:pt x="25392" y="89"/>
                    <a:pt x="25436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16"/>
            <p:cNvSpPr/>
            <p:nvPr/>
          </p:nvSpPr>
          <p:spPr>
            <a:xfrm>
              <a:off x="851795" y="2077096"/>
              <a:ext cx="98752" cy="98752"/>
            </a:xfrm>
            <a:custGeom>
              <a:avLst/>
              <a:gdLst/>
              <a:ahLst/>
              <a:cxnLst/>
              <a:rect l="l" t="t" r="r" b="b"/>
              <a:pathLst>
                <a:path w="3059" h="3059" extrusionOk="0">
                  <a:moveTo>
                    <a:pt x="1529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43" y="2792"/>
                    <a:pt x="266" y="2216"/>
                    <a:pt x="266" y="1530"/>
                  </a:cubicBezTo>
                  <a:cubicBezTo>
                    <a:pt x="266" y="843"/>
                    <a:pt x="843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1" y="688"/>
                    <a:pt x="1" y="1530"/>
                  </a:cubicBezTo>
                  <a:cubicBezTo>
                    <a:pt x="1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16"/>
            <p:cNvSpPr/>
            <p:nvPr/>
          </p:nvSpPr>
          <p:spPr>
            <a:xfrm>
              <a:off x="1770205" y="1919040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0"/>
                  </a:moveTo>
                  <a:cubicBezTo>
                    <a:pt x="864" y="0"/>
                    <a:pt x="288" y="421"/>
                    <a:pt x="89" y="1019"/>
                  </a:cubicBezTo>
                  <a:lnTo>
                    <a:pt x="377" y="1019"/>
                  </a:lnTo>
                  <a:cubicBezTo>
                    <a:pt x="576" y="576"/>
                    <a:pt x="1020" y="288"/>
                    <a:pt x="1529" y="288"/>
                  </a:cubicBez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70"/>
                    <a:pt x="1529" y="2770"/>
                  </a:cubicBezTo>
                  <a:cubicBezTo>
                    <a:pt x="842" y="2770"/>
                    <a:pt x="266" y="2216"/>
                    <a:pt x="266" y="1529"/>
                  </a:cubicBezTo>
                  <a:cubicBezTo>
                    <a:pt x="266" y="1440"/>
                    <a:pt x="288" y="1374"/>
                    <a:pt x="288" y="1285"/>
                  </a:cubicBezTo>
                  <a:lnTo>
                    <a:pt x="22" y="1285"/>
                  </a:lnTo>
                  <a:cubicBezTo>
                    <a:pt x="0" y="1374"/>
                    <a:pt x="0" y="1440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16"/>
            <p:cNvSpPr/>
            <p:nvPr/>
          </p:nvSpPr>
          <p:spPr>
            <a:xfrm>
              <a:off x="1770915" y="1951936"/>
              <a:ext cx="11460" cy="8619"/>
            </a:xfrm>
            <a:custGeom>
              <a:avLst/>
              <a:gdLst/>
              <a:ahLst/>
              <a:cxnLst/>
              <a:rect l="l" t="t" r="r" b="b"/>
              <a:pathLst>
                <a:path w="355" h="267" extrusionOk="0">
                  <a:moveTo>
                    <a:pt x="67" y="0"/>
                  </a:moveTo>
                  <a:cubicBezTo>
                    <a:pt x="23" y="89"/>
                    <a:pt x="0" y="178"/>
                    <a:pt x="0" y="266"/>
                  </a:cubicBezTo>
                  <a:lnTo>
                    <a:pt x="266" y="266"/>
                  </a:lnTo>
                  <a:cubicBezTo>
                    <a:pt x="289" y="178"/>
                    <a:pt x="333" y="89"/>
                    <a:pt x="355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3" name="Google Shape;1033;p16"/>
          <p:cNvGrpSpPr/>
          <p:nvPr/>
        </p:nvGrpSpPr>
        <p:grpSpPr>
          <a:xfrm rot="5400000">
            <a:off x="63033" y="89057"/>
            <a:ext cx="533189" cy="869180"/>
            <a:chOff x="8772496" y="3715501"/>
            <a:chExt cx="399902" cy="651901"/>
          </a:xfrm>
        </p:grpSpPr>
        <p:sp>
          <p:nvSpPr>
            <p:cNvPr id="1034" name="Google Shape;1034;p16"/>
            <p:cNvSpPr/>
            <p:nvPr/>
          </p:nvSpPr>
          <p:spPr>
            <a:xfrm>
              <a:off x="8838105" y="3859218"/>
              <a:ext cx="334293" cy="508184"/>
            </a:xfrm>
            <a:custGeom>
              <a:avLst/>
              <a:gdLst/>
              <a:ahLst/>
              <a:cxnLst/>
              <a:rect l="l" t="t" r="r" b="b"/>
              <a:pathLst>
                <a:path w="7113" h="10813" extrusionOk="0">
                  <a:moveTo>
                    <a:pt x="0" y="1"/>
                  </a:moveTo>
                  <a:lnTo>
                    <a:pt x="0" y="3723"/>
                  </a:lnTo>
                  <a:lnTo>
                    <a:pt x="7112" y="10813"/>
                  </a:lnTo>
                  <a:lnTo>
                    <a:pt x="7112" y="10436"/>
                  </a:lnTo>
                  <a:lnTo>
                    <a:pt x="288" y="3612"/>
                  </a:lnTo>
                  <a:lnTo>
                    <a:pt x="288" y="1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16"/>
            <p:cNvSpPr/>
            <p:nvPr/>
          </p:nvSpPr>
          <p:spPr>
            <a:xfrm>
              <a:off x="8772496" y="3715501"/>
              <a:ext cx="143718" cy="143765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89"/>
                  </a:moveTo>
                  <a:cubicBezTo>
                    <a:pt x="2216" y="289"/>
                    <a:pt x="2792" y="843"/>
                    <a:pt x="2792" y="1530"/>
                  </a:cubicBezTo>
                  <a:cubicBezTo>
                    <a:pt x="2792" y="2217"/>
                    <a:pt x="2216" y="2793"/>
                    <a:pt x="1529" y="2793"/>
                  </a:cubicBezTo>
                  <a:cubicBezTo>
                    <a:pt x="842" y="2793"/>
                    <a:pt x="288" y="2217"/>
                    <a:pt x="288" y="1530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27"/>
                    <a:pt x="621" y="2992"/>
                    <a:pt x="1396" y="3059"/>
                  </a:cubicBezTo>
                  <a:lnTo>
                    <a:pt x="1396" y="2926"/>
                  </a:lnTo>
                  <a:lnTo>
                    <a:pt x="1684" y="2926"/>
                  </a:lnTo>
                  <a:lnTo>
                    <a:pt x="1684" y="3059"/>
                  </a:lnTo>
                  <a:cubicBezTo>
                    <a:pt x="2460" y="2992"/>
                    <a:pt x="3058" y="2327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6" name="Google Shape;1036;p16"/>
          <p:cNvGrpSpPr/>
          <p:nvPr/>
        </p:nvGrpSpPr>
        <p:grpSpPr>
          <a:xfrm rot="5400000">
            <a:off x="89545" y="1257705"/>
            <a:ext cx="245699" cy="804408"/>
            <a:chOff x="3638102" y="4583399"/>
            <a:chExt cx="182798" cy="598473"/>
          </a:xfrm>
        </p:grpSpPr>
        <p:sp>
          <p:nvSpPr>
            <p:cNvPr id="1037" name="Google Shape;1037;p16"/>
            <p:cNvSpPr/>
            <p:nvPr/>
          </p:nvSpPr>
          <p:spPr>
            <a:xfrm>
              <a:off x="3710947" y="4755502"/>
              <a:ext cx="21214" cy="426370"/>
            </a:xfrm>
            <a:custGeom>
              <a:avLst/>
              <a:gdLst/>
              <a:ahLst/>
              <a:cxnLst/>
              <a:rect l="l" t="t" r="r" b="b"/>
              <a:pathLst>
                <a:path w="355" h="7135" extrusionOk="0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16"/>
            <p:cNvSpPr/>
            <p:nvPr/>
          </p:nvSpPr>
          <p:spPr>
            <a:xfrm>
              <a:off x="3638102" y="4583399"/>
              <a:ext cx="182798" cy="181424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9" name="Google Shape;1039;p16"/>
          <p:cNvGrpSpPr/>
          <p:nvPr/>
        </p:nvGrpSpPr>
        <p:grpSpPr>
          <a:xfrm>
            <a:off x="10922350" y="5462770"/>
            <a:ext cx="4579524" cy="1175553"/>
            <a:chOff x="8191967" y="4055311"/>
            <a:chExt cx="3434729" cy="881687"/>
          </a:xfrm>
        </p:grpSpPr>
        <p:grpSp>
          <p:nvGrpSpPr>
            <p:cNvPr id="1040" name="Google Shape;1040;p16"/>
            <p:cNvGrpSpPr/>
            <p:nvPr/>
          </p:nvGrpSpPr>
          <p:grpSpPr>
            <a:xfrm>
              <a:off x="8191967" y="4330409"/>
              <a:ext cx="3434729" cy="606588"/>
              <a:chOff x="6635310" y="4314499"/>
              <a:chExt cx="3434729" cy="606588"/>
            </a:xfrm>
          </p:grpSpPr>
          <p:sp>
            <p:nvSpPr>
              <p:cNvPr id="1041" name="Google Shape;1041;p16"/>
              <p:cNvSpPr/>
              <p:nvPr/>
            </p:nvSpPr>
            <p:spPr>
              <a:xfrm flipH="1">
                <a:off x="6729737" y="4314499"/>
                <a:ext cx="3265891" cy="555776"/>
              </a:xfrm>
              <a:custGeom>
                <a:avLst/>
                <a:gdLst/>
                <a:ahLst/>
                <a:cxnLst/>
                <a:rect l="l" t="t" r="r" b="b"/>
                <a:pathLst>
                  <a:path w="101166" h="17216" extrusionOk="0">
                    <a:moveTo>
                      <a:pt x="55613" y="1"/>
                    </a:moveTo>
                    <a:lnTo>
                      <a:pt x="49054" y="6559"/>
                    </a:lnTo>
                    <a:lnTo>
                      <a:pt x="5960" y="6559"/>
                    </a:lnTo>
                    <a:lnTo>
                      <a:pt x="0" y="12497"/>
                    </a:lnTo>
                    <a:lnTo>
                      <a:pt x="200" y="12696"/>
                    </a:lnTo>
                    <a:lnTo>
                      <a:pt x="6071" y="6825"/>
                    </a:lnTo>
                    <a:lnTo>
                      <a:pt x="49165" y="6825"/>
                    </a:lnTo>
                    <a:lnTo>
                      <a:pt x="55723" y="289"/>
                    </a:lnTo>
                    <a:lnTo>
                      <a:pt x="63589" y="289"/>
                    </a:lnTo>
                    <a:lnTo>
                      <a:pt x="80516" y="17216"/>
                    </a:lnTo>
                    <a:lnTo>
                      <a:pt x="101166" y="17216"/>
                    </a:lnTo>
                    <a:lnTo>
                      <a:pt x="101166" y="16928"/>
                    </a:lnTo>
                    <a:lnTo>
                      <a:pt x="80627" y="16928"/>
                    </a:lnTo>
                    <a:lnTo>
                      <a:pt x="63700" y="1"/>
                    </a:ln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" name="Google Shape;1042;p16"/>
              <p:cNvSpPr/>
              <p:nvPr/>
            </p:nvSpPr>
            <p:spPr>
              <a:xfrm flipH="1">
                <a:off x="9961990" y="4702696"/>
                <a:ext cx="108050" cy="98914"/>
              </a:xfrm>
              <a:custGeom>
                <a:avLst/>
                <a:gdLst/>
                <a:ahLst/>
                <a:cxnLst/>
                <a:rect l="l" t="t" r="r" b="b"/>
                <a:pathLst>
                  <a:path w="3347" h="3064" extrusionOk="0">
                    <a:moveTo>
                      <a:pt x="1663" y="283"/>
                    </a:moveTo>
                    <a:cubicBezTo>
                      <a:pt x="1984" y="283"/>
                      <a:pt x="2305" y="405"/>
                      <a:pt x="2549" y="649"/>
                    </a:cubicBezTo>
                    <a:cubicBezTo>
                      <a:pt x="3036" y="1136"/>
                      <a:pt x="3036" y="1934"/>
                      <a:pt x="2549" y="2421"/>
                    </a:cubicBezTo>
                    <a:cubicBezTo>
                      <a:pt x="2305" y="2665"/>
                      <a:pt x="1984" y="2787"/>
                      <a:pt x="1663" y="2787"/>
                    </a:cubicBezTo>
                    <a:cubicBezTo>
                      <a:pt x="1341" y="2787"/>
                      <a:pt x="1020" y="2665"/>
                      <a:pt x="776" y="2421"/>
                    </a:cubicBezTo>
                    <a:cubicBezTo>
                      <a:pt x="289" y="1934"/>
                      <a:pt x="289" y="1136"/>
                      <a:pt x="776" y="649"/>
                    </a:cubicBezTo>
                    <a:cubicBezTo>
                      <a:pt x="1020" y="405"/>
                      <a:pt x="1341" y="283"/>
                      <a:pt x="1663" y="283"/>
                    </a:cubicBezTo>
                    <a:close/>
                    <a:moveTo>
                      <a:pt x="1674" y="1"/>
                    </a:moveTo>
                    <a:cubicBezTo>
                      <a:pt x="1286" y="1"/>
                      <a:pt x="898" y="150"/>
                      <a:pt x="599" y="450"/>
                    </a:cubicBezTo>
                    <a:cubicBezTo>
                      <a:pt x="1" y="1048"/>
                      <a:pt x="1" y="2023"/>
                      <a:pt x="599" y="2621"/>
                    </a:cubicBezTo>
                    <a:cubicBezTo>
                      <a:pt x="887" y="2909"/>
                      <a:pt x="1286" y="3064"/>
                      <a:pt x="1663" y="3064"/>
                    </a:cubicBezTo>
                    <a:cubicBezTo>
                      <a:pt x="2061" y="3064"/>
                      <a:pt x="2460" y="2909"/>
                      <a:pt x="2748" y="2621"/>
                    </a:cubicBezTo>
                    <a:cubicBezTo>
                      <a:pt x="3347" y="2023"/>
                      <a:pt x="3347" y="1048"/>
                      <a:pt x="2748" y="450"/>
                    </a:cubicBezTo>
                    <a:cubicBezTo>
                      <a:pt x="2449" y="150"/>
                      <a:pt x="2061" y="1"/>
                      <a:pt x="167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" name="Google Shape;1043;p16"/>
              <p:cNvSpPr/>
              <p:nvPr/>
            </p:nvSpPr>
            <p:spPr>
              <a:xfrm flipH="1">
                <a:off x="6635310" y="4822142"/>
                <a:ext cx="108050" cy="98946"/>
              </a:xfrm>
              <a:custGeom>
                <a:avLst/>
                <a:gdLst/>
                <a:ahLst/>
                <a:cxnLst/>
                <a:rect l="l" t="t" r="r" b="b"/>
                <a:pathLst>
                  <a:path w="3347" h="3065" extrusionOk="0">
                    <a:moveTo>
                      <a:pt x="1663" y="283"/>
                    </a:moveTo>
                    <a:cubicBezTo>
                      <a:pt x="1984" y="283"/>
                      <a:pt x="2305" y="405"/>
                      <a:pt x="2549" y="649"/>
                    </a:cubicBezTo>
                    <a:cubicBezTo>
                      <a:pt x="3036" y="1136"/>
                      <a:pt x="3036" y="1934"/>
                      <a:pt x="2549" y="2422"/>
                    </a:cubicBezTo>
                    <a:cubicBezTo>
                      <a:pt x="2305" y="2665"/>
                      <a:pt x="1984" y="2787"/>
                      <a:pt x="1663" y="2787"/>
                    </a:cubicBezTo>
                    <a:cubicBezTo>
                      <a:pt x="1341" y="2787"/>
                      <a:pt x="1020" y="2665"/>
                      <a:pt x="776" y="2422"/>
                    </a:cubicBezTo>
                    <a:cubicBezTo>
                      <a:pt x="311" y="1934"/>
                      <a:pt x="311" y="1136"/>
                      <a:pt x="776" y="649"/>
                    </a:cubicBezTo>
                    <a:cubicBezTo>
                      <a:pt x="1020" y="405"/>
                      <a:pt x="1341" y="283"/>
                      <a:pt x="1663" y="283"/>
                    </a:cubicBezTo>
                    <a:close/>
                    <a:moveTo>
                      <a:pt x="1674" y="1"/>
                    </a:moveTo>
                    <a:cubicBezTo>
                      <a:pt x="1286" y="1"/>
                      <a:pt x="898" y="151"/>
                      <a:pt x="599" y="450"/>
                    </a:cubicBezTo>
                    <a:cubicBezTo>
                      <a:pt x="1" y="1048"/>
                      <a:pt x="1" y="2023"/>
                      <a:pt x="599" y="2599"/>
                    </a:cubicBezTo>
                    <a:cubicBezTo>
                      <a:pt x="887" y="2909"/>
                      <a:pt x="1286" y="3064"/>
                      <a:pt x="1663" y="3064"/>
                    </a:cubicBezTo>
                    <a:cubicBezTo>
                      <a:pt x="2062" y="3064"/>
                      <a:pt x="2460" y="2909"/>
                      <a:pt x="2748" y="2599"/>
                    </a:cubicBezTo>
                    <a:cubicBezTo>
                      <a:pt x="3347" y="2023"/>
                      <a:pt x="3347" y="1048"/>
                      <a:pt x="2748" y="450"/>
                    </a:cubicBezTo>
                    <a:cubicBezTo>
                      <a:pt x="2449" y="151"/>
                      <a:pt x="2062" y="1"/>
                      <a:pt x="167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44" name="Google Shape;1044;p16"/>
            <p:cNvGrpSpPr/>
            <p:nvPr/>
          </p:nvGrpSpPr>
          <p:grpSpPr>
            <a:xfrm>
              <a:off x="8280480" y="4055311"/>
              <a:ext cx="922020" cy="547899"/>
              <a:chOff x="8382639" y="3674311"/>
              <a:chExt cx="922020" cy="547899"/>
            </a:xfrm>
          </p:grpSpPr>
          <p:sp>
            <p:nvSpPr>
              <p:cNvPr id="1045" name="Google Shape;1045;p16"/>
              <p:cNvSpPr/>
              <p:nvPr/>
            </p:nvSpPr>
            <p:spPr>
              <a:xfrm flipH="1">
                <a:off x="8480648" y="3674311"/>
                <a:ext cx="824011" cy="512130"/>
              </a:xfrm>
              <a:custGeom>
                <a:avLst/>
                <a:gdLst/>
                <a:ahLst/>
                <a:cxnLst/>
                <a:rect l="l" t="t" r="r" b="b"/>
                <a:pathLst>
                  <a:path w="25525" h="15864" extrusionOk="0">
                    <a:moveTo>
                      <a:pt x="1" y="0"/>
                    </a:moveTo>
                    <a:lnTo>
                      <a:pt x="1" y="5650"/>
                    </a:lnTo>
                    <a:lnTo>
                      <a:pt x="10237" y="15864"/>
                    </a:lnTo>
                    <a:lnTo>
                      <a:pt x="25525" y="15864"/>
                    </a:lnTo>
                    <a:lnTo>
                      <a:pt x="25525" y="15576"/>
                    </a:lnTo>
                    <a:lnTo>
                      <a:pt x="10348" y="15576"/>
                    </a:lnTo>
                    <a:lnTo>
                      <a:pt x="289" y="5539"/>
                    </a:lnTo>
                    <a:lnTo>
                      <a:pt x="289" y="0"/>
                    </a:ln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6" name="Google Shape;1046;p16"/>
              <p:cNvSpPr/>
              <p:nvPr/>
            </p:nvSpPr>
            <p:spPr>
              <a:xfrm flipH="1">
                <a:off x="8382639" y="4124006"/>
                <a:ext cx="108050" cy="98203"/>
              </a:xfrm>
              <a:custGeom>
                <a:avLst/>
                <a:gdLst/>
                <a:ahLst/>
                <a:cxnLst/>
                <a:rect l="l" t="t" r="r" b="b"/>
                <a:pathLst>
                  <a:path w="3347" h="3042" extrusionOk="0">
                    <a:moveTo>
                      <a:pt x="1663" y="272"/>
                    </a:moveTo>
                    <a:cubicBezTo>
                      <a:pt x="1995" y="272"/>
                      <a:pt x="2305" y="405"/>
                      <a:pt x="2549" y="649"/>
                    </a:cubicBezTo>
                    <a:cubicBezTo>
                      <a:pt x="3036" y="1136"/>
                      <a:pt x="3036" y="1912"/>
                      <a:pt x="2549" y="2399"/>
                    </a:cubicBezTo>
                    <a:cubicBezTo>
                      <a:pt x="2305" y="2643"/>
                      <a:pt x="1984" y="2765"/>
                      <a:pt x="1663" y="2765"/>
                    </a:cubicBezTo>
                    <a:cubicBezTo>
                      <a:pt x="1341" y="2765"/>
                      <a:pt x="1020" y="2643"/>
                      <a:pt x="776" y="2399"/>
                    </a:cubicBezTo>
                    <a:cubicBezTo>
                      <a:pt x="289" y="1912"/>
                      <a:pt x="289" y="1136"/>
                      <a:pt x="776" y="649"/>
                    </a:cubicBezTo>
                    <a:cubicBezTo>
                      <a:pt x="1020" y="405"/>
                      <a:pt x="1352" y="272"/>
                      <a:pt x="1663" y="272"/>
                    </a:cubicBezTo>
                    <a:close/>
                    <a:moveTo>
                      <a:pt x="1674" y="1"/>
                    </a:moveTo>
                    <a:cubicBezTo>
                      <a:pt x="1286" y="1"/>
                      <a:pt x="898" y="150"/>
                      <a:pt x="599" y="449"/>
                    </a:cubicBezTo>
                    <a:cubicBezTo>
                      <a:pt x="1" y="1048"/>
                      <a:pt x="1" y="2000"/>
                      <a:pt x="599" y="2599"/>
                    </a:cubicBezTo>
                    <a:cubicBezTo>
                      <a:pt x="887" y="2909"/>
                      <a:pt x="1286" y="3042"/>
                      <a:pt x="1663" y="3042"/>
                    </a:cubicBezTo>
                    <a:cubicBezTo>
                      <a:pt x="2061" y="3042"/>
                      <a:pt x="2460" y="2909"/>
                      <a:pt x="2748" y="2599"/>
                    </a:cubicBezTo>
                    <a:cubicBezTo>
                      <a:pt x="3346" y="2000"/>
                      <a:pt x="3346" y="1048"/>
                      <a:pt x="2748" y="449"/>
                    </a:cubicBezTo>
                    <a:cubicBezTo>
                      <a:pt x="2449" y="150"/>
                      <a:pt x="2061" y="1"/>
                      <a:pt x="167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47" name="Google Shape;1047;p16"/>
          <p:cNvGrpSpPr/>
          <p:nvPr/>
        </p:nvGrpSpPr>
        <p:grpSpPr>
          <a:xfrm flipH="1">
            <a:off x="-342376" y="2407627"/>
            <a:ext cx="1570796" cy="1459122"/>
            <a:chOff x="7825118" y="4065849"/>
            <a:chExt cx="1178127" cy="1094369"/>
          </a:xfrm>
        </p:grpSpPr>
        <p:sp>
          <p:nvSpPr>
            <p:cNvPr id="1048" name="Google Shape;1048;p16"/>
            <p:cNvSpPr/>
            <p:nvPr/>
          </p:nvSpPr>
          <p:spPr>
            <a:xfrm>
              <a:off x="7911327" y="4137684"/>
              <a:ext cx="1091918" cy="1022534"/>
            </a:xfrm>
            <a:custGeom>
              <a:avLst/>
              <a:gdLst/>
              <a:ahLst/>
              <a:cxnLst/>
              <a:rect l="l" t="t" r="r" b="b"/>
              <a:pathLst>
                <a:path w="30310" h="28384" extrusionOk="0">
                  <a:moveTo>
                    <a:pt x="0" y="1"/>
                  </a:moveTo>
                  <a:lnTo>
                    <a:pt x="0" y="776"/>
                  </a:lnTo>
                  <a:lnTo>
                    <a:pt x="11012" y="776"/>
                  </a:lnTo>
                  <a:lnTo>
                    <a:pt x="29512" y="19299"/>
                  </a:lnTo>
                  <a:lnTo>
                    <a:pt x="29512" y="28383"/>
                  </a:lnTo>
                  <a:lnTo>
                    <a:pt x="30310" y="28383"/>
                  </a:lnTo>
                  <a:lnTo>
                    <a:pt x="30310" y="18967"/>
                  </a:lnTo>
                  <a:lnTo>
                    <a:pt x="1134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16"/>
            <p:cNvSpPr/>
            <p:nvPr/>
          </p:nvSpPr>
          <p:spPr>
            <a:xfrm>
              <a:off x="7825118" y="4065849"/>
              <a:ext cx="172416" cy="171659"/>
            </a:xfrm>
            <a:custGeom>
              <a:avLst/>
              <a:gdLst/>
              <a:ahLst/>
              <a:cxnLst/>
              <a:rect l="l" t="t" r="r" b="b"/>
              <a:pathLst>
                <a:path w="4786" h="4765" extrusionOk="0">
                  <a:moveTo>
                    <a:pt x="2393" y="1"/>
                  </a:moveTo>
                  <a:cubicBezTo>
                    <a:pt x="1086" y="1"/>
                    <a:pt x="0" y="1064"/>
                    <a:pt x="0" y="2372"/>
                  </a:cubicBezTo>
                  <a:cubicBezTo>
                    <a:pt x="0" y="3701"/>
                    <a:pt x="1086" y="4764"/>
                    <a:pt x="2393" y="4764"/>
                  </a:cubicBezTo>
                  <a:cubicBezTo>
                    <a:pt x="3722" y="4764"/>
                    <a:pt x="4786" y="3701"/>
                    <a:pt x="4786" y="2372"/>
                  </a:cubicBezTo>
                  <a:cubicBezTo>
                    <a:pt x="4786" y="1064"/>
                    <a:pt x="3722" y="1"/>
                    <a:pt x="23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0" name="Google Shape;1050;p16"/>
          <p:cNvGrpSpPr/>
          <p:nvPr/>
        </p:nvGrpSpPr>
        <p:grpSpPr>
          <a:xfrm>
            <a:off x="-252572" y="5906192"/>
            <a:ext cx="1957728" cy="659913"/>
            <a:chOff x="-21957" y="3648039"/>
            <a:chExt cx="1468333" cy="494947"/>
          </a:xfrm>
        </p:grpSpPr>
        <p:sp>
          <p:nvSpPr>
            <p:cNvPr id="1051" name="Google Shape;1051;p16"/>
            <p:cNvSpPr/>
            <p:nvPr/>
          </p:nvSpPr>
          <p:spPr>
            <a:xfrm>
              <a:off x="1113676" y="3810286"/>
              <a:ext cx="332700" cy="332700"/>
            </a:xfrm>
            <a:prstGeom prst="ellipse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16"/>
            <p:cNvSpPr/>
            <p:nvPr/>
          </p:nvSpPr>
          <p:spPr>
            <a:xfrm>
              <a:off x="-21957" y="3648039"/>
              <a:ext cx="1150161" cy="332607"/>
            </a:xfrm>
            <a:custGeom>
              <a:avLst/>
              <a:gdLst/>
              <a:ahLst/>
              <a:cxnLst/>
              <a:rect l="l" t="t" r="r" b="b"/>
              <a:pathLst>
                <a:path w="35628" h="10303" extrusionOk="0">
                  <a:moveTo>
                    <a:pt x="0" y="0"/>
                  </a:moveTo>
                  <a:lnTo>
                    <a:pt x="0" y="1108"/>
                  </a:lnTo>
                  <a:lnTo>
                    <a:pt x="9062" y="10192"/>
                  </a:lnTo>
                  <a:lnTo>
                    <a:pt x="9173" y="10303"/>
                  </a:lnTo>
                  <a:lnTo>
                    <a:pt x="35583" y="10303"/>
                  </a:lnTo>
                  <a:cubicBezTo>
                    <a:pt x="35583" y="10259"/>
                    <a:pt x="35583" y="10214"/>
                    <a:pt x="35583" y="10170"/>
                  </a:cubicBezTo>
                  <a:cubicBezTo>
                    <a:pt x="35583" y="9949"/>
                    <a:pt x="35605" y="9727"/>
                    <a:pt x="35627" y="9505"/>
                  </a:cubicBezTo>
                  <a:lnTo>
                    <a:pt x="9505" y="95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16"/>
            <p:cNvSpPr/>
            <p:nvPr/>
          </p:nvSpPr>
          <p:spPr>
            <a:xfrm>
              <a:off x="1198819" y="3895801"/>
              <a:ext cx="162413" cy="161671"/>
            </a:xfrm>
            <a:custGeom>
              <a:avLst/>
              <a:gdLst/>
              <a:ahLst/>
              <a:cxnLst/>
              <a:rect l="l" t="t" r="r" b="b"/>
              <a:pathLst>
                <a:path w="5031" h="5008" extrusionOk="0">
                  <a:moveTo>
                    <a:pt x="2505" y="0"/>
                  </a:moveTo>
                  <a:cubicBezTo>
                    <a:pt x="1131" y="0"/>
                    <a:pt x="1" y="1108"/>
                    <a:pt x="1" y="2504"/>
                  </a:cubicBezTo>
                  <a:cubicBezTo>
                    <a:pt x="1" y="3878"/>
                    <a:pt x="1131" y="5008"/>
                    <a:pt x="2505" y="5008"/>
                  </a:cubicBezTo>
                  <a:cubicBezTo>
                    <a:pt x="3900" y="5008"/>
                    <a:pt x="5030" y="3878"/>
                    <a:pt x="5030" y="2504"/>
                  </a:cubicBezTo>
                  <a:cubicBezTo>
                    <a:pt x="5030" y="1108"/>
                    <a:pt x="3900" y="0"/>
                    <a:pt x="25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4" name="Google Shape;1054;p16"/>
          <p:cNvGrpSpPr/>
          <p:nvPr/>
        </p:nvGrpSpPr>
        <p:grpSpPr>
          <a:xfrm>
            <a:off x="393276" y="5236246"/>
            <a:ext cx="374491" cy="354524"/>
            <a:chOff x="4730850" y="1621700"/>
            <a:chExt cx="280875" cy="265900"/>
          </a:xfrm>
        </p:grpSpPr>
        <p:sp>
          <p:nvSpPr>
            <p:cNvPr id="1055" name="Google Shape;1055;p16"/>
            <p:cNvSpPr/>
            <p:nvPr/>
          </p:nvSpPr>
          <p:spPr>
            <a:xfrm>
              <a:off x="4781825" y="1621700"/>
              <a:ext cx="175600" cy="180600"/>
            </a:xfrm>
            <a:custGeom>
              <a:avLst/>
              <a:gdLst/>
              <a:ahLst/>
              <a:cxnLst/>
              <a:rect l="l" t="t" r="r" b="b"/>
              <a:pathLst>
                <a:path w="7024" h="7224" extrusionOk="0">
                  <a:moveTo>
                    <a:pt x="0" y="1"/>
                  </a:moveTo>
                  <a:lnTo>
                    <a:pt x="0" y="7224"/>
                  </a:lnTo>
                  <a:lnTo>
                    <a:pt x="288" y="7224"/>
                  </a:lnTo>
                  <a:lnTo>
                    <a:pt x="288" y="289"/>
                  </a:lnTo>
                  <a:lnTo>
                    <a:pt x="6736" y="289"/>
                  </a:lnTo>
                  <a:lnTo>
                    <a:pt x="6736" y="7224"/>
                  </a:lnTo>
                  <a:lnTo>
                    <a:pt x="7024" y="7224"/>
                  </a:lnTo>
                  <a:lnTo>
                    <a:pt x="7024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16"/>
            <p:cNvSpPr/>
            <p:nvPr/>
          </p:nvSpPr>
          <p:spPr>
            <a:xfrm>
              <a:off x="4730850" y="1771275"/>
              <a:ext cx="115800" cy="116325"/>
            </a:xfrm>
            <a:custGeom>
              <a:avLst/>
              <a:gdLst/>
              <a:ahLst/>
              <a:cxnLst/>
              <a:rect l="l" t="t" r="r" b="b"/>
              <a:pathLst>
                <a:path w="4632" h="4653" extrusionOk="0">
                  <a:moveTo>
                    <a:pt x="1" y="0"/>
                  </a:moveTo>
                  <a:lnTo>
                    <a:pt x="1" y="4653"/>
                  </a:lnTo>
                  <a:lnTo>
                    <a:pt x="4632" y="4653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16"/>
            <p:cNvSpPr/>
            <p:nvPr/>
          </p:nvSpPr>
          <p:spPr>
            <a:xfrm>
              <a:off x="4895925" y="1771275"/>
              <a:ext cx="115800" cy="116325"/>
            </a:xfrm>
            <a:custGeom>
              <a:avLst/>
              <a:gdLst/>
              <a:ahLst/>
              <a:cxnLst/>
              <a:rect l="l" t="t" r="r" b="b"/>
              <a:pathLst>
                <a:path w="4632" h="4653" extrusionOk="0">
                  <a:moveTo>
                    <a:pt x="0" y="0"/>
                  </a:moveTo>
                  <a:lnTo>
                    <a:pt x="0" y="4653"/>
                  </a:lnTo>
                  <a:lnTo>
                    <a:pt x="4631" y="4653"/>
                  </a:lnTo>
                  <a:lnTo>
                    <a:pt x="4631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8" name="Google Shape;1058;p16"/>
          <p:cNvGrpSpPr/>
          <p:nvPr/>
        </p:nvGrpSpPr>
        <p:grpSpPr>
          <a:xfrm>
            <a:off x="3856650" y="-403071"/>
            <a:ext cx="770019" cy="920738"/>
            <a:chOff x="2892560" y="-302311"/>
            <a:chExt cx="577529" cy="690571"/>
          </a:xfrm>
        </p:grpSpPr>
        <p:grpSp>
          <p:nvGrpSpPr>
            <p:cNvPr id="1059" name="Google Shape;1059;p16"/>
            <p:cNvGrpSpPr/>
            <p:nvPr/>
          </p:nvGrpSpPr>
          <p:grpSpPr>
            <a:xfrm rot="10800000">
              <a:off x="2892560" y="-302311"/>
              <a:ext cx="184279" cy="603321"/>
              <a:chOff x="3638102" y="4583399"/>
              <a:chExt cx="182798" cy="598473"/>
            </a:xfrm>
          </p:grpSpPr>
          <p:sp>
            <p:nvSpPr>
              <p:cNvPr id="1060" name="Google Shape;1060;p16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1" name="Google Shape;1061;p16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62" name="Google Shape;1062;p16"/>
            <p:cNvGrpSpPr/>
            <p:nvPr/>
          </p:nvGrpSpPr>
          <p:grpSpPr>
            <a:xfrm rot="10800000">
              <a:off x="3285810" y="-215061"/>
              <a:ext cx="184279" cy="603321"/>
              <a:chOff x="3638102" y="4583399"/>
              <a:chExt cx="182798" cy="598473"/>
            </a:xfrm>
          </p:grpSpPr>
          <p:sp>
            <p:nvSpPr>
              <p:cNvPr id="1063" name="Google Shape;1063;p16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" name="Google Shape;1064;p16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65" name="Google Shape;1065;p16"/>
          <p:cNvGrpSpPr/>
          <p:nvPr/>
        </p:nvGrpSpPr>
        <p:grpSpPr>
          <a:xfrm>
            <a:off x="5535625" y="6417883"/>
            <a:ext cx="245699" cy="804408"/>
            <a:chOff x="3638102" y="4583399"/>
            <a:chExt cx="182798" cy="598473"/>
          </a:xfrm>
        </p:grpSpPr>
        <p:sp>
          <p:nvSpPr>
            <p:cNvPr id="1066" name="Google Shape;1066;p16"/>
            <p:cNvSpPr/>
            <p:nvPr/>
          </p:nvSpPr>
          <p:spPr>
            <a:xfrm>
              <a:off x="3710947" y="4755502"/>
              <a:ext cx="21214" cy="426370"/>
            </a:xfrm>
            <a:custGeom>
              <a:avLst/>
              <a:gdLst/>
              <a:ahLst/>
              <a:cxnLst/>
              <a:rect l="l" t="t" r="r" b="b"/>
              <a:pathLst>
                <a:path w="355" h="7135" extrusionOk="0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16"/>
            <p:cNvSpPr/>
            <p:nvPr/>
          </p:nvSpPr>
          <p:spPr>
            <a:xfrm>
              <a:off x="3638102" y="4583399"/>
              <a:ext cx="182798" cy="181424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8" name="Google Shape;1068;p16"/>
          <p:cNvGrpSpPr/>
          <p:nvPr/>
        </p:nvGrpSpPr>
        <p:grpSpPr>
          <a:xfrm>
            <a:off x="9639272" y="6239240"/>
            <a:ext cx="245699" cy="804408"/>
            <a:chOff x="3638102" y="4583399"/>
            <a:chExt cx="182798" cy="598473"/>
          </a:xfrm>
        </p:grpSpPr>
        <p:sp>
          <p:nvSpPr>
            <p:cNvPr id="1069" name="Google Shape;1069;p16"/>
            <p:cNvSpPr/>
            <p:nvPr/>
          </p:nvSpPr>
          <p:spPr>
            <a:xfrm>
              <a:off x="3710947" y="4755502"/>
              <a:ext cx="21214" cy="426370"/>
            </a:xfrm>
            <a:custGeom>
              <a:avLst/>
              <a:gdLst/>
              <a:ahLst/>
              <a:cxnLst/>
              <a:rect l="l" t="t" r="r" b="b"/>
              <a:pathLst>
                <a:path w="355" h="7135" extrusionOk="0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16"/>
            <p:cNvSpPr/>
            <p:nvPr/>
          </p:nvSpPr>
          <p:spPr>
            <a:xfrm>
              <a:off x="3638102" y="4583399"/>
              <a:ext cx="182798" cy="181424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BLANK_15"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17"/>
          <p:cNvSpPr txBox="1">
            <a:spLocks noGrp="1"/>
          </p:cNvSpPr>
          <p:nvPr>
            <p:ph type="title"/>
          </p:nvPr>
        </p:nvSpPr>
        <p:spPr>
          <a:xfrm>
            <a:off x="4728186" y="2125700"/>
            <a:ext cx="3990300" cy="485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>
            <a:endParaRPr/>
          </a:p>
        </p:txBody>
      </p:sp>
      <p:sp>
        <p:nvSpPr>
          <p:cNvPr id="1073" name="Google Shape;1073;p17"/>
          <p:cNvSpPr txBox="1">
            <a:spLocks noGrp="1"/>
          </p:cNvSpPr>
          <p:nvPr>
            <p:ph type="subTitle" idx="1"/>
          </p:nvPr>
        </p:nvSpPr>
        <p:spPr>
          <a:xfrm>
            <a:off x="4728199" y="2450870"/>
            <a:ext cx="3990300" cy="74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074" name="Google Shape;1074;p17"/>
          <p:cNvSpPr txBox="1">
            <a:spLocks noGrp="1"/>
          </p:cNvSpPr>
          <p:nvPr>
            <p:ph type="title" idx="2"/>
          </p:nvPr>
        </p:nvSpPr>
        <p:spPr>
          <a:xfrm>
            <a:off x="4728186" y="3533399"/>
            <a:ext cx="3990300" cy="485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>
            <a:endParaRPr/>
          </a:p>
        </p:txBody>
      </p:sp>
      <p:sp>
        <p:nvSpPr>
          <p:cNvPr id="1075" name="Google Shape;1075;p17"/>
          <p:cNvSpPr txBox="1">
            <a:spLocks noGrp="1"/>
          </p:cNvSpPr>
          <p:nvPr>
            <p:ph type="subTitle" idx="3"/>
          </p:nvPr>
        </p:nvSpPr>
        <p:spPr>
          <a:xfrm>
            <a:off x="4728199" y="3865469"/>
            <a:ext cx="3990300" cy="74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076" name="Google Shape;1076;p17"/>
          <p:cNvSpPr txBox="1">
            <a:spLocks noGrp="1"/>
          </p:cNvSpPr>
          <p:nvPr>
            <p:ph type="title" idx="4"/>
          </p:nvPr>
        </p:nvSpPr>
        <p:spPr>
          <a:xfrm>
            <a:off x="4728186" y="4941097"/>
            <a:ext cx="3990300" cy="485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>
            <a:endParaRPr/>
          </a:p>
        </p:txBody>
      </p:sp>
      <p:sp>
        <p:nvSpPr>
          <p:cNvPr id="1077" name="Google Shape;1077;p17"/>
          <p:cNvSpPr txBox="1">
            <a:spLocks noGrp="1"/>
          </p:cNvSpPr>
          <p:nvPr>
            <p:ph type="subTitle" idx="5"/>
          </p:nvPr>
        </p:nvSpPr>
        <p:spPr>
          <a:xfrm>
            <a:off x="4728199" y="5280067"/>
            <a:ext cx="3990300" cy="74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078" name="Google Shape;1078;p17"/>
          <p:cNvSpPr txBox="1">
            <a:spLocks noGrp="1"/>
          </p:cNvSpPr>
          <p:nvPr>
            <p:ph type="title" idx="6"/>
          </p:nvPr>
        </p:nvSpPr>
        <p:spPr>
          <a:xfrm>
            <a:off x="960000" y="720000"/>
            <a:ext cx="10272000" cy="7635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1079" name="Google Shape;1079;p17"/>
          <p:cNvSpPr txBox="1">
            <a:spLocks noGrp="1"/>
          </p:cNvSpPr>
          <p:nvPr>
            <p:ph type="title" idx="7" hasCustomPrompt="1"/>
          </p:nvPr>
        </p:nvSpPr>
        <p:spPr>
          <a:xfrm>
            <a:off x="3473401" y="2125696"/>
            <a:ext cx="823200" cy="6639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4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9pPr>
          </a:lstStyle>
          <a:p>
            <a:r>
              <a:t>xx%</a:t>
            </a:r>
          </a:p>
        </p:txBody>
      </p:sp>
      <p:sp>
        <p:nvSpPr>
          <p:cNvPr id="1080" name="Google Shape;1080;p17"/>
          <p:cNvSpPr txBox="1">
            <a:spLocks noGrp="1"/>
          </p:cNvSpPr>
          <p:nvPr>
            <p:ph type="title" idx="8" hasCustomPrompt="1"/>
          </p:nvPr>
        </p:nvSpPr>
        <p:spPr>
          <a:xfrm>
            <a:off x="3473401" y="3533396"/>
            <a:ext cx="823200" cy="6639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4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9pPr>
          </a:lstStyle>
          <a:p>
            <a:r>
              <a:t>xx%</a:t>
            </a:r>
          </a:p>
        </p:txBody>
      </p:sp>
      <p:sp>
        <p:nvSpPr>
          <p:cNvPr id="1081" name="Google Shape;1081;p17"/>
          <p:cNvSpPr txBox="1">
            <a:spLocks noGrp="1"/>
          </p:cNvSpPr>
          <p:nvPr>
            <p:ph type="title" idx="9" hasCustomPrompt="1"/>
          </p:nvPr>
        </p:nvSpPr>
        <p:spPr>
          <a:xfrm>
            <a:off x="3473401" y="4941096"/>
            <a:ext cx="823200" cy="6639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4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9pPr>
          </a:lstStyle>
          <a:p>
            <a:r>
              <a:t>xx%</a:t>
            </a:r>
          </a:p>
        </p:txBody>
      </p:sp>
      <p:grpSp>
        <p:nvGrpSpPr>
          <p:cNvPr id="1082" name="Google Shape;1082;p17"/>
          <p:cNvGrpSpPr/>
          <p:nvPr/>
        </p:nvGrpSpPr>
        <p:grpSpPr>
          <a:xfrm flipH="1">
            <a:off x="4640744" y="-997254"/>
            <a:ext cx="1092159" cy="1577492"/>
            <a:chOff x="4312241" y="155173"/>
            <a:chExt cx="711736" cy="1027883"/>
          </a:xfrm>
        </p:grpSpPr>
        <p:sp>
          <p:nvSpPr>
            <p:cNvPr id="1083" name="Google Shape;1083;p17"/>
            <p:cNvSpPr/>
            <p:nvPr/>
          </p:nvSpPr>
          <p:spPr>
            <a:xfrm>
              <a:off x="4714225" y="243176"/>
              <a:ext cx="251803" cy="689522"/>
            </a:xfrm>
            <a:custGeom>
              <a:avLst/>
              <a:gdLst/>
              <a:ahLst/>
              <a:cxnLst/>
              <a:rect l="l" t="t" r="r" b="b"/>
              <a:pathLst>
                <a:path w="7800" h="21359" extrusionOk="0">
                  <a:moveTo>
                    <a:pt x="7600" y="0"/>
                  </a:moveTo>
                  <a:lnTo>
                    <a:pt x="1" y="7600"/>
                  </a:lnTo>
                  <a:lnTo>
                    <a:pt x="1" y="21359"/>
                  </a:lnTo>
                  <a:lnTo>
                    <a:pt x="267" y="21359"/>
                  </a:lnTo>
                  <a:lnTo>
                    <a:pt x="267" y="7733"/>
                  </a:lnTo>
                  <a:lnTo>
                    <a:pt x="7800" y="200"/>
                  </a:lnTo>
                  <a:lnTo>
                    <a:pt x="7600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17"/>
            <p:cNvSpPr/>
            <p:nvPr/>
          </p:nvSpPr>
          <p:spPr>
            <a:xfrm>
              <a:off x="4948113" y="190942"/>
              <a:ext cx="75864" cy="75154"/>
            </a:xfrm>
            <a:custGeom>
              <a:avLst/>
              <a:gdLst/>
              <a:ahLst/>
              <a:cxnLst/>
              <a:rect l="l" t="t" r="r" b="b"/>
              <a:pathLst>
                <a:path w="2350" h="2328" extrusionOk="0">
                  <a:moveTo>
                    <a:pt x="1175" y="267"/>
                  </a:moveTo>
                  <a:cubicBezTo>
                    <a:pt x="1663" y="267"/>
                    <a:pt x="2061" y="665"/>
                    <a:pt x="2061" y="1175"/>
                  </a:cubicBezTo>
                  <a:cubicBezTo>
                    <a:pt x="2061" y="1662"/>
                    <a:pt x="1663" y="2061"/>
                    <a:pt x="1175" y="2061"/>
                  </a:cubicBezTo>
                  <a:cubicBezTo>
                    <a:pt x="666" y="2061"/>
                    <a:pt x="267" y="1662"/>
                    <a:pt x="267" y="1175"/>
                  </a:cubicBezTo>
                  <a:cubicBezTo>
                    <a:pt x="267" y="665"/>
                    <a:pt x="666" y="267"/>
                    <a:pt x="1175" y="267"/>
                  </a:cubicBezTo>
                  <a:close/>
                  <a:moveTo>
                    <a:pt x="1175" y="1"/>
                  </a:moveTo>
                  <a:cubicBezTo>
                    <a:pt x="533" y="1"/>
                    <a:pt x="1" y="510"/>
                    <a:pt x="1" y="1175"/>
                  </a:cubicBezTo>
                  <a:cubicBezTo>
                    <a:pt x="1" y="1818"/>
                    <a:pt x="533" y="2327"/>
                    <a:pt x="1175" y="2327"/>
                  </a:cubicBezTo>
                  <a:cubicBezTo>
                    <a:pt x="1818" y="2327"/>
                    <a:pt x="2349" y="1818"/>
                    <a:pt x="2349" y="1175"/>
                  </a:cubicBezTo>
                  <a:cubicBezTo>
                    <a:pt x="2349" y="510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17"/>
            <p:cNvSpPr/>
            <p:nvPr/>
          </p:nvSpPr>
          <p:spPr>
            <a:xfrm>
              <a:off x="4680619" y="926957"/>
              <a:ext cx="75832" cy="75864"/>
            </a:xfrm>
            <a:custGeom>
              <a:avLst/>
              <a:gdLst/>
              <a:ahLst/>
              <a:cxnLst/>
              <a:rect l="l" t="t" r="r" b="b"/>
              <a:pathLst>
                <a:path w="2349" h="2350" extrusionOk="0">
                  <a:moveTo>
                    <a:pt x="1175" y="289"/>
                  </a:moveTo>
                  <a:cubicBezTo>
                    <a:pt x="1662" y="289"/>
                    <a:pt x="2061" y="687"/>
                    <a:pt x="2061" y="1175"/>
                  </a:cubicBezTo>
                  <a:cubicBezTo>
                    <a:pt x="2061" y="1662"/>
                    <a:pt x="1662" y="2061"/>
                    <a:pt x="1175" y="2061"/>
                  </a:cubicBezTo>
                  <a:cubicBezTo>
                    <a:pt x="687" y="2061"/>
                    <a:pt x="288" y="1662"/>
                    <a:pt x="288" y="1175"/>
                  </a:cubicBezTo>
                  <a:cubicBezTo>
                    <a:pt x="288" y="687"/>
                    <a:pt x="687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2" y="1"/>
                    <a:pt x="0" y="532"/>
                    <a:pt x="0" y="1175"/>
                  </a:cubicBezTo>
                  <a:cubicBezTo>
                    <a:pt x="0" y="1817"/>
                    <a:pt x="532" y="2349"/>
                    <a:pt x="1175" y="2349"/>
                  </a:cubicBezTo>
                  <a:cubicBezTo>
                    <a:pt x="1817" y="2349"/>
                    <a:pt x="2349" y="1817"/>
                    <a:pt x="2349" y="1175"/>
                  </a:cubicBezTo>
                  <a:cubicBezTo>
                    <a:pt x="2349" y="532"/>
                    <a:pt x="1817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17"/>
            <p:cNvSpPr/>
            <p:nvPr/>
          </p:nvSpPr>
          <p:spPr>
            <a:xfrm>
              <a:off x="4521110" y="221708"/>
              <a:ext cx="252514" cy="803996"/>
            </a:xfrm>
            <a:custGeom>
              <a:avLst/>
              <a:gdLst/>
              <a:ahLst/>
              <a:cxnLst/>
              <a:rect l="l" t="t" r="r" b="b"/>
              <a:pathLst>
                <a:path w="7822" h="24905" extrusionOk="0">
                  <a:moveTo>
                    <a:pt x="7622" y="0"/>
                  </a:moveTo>
                  <a:lnTo>
                    <a:pt x="1" y="7600"/>
                  </a:lnTo>
                  <a:lnTo>
                    <a:pt x="1" y="24904"/>
                  </a:lnTo>
                  <a:lnTo>
                    <a:pt x="289" y="24904"/>
                  </a:lnTo>
                  <a:lnTo>
                    <a:pt x="289" y="7733"/>
                  </a:lnTo>
                  <a:lnTo>
                    <a:pt x="7822" y="200"/>
                  </a:lnTo>
                  <a:lnTo>
                    <a:pt x="762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17"/>
            <p:cNvSpPr/>
            <p:nvPr/>
          </p:nvSpPr>
          <p:spPr>
            <a:xfrm>
              <a:off x="4754998" y="169507"/>
              <a:ext cx="75864" cy="75121"/>
            </a:xfrm>
            <a:custGeom>
              <a:avLst/>
              <a:gdLst/>
              <a:ahLst/>
              <a:cxnLst/>
              <a:rect l="l" t="t" r="r" b="b"/>
              <a:pathLst>
                <a:path w="2350" h="2327" extrusionOk="0">
                  <a:moveTo>
                    <a:pt x="1175" y="266"/>
                  </a:moveTo>
                  <a:cubicBezTo>
                    <a:pt x="1662" y="266"/>
                    <a:pt x="2083" y="665"/>
                    <a:pt x="2083" y="1174"/>
                  </a:cubicBezTo>
                  <a:cubicBezTo>
                    <a:pt x="2083" y="1662"/>
                    <a:pt x="1662" y="2061"/>
                    <a:pt x="1175" y="2061"/>
                  </a:cubicBezTo>
                  <a:cubicBezTo>
                    <a:pt x="687" y="2061"/>
                    <a:pt x="289" y="1662"/>
                    <a:pt x="289" y="1174"/>
                  </a:cubicBezTo>
                  <a:cubicBezTo>
                    <a:pt x="289" y="665"/>
                    <a:pt x="687" y="266"/>
                    <a:pt x="1175" y="266"/>
                  </a:cubicBezTo>
                  <a:close/>
                  <a:moveTo>
                    <a:pt x="1175" y="0"/>
                  </a:moveTo>
                  <a:cubicBezTo>
                    <a:pt x="532" y="0"/>
                    <a:pt x="1" y="510"/>
                    <a:pt x="1" y="1174"/>
                  </a:cubicBezTo>
                  <a:cubicBezTo>
                    <a:pt x="1" y="1817"/>
                    <a:pt x="532" y="2326"/>
                    <a:pt x="1175" y="2326"/>
                  </a:cubicBezTo>
                  <a:cubicBezTo>
                    <a:pt x="1817" y="2326"/>
                    <a:pt x="2349" y="1817"/>
                    <a:pt x="2349" y="1174"/>
                  </a:cubicBezTo>
                  <a:cubicBezTo>
                    <a:pt x="2349" y="510"/>
                    <a:pt x="1817" y="0"/>
                    <a:pt x="1175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17"/>
            <p:cNvSpPr/>
            <p:nvPr/>
          </p:nvSpPr>
          <p:spPr>
            <a:xfrm>
              <a:off x="4488214" y="1019932"/>
              <a:ext cx="75121" cy="75864"/>
            </a:xfrm>
            <a:custGeom>
              <a:avLst/>
              <a:gdLst/>
              <a:ahLst/>
              <a:cxnLst/>
              <a:rect l="l" t="t" r="r" b="b"/>
              <a:pathLst>
                <a:path w="2327" h="2350" extrusionOk="0">
                  <a:moveTo>
                    <a:pt x="1152" y="289"/>
                  </a:moveTo>
                  <a:cubicBezTo>
                    <a:pt x="1662" y="289"/>
                    <a:pt x="2061" y="688"/>
                    <a:pt x="2061" y="1175"/>
                  </a:cubicBezTo>
                  <a:cubicBezTo>
                    <a:pt x="2061" y="1663"/>
                    <a:pt x="1662" y="2061"/>
                    <a:pt x="1152" y="2061"/>
                  </a:cubicBezTo>
                  <a:cubicBezTo>
                    <a:pt x="665" y="2061"/>
                    <a:pt x="266" y="1663"/>
                    <a:pt x="266" y="1175"/>
                  </a:cubicBezTo>
                  <a:cubicBezTo>
                    <a:pt x="266" y="688"/>
                    <a:pt x="665" y="289"/>
                    <a:pt x="1152" y="289"/>
                  </a:cubicBezTo>
                  <a:close/>
                  <a:moveTo>
                    <a:pt x="1152" y="1"/>
                  </a:moveTo>
                  <a:cubicBezTo>
                    <a:pt x="510" y="1"/>
                    <a:pt x="0" y="533"/>
                    <a:pt x="0" y="1175"/>
                  </a:cubicBezTo>
                  <a:cubicBezTo>
                    <a:pt x="0" y="1818"/>
                    <a:pt x="510" y="2349"/>
                    <a:pt x="1152" y="2349"/>
                  </a:cubicBezTo>
                  <a:cubicBezTo>
                    <a:pt x="1817" y="2349"/>
                    <a:pt x="2327" y="1818"/>
                    <a:pt x="2327" y="1175"/>
                  </a:cubicBezTo>
                  <a:cubicBezTo>
                    <a:pt x="2327" y="533"/>
                    <a:pt x="1817" y="1"/>
                    <a:pt x="1152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17"/>
            <p:cNvSpPr/>
            <p:nvPr/>
          </p:nvSpPr>
          <p:spPr>
            <a:xfrm>
              <a:off x="4343006" y="208117"/>
              <a:ext cx="251804" cy="906977"/>
            </a:xfrm>
            <a:custGeom>
              <a:avLst/>
              <a:gdLst/>
              <a:ahLst/>
              <a:cxnLst/>
              <a:rect l="l" t="t" r="r" b="b"/>
              <a:pathLst>
                <a:path w="7800" h="28095" extrusionOk="0">
                  <a:moveTo>
                    <a:pt x="7600" y="0"/>
                  </a:moveTo>
                  <a:lnTo>
                    <a:pt x="1" y="7600"/>
                  </a:lnTo>
                  <a:lnTo>
                    <a:pt x="1" y="28095"/>
                  </a:lnTo>
                  <a:lnTo>
                    <a:pt x="289" y="28095"/>
                  </a:lnTo>
                  <a:lnTo>
                    <a:pt x="289" y="7711"/>
                  </a:lnTo>
                  <a:lnTo>
                    <a:pt x="7800" y="200"/>
                  </a:lnTo>
                  <a:lnTo>
                    <a:pt x="7600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17"/>
            <p:cNvSpPr/>
            <p:nvPr/>
          </p:nvSpPr>
          <p:spPr>
            <a:xfrm>
              <a:off x="4576894" y="155173"/>
              <a:ext cx="75864" cy="75864"/>
            </a:xfrm>
            <a:custGeom>
              <a:avLst/>
              <a:gdLst/>
              <a:ahLst/>
              <a:cxnLst/>
              <a:rect l="l" t="t" r="r" b="b"/>
              <a:pathLst>
                <a:path w="2350" h="2350" extrusionOk="0">
                  <a:moveTo>
                    <a:pt x="1175" y="289"/>
                  </a:moveTo>
                  <a:cubicBezTo>
                    <a:pt x="1662" y="289"/>
                    <a:pt x="2061" y="688"/>
                    <a:pt x="2061" y="1175"/>
                  </a:cubicBezTo>
                  <a:cubicBezTo>
                    <a:pt x="2061" y="1663"/>
                    <a:pt x="1662" y="2084"/>
                    <a:pt x="1175" y="2084"/>
                  </a:cubicBezTo>
                  <a:cubicBezTo>
                    <a:pt x="688" y="2084"/>
                    <a:pt x="267" y="1663"/>
                    <a:pt x="267" y="1175"/>
                  </a:cubicBezTo>
                  <a:cubicBezTo>
                    <a:pt x="267" y="688"/>
                    <a:pt x="688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2" y="1"/>
                    <a:pt x="1" y="533"/>
                    <a:pt x="1" y="1175"/>
                  </a:cubicBezTo>
                  <a:cubicBezTo>
                    <a:pt x="1" y="1818"/>
                    <a:pt x="532" y="2349"/>
                    <a:pt x="1175" y="2349"/>
                  </a:cubicBezTo>
                  <a:cubicBezTo>
                    <a:pt x="1818" y="2349"/>
                    <a:pt x="2349" y="1818"/>
                    <a:pt x="2349" y="1175"/>
                  </a:cubicBezTo>
                  <a:cubicBezTo>
                    <a:pt x="2349" y="533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17"/>
            <p:cNvSpPr/>
            <p:nvPr/>
          </p:nvSpPr>
          <p:spPr>
            <a:xfrm>
              <a:off x="4312241" y="1107192"/>
              <a:ext cx="75864" cy="75864"/>
            </a:xfrm>
            <a:custGeom>
              <a:avLst/>
              <a:gdLst/>
              <a:ahLst/>
              <a:cxnLst/>
              <a:rect l="l" t="t" r="r" b="b"/>
              <a:pathLst>
                <a:path w="2350" h="2350" extrusionOk="0">
                  <a:moveTo>
                    <a:pt x="1175" y="289"/>
                  </a:moveTo>
                  <a:cubicBezTo>
                    <a:pt x="1685" y="289"/>
                    <a:pt x="2084" y="688"/>
                    <a:pt x="2084" y="1175"/>
                  </a:cubicBezTo>
                  <a:cubicBezTo>
                    <a:pt x="2084" y="1685"/>
                    <a:pt x="1685" y="2084"/>
                    <a:pt x="1175" y="2084"/>
                  </a:cubicBezTo>
                  <a:cubicBezTo>
                    <a:pt x="688" y="2084"/>
                    <a:pt x="289" y="1685"/>
                    <a:pt x="289" y="1175"/>
                  </a:cubicBezTo>
                  <a:cubicBezTo>
                    <a:pt x="289" y="688"/>
                    <a:pt x="688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3" y="1"/>
                    <a:pt x="1" y="533"/>
                    <a:pt x="1" y="1175"/>
                  </a:cubicBezTo>
                  <a:cubicBezTo>
                    <a:pt x="1" y="1840"/>
                    <a:pt x="533" y="2349"/>
                    <a:pt x="1175" y="2349"/>
                  </a:cubicBezTo>
                  <a:cubicBezTo>
                    <a:pt x="1818" y="2349"/>
                    <a:pt x="2349" y="1840"/>
                    <a:pt x="2349" y="1175"/>
                  </a:cubicBezTo>
                  <a:cubicBezTo>
                    <a:pt x="2349" y="533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2" name="Google Shape;1092;p17"/>
          <p:cNvGrpSpPr/>
          <p:nvPr/>
        </p:nvGrpSpPr>
        <p:grpSpPr>
          <a:xfrm>
            <a:off x="11533503" y="274128"/>
            <a:ext cx="1171137" cy="367196"/>
            <a:chOff x="8363724" y="112839"/>
            <a:chExt cx="878375" cy="275404"/>
          </a:xfrm>
        </p:grpSpPr>
        <p:grpSp>
          <p:nvGrpSpPr>
            <p:cNvPr id="1093" name="Google Shape;1093;p17"/>
            <p:cNvGrpSpPr/>
            <p:nvPr/>
          </p:nvGrpSpPr>
          <p:grpSpPr>
            <a:xfrm>
              <a:off x="8363724" y="112839"/>
              <a:ext cx="878375" cy="275404"/>
              <a:chOff x="6611124" y="570039"/>
              <a:chExt cx="878375" cy="275404"/>
            </a:xfrm>
          </p:grpSpPr>
          <p:sp>
            <p:nvSpPr>
              <p:cNvPr id="1094" name="Google Shape;1094;p17"/>
              <p:cNvSpPr/>
              <p:nvPr/>
            </p:nvSpPr>
            <p:spPr>
              <a:xfrm>
                <a:off x="6675495" y="570039"/>
                <a:ext cx="814003" cy="195309"/>
              </a:xfrm>
              <a:custGeom>
                <a:avLst/>
                <a:gdLst/>
                <a:ahLst/>
                <a:cxnLst/>
                <a:rect l="l" t="t" r="r" b="b"/>
                <a:pathLst>
                  <a:path w="25215" h="6050" extrusionOk="0">
                    <a:moveTo>
                      <a:pt x="5916" y="1"/>
                    </a:moveTo>
                    <a:lnTo>
                      <a:pt x="0" y="5894"/>
                    </a:lnTo>
                    <a:cubicBezTo>
                      <a:pt x="89" y="5938"/>
                      <a:pt x="178" y="5983"/>
                      <a:pt x="244" y="6049"/>
                    </a:cubicBezTo>
                    <a:lnTo>
                      <a:pt x="6027" y="266"/>
                    </a:lnTo>
                    <a:lnTo>
                      <a:pt x="25214" y="266"/>
                    </a:lnTo>
                    <a:lnTo>
                      <a:pt x="25214" y="1"/>
                    </a:lnTo>
                    <a:close/>
                  </a:path>
                </a:pathLst>
              </a:custGeom>
              <a:solidFill>
                <a:schemeClr val="dk2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5" name="Google Shape;1095;p17"/>
              <p:cNvSpPr/>
              <p:nvPr/>
            </p:nvSpPr>
            <p:spPr>
              <a:xfrm>
                <a:off x="6611124" y="755310"/>
                <a:ext cx="89423" cy="90133"/>
              </a:xfrm>
              <a:custGeom>
                <a:avLst/>
                <a:gdLst/>
                <a:ahLst/>
                <a:cxnLst/>
                <a:rect l="l" t="t" r="r" b="b"/>
                <a:pathLst>
                  <a:path w="2770" h="2792" extrusionOk="0">
                    <a:moveTo>
                      <a:pt x="1374" y="0"/>
                    </a:moveTo>
                    <a:cubicBezTo>
                      <a:pt x="621" y="0"/>
                      <a:pt x="0" y="620"/>
                      <a:pt x="0" y="1396"/>
                    </a:cubicBezTo>
                    <a:cubicBezTo>
                      <a:pt x="0" y="2171"/>
                      <a:pt x="621" y="2792"/>
                      <a:pt x="1374" y="2792"/>
                    </a:cubicBezTo>
                    <a:cubicBezTo>
                      <a:pt x="2149" y="2792"/>
                      <a:pt x="2770" y="2171"/>
                      <a:pt x="2770" y="1396"/>
                    </a:cubicBezTo>
                    <a:cubicBezTo>
                      <a:pt x="2770" y="953"/>
                      <a:pt x="2570" y="576"/>
                      <a:pt x="2238" y="310"/>
                    </a:cubicBezTo>
                    <a:lnTo>
                      <a:pt x="2083" y="487"/>
                    </a:lnTo>
                    <a:lnTo>
                      <a:pt x="1884" y="288"/>
                    </a:lnTo>
                    <a:lnTo>
                      <a:pt x="1994" y="155"/>
                    </a:lnTo>
                    <a:cubicBezTo>
                      <a:pt x="1817" y="66"/>
                      <a:pt x="1596" y="0"/>
                      <a:pt x="137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96" name="Google Shape;1096;p17"/>
            <p:cNvSpPr/>
            <p:nvPr/>
          </p:nvSpPr>
          <p:spPr>
            <a:xfrm>
              <a:off x="8424512" y="303114"/>
              <a:ext cx="11493" cy="10750"/>
            </a:xfrm>
            <a:custGeom>
              <a:avLst/>
              <a:gdLst/>
              <a:ahLst/>
              <a:cxnLst/>
              <a:rect l="l" t="t" r="r" b="b"/>
              <a:pathLst>
                <a:path w="356" h="333" extrusionOk="0">
                  <a:moveTo>
                    <a:pt x="111" y="0"/>
                  </a:moveTo>
                  <a:lnTo>
                    <a:pt x="1" y="133"/>
                  </a:lnTo>
                  <a:lnTo>
                    <a:pt x="200" y="332"/>
                  </a:lnTo>
                  <a:lnTo>
                    <a:pt x="355" y="155"/>
                  </a:lnTo>
                  <a:cubicBezTo>
                    <a:pt x="289" y="89"/>
                    <a:pt x="200" y="44"/>
                    <a:pt x="111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7" name="Google Shape;1097;p17"/>
          <p:cNvGrpSpPr/>
          <p:nvPr/>
        </p:nvGrpSpPr>
        <p:grpSpPr>
          <a:xfrm flipH="1">
            <a:off x="11013711" y="3269855"/>
            <a:ext cx="2121909" cy="1121518"/>
            <a:chOff x="661553" y="1919040"/>
            <a:chExt cx="1591472" cy="841159"/>
          </a:xfrm>
        </p:grpSpPr>
        <p:sp>
          <p:nvSpPr>
            <p:cNvPr id="1098" name="Google Shape;1098;p17"/>
            <p:cNvSpPr/>
            <p:nvPr/>
          </p:nvSpPr>
          <p:spPr>
            <a:xfrm>
              <a:off x="661553" y="2267371"/>
              <a:ext cx="1400512" cy="411311"/>
            </a:xfrm>
            <a:custGeom>
              <a:avLst/>
              <a:gdLst/>
              <a:ahLst/>
              <a:cxnLst/>
              <a:rect l="l" t="t" r="r" b="b"/>
              <a:pathLst>
                <a:path w="43383" h="12741" extrusionOk="0">
                  <a:moveTo>
                    <a:pt x="24283" y="0"/>
                  </a:moveTo>
                  <a:lnTo>
                    <a:pt x="19387" y="4897"/>
                  </a:lnTo>
                  <a:lnTo>
                    <a:pt x="2304" y="4897"/>
                  </a:lnTo>
                  <a:lnTo>
                    <a:pt x="0" y="2593"/>
                  </a:lnTo>
                  <a:lnTo>
                    <a:pt x="0" y="2991"/>
                  </a:lnTo>
                  <a:lnTo>
                    <a:pt x="2193" y="5185"/>
                  </a:lnTo>
                  <a:lnTo>
                    <a:pt x="19498" y="5185"/>
                  </a:lnTo>
                  <a:lnTo>
                    <a:pt x="24416" y="266"/>
                  </a:lnTo>
                  <a:lnTo>
                    <a:pt x="30731" y="266"/>
                  </a:lnTo>
                  <a:lnTo>
                    <a:pt x="43183" y="12740"/>
                  </a:lnTo>
                  <a:cubicBezTo>
                    <a:pt x="43249" y="12674"/>
                    <a:pt x="43316" y="12607"/>
                    <a:pt x="43382" y="12541"/>
                  </a:cubicBezTo>
                  <a:lnTo>
                    <a:pt x="3084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17"/>
            <p:cNvSpPr/>
            <p:nvPr/>
          </p:nvSpPr>
          <p:spPr>
            <a:xfrm>
              <a:off x="661553" y="2117869"/>
              <a:ext cx="1493485" cy="209610"/>
            </a:xfrm>
            <a:custGeom>
              <a:avLst/>
              <a:gdLst/>
              <a:ahLst/>
              <a:cxnLst/>
              <a:rect l="l" t="t" r="r" b="b"/>
              <a:pathLst>
                <a:path w="46263" h="6493" extrusionOk="0">
                  <a:moveTo>
                    <a:pt x="21802" y="1"/>
                  </a:moveTo>
                  <a:lnTo>
                    <a:pt x="15598" y="6204"/>
                  </a:lnTo>
                  <a:lnTo>
                    <a:pt x="4343" y="6204"/>
                  </a:lnTo>
                  <a:lnTo>
                    <a:pt x="0" y="1862"/>
                  </a:lnTo>
                  <a:lnTo>
                    <a:pt x="0" y="2261"/>
                  </a:lnTo>
                  <a:lnTo>
                    <a:pt x="4232" y="6492"/>
                  </a:lnTo>
                  <a:lnTo>
                    <a:pt x="15709" y="6492"/>
                  </a:lnTo>
                  <a:lnTo>
                    <a:pt x="21935" y="267"/>
                  </a:lnTo>
                  <a:lnTo>
                    <a:pt x="46262" y="267"/>
                  </a:lnTo>
                  <a:cubicBezTo>
                    <a:pt x="46262" y="222"/>
                    <a:pt x="46262" y="178"/>
                    <a:pt x="46262" y="134"/>
                  </a:cubicBezTo>
                  <a:cubicBezTo>
                    <a:pt x="46262" y="89"/>
                    <a:pt x="46262" y="45"/>
                    <a:pt x="46262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17"/>
            <p:cNvSpPr/>
            <p:nvPr/>
          </p:nvSpPr>
          <p:spPr>
            <a:xfrm>
              <a:off x="2043446" y="2661479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266"/>
                  </a:moveTo>
                  <a:cubicBezTo>
                    <a:pt x="2216" y="266"/>
                    <a:pt x="2792" y="842"/>
                    <a:pt x="2792" y="1529"/>
                  </a:cubicBezTo>
                  <a:cubicBezTo>
                    <a:pt x="2792" y="2216"/>
                    <a:pt x="2216" y="2770"/>
                    <a:pt x="1529" y="2770"/>
                  </a:cubicBezTo>
                  <a:cubicBezTo>
                    <a:pt x="842" y="2770"/>
                    <a:pt x="288" y="2216"/>
                    <a:pt x="288" y="1529"/>
                  </a:cubicBezTo>
                  <a:cubicBezTo>
                    <a:pt x="288" y="842"/>
                    <a:pt x="842" y="266"/>
                    <a:pt x="1529" y="266"/>
                  </a:cubicBezTo>
                  <a:close/>
                  <a:moveTo>
                    <a:pt x="1529" y="0"/>
                  </a:moveTo>
                  <a:cubicBezTo>
                    <a:pt x="1174" y="0"/>
                    <a:pt x="842" y="133"/>
                    <a:pt x="576" y="333"/>
                  </a:cubicBezTo>
                  <a:lnTo>
                    <a:pt x="731" y="488"/>
                  </a:lnTo>
                  <a:lnTo>
                    <a:pt x="532" y="687"/>
                  </a:lnTo>
                  <a:lnTo>
                    <a:pt x="377" y="532"/>
                  </a:lnTo>
                  <a:cubicBezTo>
                    <a:pt x="155" y="798"/>
                    <a:pt x="0" y="1153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17"/>
            <p:cNvSpPr/>
            <p:nvPr/>
          </p:nvSpPr>
          <p:spPr>
            <a:xfrm>
              <a:off x="2155015" y="2072802"/>
              <a:ext cx="98010" cy="98752"/>
            </a:xfrm>
            <a:custGeom>
              <a:avLst/>
              <a:gdLst/>
              <a:ahLst/>
              <a:cxnLst/>
              <a:rect l="l" t="t" r="r" b="b"/>
              <a:pathLst>
                <a:path w="3036" h="3059" extrusionOk="0">
                  <a:moveTo>
                    <a:pt x="1507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3"/>
                    <a:pt x="1507" y="2793"/>
                  </a:cubicBezTo>
                  <a:cubicBezTo>
                    <a:pt x="820" y="2793"/>
                    <a:pt x="266" y="2216"/>
                    <a:pt x="266" y="1530"/>
                  </a:cubicBezTo>
                  <a:cubicBezTo>
                    <a:pt x="266" y="843"/>
                    <a:pt x="820" y="289"/>
                    <a:pt x="1507" y="289"/>
                  </a:cubicBezTo>
                  <a:close/>
                  <a:moveTo>
                    <a:pt x="1507" y="1"/>
                  </a:moveTo>
                  <a:cubicBezTo>
                    <a:pt x="732" y="1"/>
                    <a:pt x="67" y="621"/>
                    <a:pt x="0" y="1397"/>
                  </a:cubicBezTo>
                  <a:lnTo>
                    <a:pt x="133" y="1397"/>
                  </a:lnTo>
                  <a:lnTo>
                    <a:pt x="133" y="1663"/>
                  </a:lnTo>
                  <a:lnTo>
                    <a:pt x="0" y="1663"/>
                  </a:lnTo>
                  <a:cubicBezTo>
                    <a:pt x="67" y="2460"/>
                    <a:pt x="732" y="3058"/>
                    <a:pt x="1507" y="3058"/>
                  </a:cubicBezTo>
                  <a:cubicBezTo>
                    <a:pt x="2349" y="3058"/>
                    <a:pt x="3036" y="2372"/>
                    <a:pt x="3036" y="1530"/>
                  </a:cubicBezTo>
                  <a:cubicBezTo>
                    <a:pt x="3036" y="688"/>
                    <a:pt x="2349" y="1"/>
                    <a:pt x="1507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17"/>
            <p:cNvSpPr/>
            <p:nvPr/>
          </p:nvSpPr>
          <p:spPr>
            <a:xfrm>
              <a:off x="2155015" y="2117869"/>
              <a:ext cx="4326" cy="8619"/>
            </a:xfrm>
            <a:custGeom>
              <a:avLst/>
              <a:gdLst/>
              <a:ahLst/>
              <a:cxnLst/>
              <a:rect l="l" t="t" r="r" b="b"/>
              <a:pathLst>
                <a:path w="134" h="267" extrusionOk="0">
                  <a:moveTo>
                    <a:pt x="0" y="1"/>
                  </a:moveTo>
                  <a:cubicBezTo>
                    <a:pt x="0" y="45"/>
                    <a:pt x="0" y="89"/>
                    <a:pt x="0" y="134"/>
                  </a:cubicBezTo>
                  <a:cubicBezTo>
                    <a:pt x="0" y="178"/>
                    <a:pt x="0" y="222"/>
                    <a:pt x="0" y="267"/>
                  </a:cubicBezTo>
                  <a:lnTo>
                    <a:pt x="133" y="267"/>
                  </a:lnTo>
                  <a:lnTo>
                    <a:pt x="133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17"/>
            <p:cNvSpPr/>
            <p:nvPr/>
          </p:nvSpPr>
          <p:spPr>
            <a:xfrm>
              <a:off x="1779502" y="1951936"/>
              <a:ext cx="3616" cy="8619"/>
            </a:xfrm>
            <a:custGeom>
              <a:avLst/>
              <a:gdLst/>
              <a:ahLst/>
              <a:cxnLst/>
              <a:rect l="l" t="t" r="r" b="b"/>
              <a:pathLst>
                <a:path w="112" h="267" extrusionOk="0">
                  <a:moveTo>
                    <a:pt x="89" y="0"/>
                  </a:moveTo>
                  <a:cubicBezTo>
                    <a:pt x="67" y="89"/>
                    <a:pt x="23" y="178"/>
                    <a:pt x="0" y="266"/>
                  </a:cubicBezTo>
                  <a:lnTo>
                    <a:pt x="111" y="266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17"/>
            <p:cNvSpPr/>
            <p:nvPr/>
          </p:nvSpPr>
          <p:spPr>
            <a:xfrm>
              <a:off x="951936" y="1951936"/>
              <a:ext cx="821138" cy="187432"/>
            </a:xfrm>
            <a:custGeom>
              <a:avLst/>
              <a:gdLst/>
              <a:ahLst/>
              <a:cxnLst/>
              <a:rect l="l" t="t" r="r" b="b"/>
              <a:pathLst>
                <a:path w="25436" h="5806" extrusionOk="0">
                  <a:moveTo>
                    <a:pt x="10436" y="0"/>
                  </a:moveTo>
                  <a:lnTo>
                    <a:pt x="4919" y="5539"/>
                  </a:lnTo>
                  <a:lnTo>
                    <a:pt x="0" y="5539"/>
                  </a:lnTo>
                  <a:lnTo>
                    <a:pt x="0" y="5805"/>
                  </a:lnTo>
                  <a:lnTo>
                    <a:pt x="5030" y="5805"/>
                  </a:lnTo>
                  <a:lnTo>
                    <a:pt x="10569" y="266"/>
                  </a:lnTo>
                  <a:lnTo>
                    <a:pt x="25369" y="266"/>
                  </a:lnTo>
                  <a:cubicBezTo>
                    <a:pt x="25369" y="178"/>
                    <a:pt x="25392" y="89"/>
                    <a:pt x="25436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17"/>
            <p:cNvSpPr/>
            <p:nvPr/>
          </p:nvSpPr>
          <p:spPr>
            <a:xfrm>
              <a:off x="851795" y="2077096"/>
              <a:ext cx="98752" cy="98752"/>
            </a:xfrm>
            <a:custGeom>
              <a:avLst/>
              <a:gdLst/>
              <a:ahLst/>
              <a:cxnLst/>
              <a:rect l="l" t="t" r="r" b="b"/>
              <a:pathLst>
                <a:path w="3059" h="3059" extrusionOk="0">
                  <a:moveTo>
                    <a:pt x="1529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43" y="2792"/>
                    <a:pt x="266" y="2216"/>
                    <a:pt x="266" y="1530"/>
                  </a:cubicBezTo>
                  <a:cubicBezTo>
                    <a:pt x="266" y="843"/>
                    <a:pt x="843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1" y="688"/>
                    <a:pt x="1" y="1530"/>
                  </a:cubicBezTo>
                  <a:cubicBezTo>
                    <a:pt x="1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17"/>
            <p:cNvSpPr/>
            <p:nvPr/>
          </p:nvSpPr>
          <p:spPr>
            <a:xfrm>
              <a:off x="1770205" y="1919040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0"/>
                  </a:moveTo>
                  <a:cubicBezTo>
                    <a:pt x="864" y="0"/>
                    <a:pt x="288" y="421"/>
                    <a:pt x="89" y="1019"/>
                  </a:cubicBezTo>
                  <a:lnTo>
                    <a:pt x="377" y="1019"/>
                  </a:lnTo>
                  <a:cubicBezTo>
                    <a:pt x="576" y="576"/>
                    <a:pt x="1020" y="288"/>
                    <a:pt x="1529" y="288"/>
                  </a:cubicBez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70"/>
                    <a:pt x="1529" y="2770"/>
                  </a:cubicBezTo>
                  <a:cubicBezTo>
                    <a:pt x="842" y="2770"/>
                    <a:pt x="266" y="2216"/>
                    <a:pt x="266" y="1529"/>
                  </a:cubicBezTo>
                  <a:cubicBezTo>
                    <a:pt x="266" y="1440"/>
                    <a:pt x="288" y="1374"/>
                    <a:pt x="288" y="1285"/>
                  </a:cubicBezTo>
                  <a:lnTo>
                    <a:pt x="22" y="1285"/>
                  </a:lnTo>
                  <a:cubicBezTo>
                    <a:pt x="0" y="1374"/>
                    <a:pt x="0" y="1440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17"/>
            <p:cNvSpPr/>
            <p:nvPr/>
          </p:nvSpPr>
          <p:spPr>
            <a:xfrm>
              <a:off x="1770915" y="1951936"/>
              <a:ext cx="11460" cy="8619"/>
            </a:xfrm>
            <a:custGeom>
              <a:avLst/>
              <a:gdLst/>
              <a:ahLst/>
              <a:cxnLst/>
              <a:rect l="l" t="t" r="r" b="b"/>
              <a:pathLst>
                <a:path w="355" h="267" extrusionOk="0">
                  <a:moveTo>
                    <a:pt x="67" y="0"/>
                  </a:moveTo>
                  <a:cubicBezTo>
                    <a:pt x="23" y="89"/>
                    <a:pt x="0" y="178"/>
                    <a:pt x="0" y="266"/>
                  </a:cubicBezTo>
                  <a:lnTo>
                    <a:pt x="266" y="266"/>
                  </a:lnTo>
                  <a:cubicBezTo>
                    <a:pt x="289" y="178"/>
                    <a:pt x="333" y="89"/>
                    <a:pt x="355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8" name="Google Shape;1108;p17"/>
          <p:cNvGrpSpPr/>
          <p:nvPr/>
        </p:nvGrpSpPr>
        <p:grpSpPr>
          <a:xfrm flipH="1">
            <a:off x="3420138" y="6223810"/>
            <a:ext cx="243725" cy="797944"/>
            <a:chOff x="3638102" y="4583399"/>
            <a:chExt cx="182798" cy="598473"/>
          </a:xfrm>
        </p:grpSpPr>
        <p:sp>
          <p:nvSpPr>
            <p:cNvPr id="1109" name="Google Shape;1109;p17"/>
            <p:cNvSpPr/>
            <p:nvPr/>
          </p:nvSpPr>
          <p:spPr>
            <a:xfrm>
              <a:off x="3710947" y="4755502"/>
              <a:ext cx="21214" cy="426370"/>
            </a:xfrm>
            <a:custGeom>
              <a:avLst/>
              <a:gdLst/>
              <a:ahLst/>
              <a:cxnLst/>
              <a:rect l="l" t="t" r="r" b="b"/>
              <a:pathLst>
                <a:path w="355" h="7135" extrusionOk="0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17"/>
            <p:cNvSpPr/>
            <p:nvPr/>
          </p:nvSpPr>
          <p:spPr>
            <a:xfrm>
              <a:off x="3638102" y="4583399"/>
              <a:ext cx="182798" cy="181424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1" name="Google Shape;1111;p17"/>
          <p:cNvGrpSpPr/>
          <p:nvPr/>
        </p:nvGrpSpPr>
        <p:grpSpPr>
          <a:xfrm flipH="1">
            <a:off x="-58544" y="4198018"/>
            <a:ext cx="533189" cy="869180"/>
            <a:chOff x="8772496" y="3715501"/>
            <a:chExt cx="399902" cy="651901"/>
          </a:xfrm>
        </p:grpSpPr>
        <p:sp>
          <p:nvSpPr>
            <p:cNvPr id="1112" name="Google Shape;1112;p17"/>
            <p:cNvSpPr/>
            <p:nvPr/>
          </p:nvSpPr>
          <p:spPr>
            <a:xfrm>
              <a:off x="8838105" y="3859218"/>
              <a:ext cx="334293" cy="508184"/>
            </a:xfrm>
            <a:custGeom>
              <a:avLst/>
              <a:gdLst/>
              <a:ahLst/>
              <a:cxnLst/>
              <a:rect l="l" t="t" r="r" b="b"/>
              <a:pathLst>
                <a:path w="7113" h="10813" extrusionOk="0">
                  <a:moveTo>
                    <a:pt x="0" y="1"/>
                  </a:moveTo>
                  <a:lnTo>
                    <a:pt x="0" y="3723"/>
                  </a:lnTo>
                  <a:lnTo>
                    <a:pt x="7112" y="10813"/>
                  </a:lnTo>
                  <a:lnTo>
                    <a:pt x="7112" y="10436"/>
                  </a:lnTo>
                  <a:lnTo>
                    <a:pt x="288" y="3612"/>
                  </a:lnTo>
                  <a:lnTo>
                    <a:pt x="288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17"/>
            <p:cNvSpPr/>
            <p:nvPr/>
          </p:nvSpPr>
          <p:spPr>
            <a:xfrm>
              <a:off x="8772496" y="3715501"/>
              <a:ext cx="143718" cy="143765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89"/>
                  </a:moveTo>
                  <a:cubicBezTo>
                    <a:pt x="2216" y="289"/>
                    <a:pt x="2792" y="843"/>
                    <a:pt x="2792" y="1530"/>
                  </a:cubicBezTo>
                  <a:cubicBezTo>
                    <a:pt x="2792" y="2217"/>
                    <a:pt x="2216" y="2793"/>
                    <a:pt x="1529" y="2793"/>
                  </a:cubicBezTo>
                  <a:cubicBezTo>
                    <a:pt x="842" y="2793"/>
                    <a:pt x="288" y="2217"/>
                    <a:pt x="288" y="1530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27"/>
                    <a:pt x="621" y="2992"/>
                    <a:pt x="1396" y="3059"/>
                  </a:cubicBezTo>
                  <a:lnTo>
                    <a:pt x="1396" y="2926"/>
                  </a:lnTo>
                  <a:lnTo>
                    <a:pt x="1684" y="2926"/>
                  </a:lnTo>
                  <a:lnTo>
                    <a:pt x="1684" y="3059"/>
                  </a:lnTo>
                  <a:cubicBezTo>
                    <a:pt x="2460" y="2992"/>
                    <a:pt x="3058" y="2327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4" name="Google Shape;1114;p17"/>
          <p:cNvGrpSpPr/>
          <p:nvPr/>
        </p:nvGrpSpPr>
        <p:grpSpPr>
          <a:xfrm rot="-5400000" flipH="1">
            <a:off x="11948535" y="1156105"/>
            <a:ext cx="245699" cy="804408"/>
            <a:chOff x="3638102" y="4583399"/>
            <a:chExt cx="182798" cy="598473"/>
          </a:xfrm>
        </p:grpSpPr>
        <p:sp>
          <p:nvSpPr>
            <p:cNvPr id="1115" name="Google Shape;1115;p17"/>
            <p:cNvSpPr/>
            <p:nvPr/>
          </p:nvSpPr>
          <p:spPr>
            <a:xfrm>
              <a:off x="3710947" y="4755502"/>
              <a:ext cx="21214" cy="426370"/>
            </a:xfrm>
            <a:custGeom>
              <a:avLst/>
              <a:gdLst/>
              <a:ahLst/>
              <a:cxnLst/>
              <a:rect l="l" t="t" r="r" b="b"/>
              <a:pathLst>
                <a:path w="355" h="7135" extrusionOk="0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17"/>
            <p:cNvSpPr/>
            <p:nvPr/>
          </p:nvSpPr>
          <p:spPr>
            <a:xfrm>
              <a:off x="3638102" y="4583399"/>
              <a:ext cx="182798" cy="181424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7" name="Google Shape;1117;p17"/>
          <p:cNvGrpSpPr/>
          <p:nvPr/>
        </p:nvGrpSpPr>
        <p:grpSpPr>
          <a:xfrm flipH="1">
            <a:off x="-228247" y="5624197"/>
            <a:ext cx="1570796" cy="1459122"/>
            <a:chOff x="7825118" y="4065849"/>
            <a:chExt cx="1178127" cy="1094369"/>
          </a:xfrm>
        </p:grpSpPr>
        <p:sp>
          <p:nvSpPr>
            <p:cNvPr id="1118" name="Google Shape;1118;p17"/>
            <p:cNvSpPr/>
            <p:nvPr/>
          </p:nvSpPr>
          <p:spPr>
            <a:xfrm>
              <a:off x="7911327" y="4137684"/>
              <a:ext cx="1091918" cy="1022534"/>
            </a:xfrm>
            <a:custGeom>
              <a:avLst/>
              <a:gdLst/>
              <a:ahLst/>
              <a:cxnLst/>
              <a:rect l="l" t="t" r="r" b="b"/>
              <a:pathLst>
                <a:path w="30310" h="28384" extrusionOk="0">
                  <a:moveTo>
                    <a:pt x="0" y="1"/>
                  </a:moveTo>
                  <a:lnTo>
                    <a:pt x="0" y="776"/>
                  </a:lnTo>
                  <a:lnTo>
                    <a:pt x="11012" y="776"/>
                  </a:lnTo>
                  <a:lnTo>
                    <a:pt x="29512" y="19299"/>
                  </a:lnTo>
                  <a:lnTo>
                    <a:pt x="29512" y="28383"/>
                  </a:lnTo>
                  <a:lnTo>
                    <a:pt x="30310" y="28383"/>
                  </a:lnTo>
                  <a:lnTo>
                    <a:pt x="30310" y="18967"/>
                  </a:lnTo>
                  <a:lnTo>
                    <a:pt x="1134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17"/>
            <p:cNvSpPr/>
            <p:nvPr/>
          </p:nvSpPr>
          <p:spPr>
            <a:xfrm>
              <a:off x="7825118" y="4065849"/>
              <a:ext cx="172416" cy="171659"/>
            </a:xfrm>
            <a:custGeom>
              <a:avLst/>
              <a:gdLst/>
              <a:ahLst/>
              <a:cxnLst/>
              <a:rect l="l" t="t" r="r" b="b"/>
              <a:pathLst>
                <a:path w="4786" h="4765" extrusionOk="0">
                  <a:moveTo>
                    <a:pt x="2393" y="1"/>
                  </a:moveTo>
                  <a:cubicBezTo>
                    <a:pt x="1086" y="1"/>
                    <a:pt x="0" y="1064"/>
                    <a:pt x="0" y="2372"/>
                  </a:cubicBezTo>
                  <a:cubicBezTo>
                    <a:pt x="0" y="3701"/>
                    <a:pt x="1086" y="4764"/>
                    <a:pt x="2393" y="4764"/>
                  </a:cubicBezTo>
                  <a:cubicBezTo>
                    <a:pt x="3722" y="4764"/>
                    <a:pt x="4786" y="3701"/>
                    <a:pt x="4786" y="2372"/>
                  </a:cubicBezTo>
                  <a:cubicBezTo>
                    <a:pt x="4786" y="1064"/>
                    <a:pt x="3722" y="1"/>
                    <a:pt x="23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0" name="Google Shape;1120;p17"/>
          <p:cNvGrpSpPr/>
          <p:nvPr/>
        </p:nvGrpSpPr>
        <p:grpSpPr>
          <a:xfrm flipH="1">
            <a:off x="956700" y="6282972"/>
            <a:ext cx="1176789" cy="245693"/>
            <a:chOff x="7460504" y="4636145"/>
            <a:chExt cx="882614" cy="184274"/>
          </a:xfrm>
        </p:grpSpPr>
        <p:sp>
          <p:nvSpPr>
            <p:cNvPr id="1121" name="Google Shape;1121;p17"/>
            <p:cNvSpPr/>
            <p:nvPr/>
          </p:nvSpPr>
          <p:spPr>
            <a:xfrm>
              <a:off x="8158777" y="4636145"/>
              <a:ext cx="184341" cy="184274"/>
            </a:xfrm>
            <a:custGeom>
              <a:avLst/>
              <a:gdLst/>
              <a:ahLst/>
              <a:cxnLst/>
              <a:rect l="l" t="t" r="r" b="b"/>
              <a:pathLst>
                <a:path w="2749" h="2748" extrusionOk="0">
                  <a:moveTo>
                    <a:pt x="1374" y="0"/>
                  </a:moveTo>
                  <a:cubicBezTo>
                    <a:pt x="621" y="0"/>
                    <a:pt x="1" y="621"/>
                    <a:pt x="1" y="1374"/>
                  </a:cubicBezTo>
                  <a:cubicBezTo>
                    <a:pt x="1" y="2127"/>
                    <a:pt x="621" y="2748"/>
                    <a:pt x="1374" y="2748"/>
                  </a:cubicBezTo>
                  <a:cubicBezTo>
                    <a:pt x="2128" y="2748"/>
                    <a:pt x="2748" y="2127"/>
                    <a:pt x="2748" y="1374"/>
                  </a:cubicBezTo>
                  <a:cubicBezTo>
                    <a:pt x="2748" y="621"/>
                    <a:pt x="2128" y="0"/>
                    <a:pt x="13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17"/>
            <p:cNvSpPr/>
            <p:nvPr/>
          </p:nvSpPr>
          <p:spPr>
            <a:xfrm>
              <a:off x="7820068" y="4636145"/>
              <a:ext cx="182799" cy="184274"/>
            </a:xfrm>
            <a:custGeom>
              <a:avLst/>
              <a:gdLst/>
              <a:ahLst/>
              <a:cxnLst/>
              <a:rect l="l" t="t" r="r" b="b"/>
              <a:pathLst>
                <a:path w="2726" h="2748" extrusionOk="0">
                  <a:moveTo>
                    <a:pt x="1352" y="0"/>
                  </a:moveTo>
                  <a:cubicBezTo>
                    <a:pt x="598" y="0"/>
                    <a:pt x="0" y="621"/>
                    <a:pt x="0" y="1374"/>
                  </a:cubicBezTo>
                  <a:cubicBezTo>
                    <a:pt x="0" y="2127"/>
                    <a:pt x="598" y="2748"/>
                    <a:pt x="1352" y="2748"/>
                  </a:cubicBezTo>
                  <a:cubicBezTo>
                    <a:pt x="2105" y="2748"/>
                    <a:pt x="2725" y="2127"/>
                    <a:pt x="2725" y="1374"/>
                  </a:cubicBezTo>
                  <a:cubicBezTo>
                    <a:pt x="2725" y="621"/>
                    <a:pt x="2105" y="0"/>
                    <a:pt x="13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17"/>
            <p:cNvSpPr/>
            <p:nvPr/>
          </p:nvSpPr>
          <p:spPr>
            <a:xfrm>
              <a:off x="7460504" y="4636145"/>
              <a:ext cx="184274" cy="184274"/>
            </a:xfrm>
            <a:custGeom>
              <a:avLst/>
              <a:gdLst/>
              <a:ahLst/>
              <a:cxnLst/>
              <a:rect l="l" t="t" r="r" b="b"/>
              <a:pathLst>
                <a:path w="2748" h="2748" extrusionOk="0">
                  <a:moveTo>
                    <a:pt x="1374" y="0"/>
                  </a:moveTo>
                  <a:cubicBezTo>
                    <a:pt x="621" y="0"/>
                    <a:pt x="0" y="621"/>
                    <a:pt x="0" y="1374"/>
                  </a:cubicBezTo>
                  <a:cubicBezTo>
                    <a:pt x="0" y="2127"/>
                    <a:pt x="621" y="2748"/>
                    <a:pt x="1374" y="2748"/>
                  </a:cubicBezTo>
                  <a:cubicBezTo>
                    <a:pt x="2127" y="2748"/>
                    <a:pt x="2748" y="2127"/>
                    <a:pt x="2748" y="1374"/>
                  </a:cubicBezTo>
                  <a:cubicBezTo>
                    <a:pt x="2748" y="621"/>
                    <a:pt x="2127" y="0"/>
                    <a:pt x="13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4" name="Google Shape;1124;p17"/>
          <p:cNvGrpSpPr/>
          <p:nvPr/>
        </p:nvGrpSpPr>
        <p:grpSpPr>
          <a:xfrm rot="-5400000" flipH="1">
            <a:off x="-575216" y="-94280"/>
            <a:ext cx="1957728" cy="659913"/>
            <a:chOff x="-21957" y="3648039"/>
            <a:chExt cx="1468333" cy="494947"/>
          </a:xfrm>
        </p:grpSpPr>
        <p:sp>
          <p:nvSpPr>
            <p:cNvPr id="1125" name="Google Shape;1125;p17"/>
            <p:cNvSpPr/>
            <p:nvPr/>
          </p:nvSpPr>
          <p:spPr>
            <a:xfrm>
              <a:off x="1113676" y="3810286"/>
              <a:ext cx="332700" cy="332700"/>
            </a:xfrm>
            <a:prstGeom prst="ellipse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17"/>
            <p:cNvSpPr/>
            <p:nvPr/>
          </p:nvSpPr>
          <p:spPr>
            <a:xfrm>
              <a:off x="-21957" y="3648039"/>
              <a:ext cx="1150161" cy="332607"/>
            </a:xfrm>
            <a:custGeom>
              <a:avLst/>
              <a:gdLst/>
              <a:ahLst/>
              <a:cxnLst/>
              <a:rect l="l" t="t" r="r" b="b"/>
              <a:pathLst>
                <a:path w="35628" h="10303" extrusionOk="0">
                  <a:moveTo>
                    <a:pt x="0" y="0"/>
                  </a:moveTo>
                  <a:lnTo>
                    <a:pt x="0" y="1108"/>
                  </a:lnTo>
                  <a:lnTo>
                    <a:pt x="9062" y="10192"/>
                  </a:lnTo>
                  <a:lnTo>
                    <a:pt x="9173" y="10303"/>
                  </a:lnTo>
                  <a:lnTo>
                    <a:pt x="35583" y="10303"/>
                  </a:lnTo>
                  <a:cubicBezTo>
                    <a:pt x="35583" y="10259"/>
                    <a:pt x="35583" y="10214"/>
                    <a:pt x="35583" y="10170"/>
                  </a:cubicBezTo>
                  <a:cubicBezTo>
                    <a:pt x="35583" y="9949"/>
                    <a:pt x="35605" y="9727"/>
                    <a:pt x="35627" y="9505"/>
                  </a:cubicBezTo>
                  <a:lnTo>
                    <a:pt x="9505" y="95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17"/>
            <p:cNvSpPr/>
            <p:nvPr/>
          </p:nvSpPr>
          <p:spPr>
            <a:xfrm>
              <a:off x="1198819" y="3895801"/>
              <a:ext cx="162413" cy="161671"/>
            </a:xfrm>
            <a:custGeom>
              <a:avLst/>
              <a:gdLst/>
              <a:ahLst/>
              <a:cxnLst/>
              <a:rect l="l" t="t" r="r" b="b"/>
              <a:pathLst>
                <a:path w="5031" h="5008" extrusionOk="0">
                  <a:moveTo>
                    <a:pt x="2505" y="0"/>
                  </a:moveTo>
                  <a:cubicBezTo>
                    <a:pt x="1131" y="0"/>
                    <a:pt x="1" y="1108"/>
                    <a:pt x="1" y="2504"/>
                  </a:cubicBezTo>
                  <a:cubicBezTo>
                    <a:pt x="1" y="3878"/>
                    <a:pt x="1131" y="5008"/>
                    <a:pt x="2505" y="5008"/>
                  </a:cubicBezTo>
                  <a:cubicBezTo>
                    <a:pt x="3900" y="5008"/>
                    <a:pt x="5030" y="3878"/>
                    <a:pt x="5030" y="2504"/>
                  </a:cubicBezTo>
                  <a:cubicBezTo>
                    <a:pt x="5030" y="1108"/>
                    <a:pt x="3900" y="0"/>
                    <a:pt x="25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8" name="Google Shape;1128;p17"/>
          <p:cNvGrpSpPr/>
          <p:nvPr/>
        </p:nvGrpSpPr>
        <p:grpSpPr>
          <a:xfrm rot="10800000" flipH="1">
            <a:off x="8958156" y="-224570"/>
            <a:ext cx="243725" cy="797944"/>
            <a:chOff x="3638102" y="4583399"/>
            <a:chExt cx="182798" cy="598473"/>
          </a:xfrm>
        </p:grpSpPr>
        <p:sp>
          <p:nvSpPr>
            <p:cNvPr id="1129" name="Google Shape;1129;p17"/>
            <p:cNvSpPr/>
            <p:nvPr/>
          </p:nvSpPr>
          <p:spPr>
            <a:xfrm>
              <a:off x="3710947" y="4755502"/>
              <a:ext cx="21214" cy="426370"/>
            </a:xfrm>
            <a:custGeom>
              <a:avLst/>
              <a:gdLst/>
              <a:ahLst/>
              <a:cxnLst/>
              <a:rect l="l" t="t" r="r" b="b"/>
              <a:pathLst>
                <a:path w="355" h="7135" extrusionOk="0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17"/>
            <p:cNvSpPr/>
            <p:nvPr/>
          </p:nvSpPr>
          <p:spPr>
            <a:xfrm>
              <a:off x="3638102" y="4583399"/>
              <a:ext cx="182798" cy="181424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1" name="Google Shape;1131;p17"/>
          <p:cNvGrpSpPr/>
          <p:nvPr/>
        </p:nvGrpSpPr>
        <p:grpSpPr>
          <a:xfrm flipH="1">
            <a:off x="8513584" y="5198690"/>
            <a:ext cx="4579550" cy="1459141"/>
            <a:chOff x="1035175" y="739350"/>
            <a:chExt cx="2659900" cy="847500"/>
          </a:xfrm>
        </p:grpSpPr>
        <p:sp>
          <p:nvSpPr>
            <p:cNvPr id="1132" name="Google Shape;1132;p17"/>
            <p:cNvSpPr/>
            <p:nvPr/>
          </p:nvSpPr>
          <p:spPr>
            <a:xfrm>
              <a:off x="1092800" y="1117100"/>
              <a:ext cx="2529150" cy="430400"/>
            </a:xfrm>
            <a:custGeom>
              <a:avLst/>
              <a:gdLst/>
              <a:ahLst/>
              <a:cxnLst/>
              <a:rect l="l" t="t" r="r" b="b"/>
              <a:pathLst>
                <a:path w="101166" h="17216" extrusionOk="0">
                  <a:moveTo>
                    <a:pt x="55613" y="1"/>
                  </a:moveTo>
                  <a:lnTo>
                    <a:pt x="49054" y="6559"/>
                  </a:lnTo>
                  <a:lnTo>
                    <a:pt x="5960" y="6559"/>
                  </a:lnTo>
                  <a:lnTo>
                    <a:pt x="0" y="12497"/>
                  </a:lnTo>
                  <a:lnTo>
                    <a:pt x="200" y="12696"/>
                  </a:lnTo>
                  <a:lnTo>
                    <a:pt x="6071" y="6825"/>
                  </a:lnTo>
                  <a:lnTo>
                    <a:pt x="49165" y="6825"/>
                  </a:lnTo>
                  <a:lnTo>
                    <a:pt x="55723" y="289"/>
                  </a:lnTo>
                  <a:lnTo>
                    <a:pt x="63589" y="289"/>
                  </a:lnTo>
                  <a:lnTo>
                    <a:pt x="80516" y="17216"/>
                  </a:lnTo>
                  <a:lnTo>
                    <a:pt x="101166" y="17216"/>
                  </a:lnTo>
                  <a:lnTo>
                    <a:pt x="101166" y="16928"/>
                  </a:lnTo>
                  <a:lnTo>
                    <a:pt x="80627" y="16928"/>
                  </a:lnTo>
                  <a:lnTo>
                    <a:pt x="63700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17"/>
            <p:cNvSpPr/>
            <p:nvPr/>
          </p:nvSpPr>
          <p:spPr>
            <a:xfrm>
              <a:off x="1035175" y="1417725"/>
              <a:ext cx="83675" cy="76600"/>
            </a:xfrm>
            <a:custGeom>
              <a:avLst/>
              <a:gdLst/>
              <a:ahLst/>
              <a:cxnLst/>
              <a:rect l="l" t="t" r="r" b="b"/>
              <a:pathLst>
                <a:path w="3347" h="3064" extrusionOk="0">
                  <a:moveTo>
                    <a:pt x="1663" y="283"/>
                  </a:moveTo>
                  <a:cubicBezTo>
                    <a:pt x="1984" y="283"/>
                    <a:pt x="2305" y="405"/>
                    <a:pt x="2549" y="649"/>
                  </a:cubicBezTo>
                  <a:cubicBezTo>
                    <a:pt x="3036" y="1136"/>
                    <a:pt x="3036" y="1934"/>
                    <a:pt x="2549" y="2421"/>
                  </a:cubicBezTo>
                  <a:cubicBezTo>
                    <a:pt x="2305" y="2665"/>
                    <a:pt x="1984" y="2787"/>
                    <a:pt x="1663" y="2787"/>
                  </a:cubicBezTo>
                  <a:cubicBezTo>
                    <a:pt x="1341" y="2787"/>
                    <a:pt x="1020" y="2665"/>
                    <a:pt x="776" y="2421"/>
                  </a:cubicBezTo>
                  <a:cubicBezTo>
                    <a:pt x="289" y="1934"/>
                    <a:pt x="289" y="1136"/>
                    <a:pt x="776" y="649"/>
                  </a:cubicBezTo>
                  <a:cubicBezTo>
                    <a:pt x="1020" y="405"/>
                    <a:pt x="1341" y="283"/>
                    <a:pt x="1663" y="283"/>
                  </a:cubicBezTo>
                  <a:close/>
                  <a:moveTo>
                    <a:pt x="1674" y="1"/>
                  </a:moveTo>
                  <a:cubicBezTo>
                    <a:pt x="1286" y="1"/>
                    <a:pt x="898" y="150"/>
                    <a:pt x="599" y="450"/>
                  </a:cubicBezTo>
                  <a:cubicBezTo>
                    <a:pt x="1" y="1048"/>
                    <a:pt x="1" y="2023"/>
                    <a:pt x="599" y="2621"/>
                  </a:cubicBezTo>
                  <a:cubicBezTo>
                    <a:pt x="887" y="2909"/>
                    <a:pt x="1286" y="3064"/>
                    <a:pt x="1663" y="3064"/>
                  </a:cubicBezTo>
                  <a:cubicBezTo>
                    <a:pt x="2061" y="3064"/>
                    <a:pt x="2460" y="2909"/>
                    <a:pt x="2748" y="2621"/>
                  </a:cubicBezTo>
                  <a:cubicBezTo>
                    <a:pt x="3347" y="2023"/>
                    <a:pt x="3347" y="1048"/>
                    <a:pt x="2748" y="450"/>
                  </a:cubicBezTo>
                  <a:cubicBezTo>
                    <a:pt x="2449" y="150"/>
                    <a:pt x="2061" y="1"/>
                    <a:pt x="1674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17"/>
            <p:cNvSpPr/>
            <p:nvPr/>
          </p:nvSpPr>
          <p:spPr>
            <a:xfrm>
              <a:off x="3611400" y="1510225"/>
              <a:ext cx="83675" cy="76625"/>
            </a:xfrm>
            <a:custGeom>
              <a:avLst/>
              <a:gdLst/>
              <a:ahLst/>
              <a:cxnLst/>
              <a:rect l="l" t="t" r="r" b="b"/>
              <a:pathLst>
                <a:path w="3347" h="3065" extrusionOk="0">
                  <a:moveTo>
                    <a:pt x="1663" y="283"/>
                  </a:moveTo>
                  <a:cubicBezTo>
                    <a:pt x="1984" y="283"/>
                    <a:pt x="2305" y="405"/>
                    <a:pt x="2549" y="649"/>
                  </a:cubicBezTo>
                  <a:cubicBezTo>
                    <a:pt x="3036" y="1136"/>
                    <a:pt x="3036" y="1934"/>
                    <a:pt x="2549" y="2422"/>
                  </a:cubicBezTo>
                  <a:cubicBezTo>
                    <a:pt x="2305" y="2665"/>
                    <a:pt x="1984" y="2787"/>
                    <a:pt x="1663" y="2787"/>
                  </a:cubicBezTo>
                  <a:cubicBezTo>
                    <a:pt x="1341" y="2787"/>
                    <a:pt x="1020" y="2665"/>
                    <a:pt x="776" y="2422"/>
                  </a:cubicBezTo>
                  <a:cubicBezTo>
                    <a:pt x="311" y="1934"/>
                    <a:pt x="311" y="1136"/>
                    <a:pt x="776" y="649"/>
                  </a:cubicBezTo>
                  <a:cubicBezTo>
                    <a:pt x="1020" y="405"/>
                    <a:pt x="1341" y="283"/>
                    <a:pt x="1663" y="283"/>
                  </a:cubicBezTo>
                  <a:close/>
                  <a:moveTo>
                    <a:pt x="1674" y="1"/>
                  </a:moveTo>
                  <a:cubicBezTo>
                    <a:pt x="1286" y="1"/>
                    <a:pt x="898" y="151"/>
                    <a:pt x="599" y="450"/>
                  </a:cubicBezTo>
                  <a:cubicBezTo>
                    <a:pt x="1" y="1048"/>
                    <a:pt x="1" y="2023"/>
                    <a:pt x="599" y="2599"/>
                  </a:cubicBezTo>
                  <a:cubicBezTo>
                    <a:pt x="887" y="2909"/>
                    <a:pt x="1286" y="3064"/>
                    <a:pt x="1663" y="3064"/>
                  </a:cubicBezTo>
                  <a:cubicBezTo>
                    <a:pt x="2062" y="3064"/>
                    <a:pt x="2460" y="2909"/>
                    <a:pt x="2748" y="2599"/>
                  </a:cubicBezTo>
                  <a:cubicBezTo>
                    <a:pt x="3347" y="2023"/>
                    <a:pt x="3347" y="1048"/>
                    <a:pt x="2748" y="450"/>
                  </a:cubicBezTo>
                  <a:cubicBezTo>
                    <a:pt x="2449" y="151"/>
                    <a:pt x="2062" y="1"/>
                    <a:pt x="1674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17"/>
            <p:cNvSpPr/>
            <p:nvPr/>
          </p:nvSpPr>
          <p:spPr>
            <a:xfrm>
              <a:off x="1509875" y="739350"/>
              <a:ext cx="638125" cy="396600"/>
            </a:xfrm>
            <a:custGeom>
              <a:avLst/>
              <a:gdLst/>
              <a:ahLst/>
              <a:cxnLst/>
              <a:rect l="l" t="t" r="r" b="b"/>
              <a:pathLst>
                <a:path w="25525" h="15864" extrusionOk="0">
                  <a:moveTo>
                    <a:pt x="1" y="0"/>
                  </a:moveTo>
                  <a:lnTo>
                    <a:pt x="1" y="5650"/>
                  </a:lnTo>
                  <a:lnTo>
                    <a:pt x="10237" y="15864"/>
                  </a:lnTo>
                  <a:lnTo>
                    <a:pt x="25525" y="15864"/>
                  </a:lnTo>
                  <a:lnTo>
                    <a:pt x="25525" y="15576"/>
                  </a:lnTo>
                  <a:lnTo>
                    <a:pt x="10348" y="15576"/>
                  </a:lnTo>
                  <a:lnTo>
                    <a:pt x="289" y="5539"/>
                  </a:lnTo>
                  <a:lnTo>
                    <a:pt x="289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17"/>
            <p:cNvSpPr/>
            <p:nvPr/>
          </p:nvSpPr>
          <p:spPr>
            <a:xfrm>
              <a:off x="2140225" y="1087600"/>
              <a:ext cx="83675" cy="76050"/>
            </a:xfrm>
            <a:custGeom>
              <a:avLst/>
              <a:gdLst/>
              <a:ahLst/>
              <a:cxnLst/>
              <a:rect l="l" t="t" r="r" b="b"/>
              <a:pathLst>
                <a:path w="3347" h="3042" extrusionOk="0">
                  <a:moveTo>
                    <a:pt x="1663" y="272"/>
                  </a:moveTo>
                  <a:cubicBezTo>
                    <a:pt x="1995" y="272"/>
                    <a:pt x="2305" y="405"/>
                    <a:pt x="2549" y="649"/>
                  </a:cubicBezTo>
                  <a:cubicBezTo>
                    <a:pt x="3036" y="1136"/>
                    <a:pt x="3036" y="1912"/>
                    <a:pt x="2549" y="2399"/>
                  </a:cubicBezTo>
                  <a:cubicBezTo>
                    <a:pt x="2305" y="2643"/>
                    <a:pt x="1984" y="2765"/>
                    <a:pt x="1663" y="2765"/>
                  </a:cubicBezTo>
                  <a:cubicBezTo>
                    <a:pt x="1341" y="2765"/>
                    <a:pt x="1020" y="2643"/>
                    <a:pt x="776" y="2399"/>
                  </a:cubicBezTo>
                  <a:cubicBezTo>
                    <a:pt x="289" y="1912"/>
                    <a:pt x="289" y="1136"/>
                    <a:pt x="776" y="649"/>
                  </a:cubicBezTo>
                  <a:cubicBezTo>
                    <a:pt x="1020" y="405"/>
                    <a:pt x="1352" y="272"/>
                    <a:pt x="1663" y="272"/>
                  </a:cubicBezTo>
                  <a:close/>
                  <a:moveTo>
                    <a:pt x="1674" y="1"/>
                  </a:moveTo>
                  <a:cubicBezTo>
                    <a:pt x="1286" y="1"/>
                    <a:pt x="898" y="150"/>
                    <a:pt x="599" y="449"/>
                  </a:cubicBezTo>
                  <a:cubicBezTo>
                    <a:pt x="1" y="1048"/>
                    <a:pt x="1" y="2000"/>
                    <a:pt x="599" y="2599"/>
                  </a:cubicBezTo>
                  <a:cubicBezTo>
                    <a:pt x="887" y="2909"/>
                    <a:pt x="1286" y="3042"/>
                    <a:pt x="1663" y="3042"/>
                  </a:cubicBezTo>
                  <a:cubicBezTo>
                    <a:pt x="2061" y="3042"/>
                    <a:pt x="2460" y="2909"/>
                    <a:pt x="2748" y="2599"/>
                  </a:cubicBezTo>
                  <a:cubicBezTo>
                    <a:pt x="3346" y="2000"/>
                    <a:pt x="3346" y="1048"/>
                    <a:pt x="2748" y="449"/>
                  </a:cubicBezTo>
                  <a:cubicBezTo>
                    <a:pt x="2449" y="150"/>
                    <a:pt x="2061" y="1"/>
                    <a:pt x="1674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6">
    <p:spTree>
      <p:nvGrpSpPr>
        <p:cNvPr id="1" name="Shape 1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8" name="Google Shape;1138;p18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7635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1139" name="Google Shape;1139;p18"/>
          <p:cNvSpPr txBox="1">
            <a:spLocks noGrp="1"/>
          </p:cNvSpPr>
          <p:nvPr>
            <p:ph type="subTitle" idx="1"/>
          </p:nvPr>
        </p:nvSpPr>
        <p:spPr>
          <a:xfrm>
            <a:off x="1076096" y="2530404"/>
            <a:ext cx="3096900" cy="102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140" name="Google Shape;1140;p18"/>
          <p:cNvSpPr txBox="1">
            <a:spLocks noGrp="1"/>
          </p:cNvSpPr>
          <p:nvPr>
            <p:ph type="title" idx="2"/>
          </p:nvPr>
        </p:nvSpPr>
        <p:spPr>
          <a:xfrm>
            <a:off x="1076070" y="2018404"/>
            <a:ext cx="3096900" cy="6135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7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41" name="Google Shape;1141;p18"/>
          <p:cNvSpPr txBox="1">
            <a:spLocks noGrp="1"/>
          </p:cNvSpPr>
          <p:nvPr>
            <p:ph type="subTitle" idx="3"/>
          </p:nvPr>
        </p:nvSpPr>
        <p:spPr>
          <a:xfrm>
            <a:off x="8019130" y="2530404"/>
            <a:ext cx="3096900" cy="102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142" name="Google Shape;1142;p18"/>
          <p:cNvSpPr txBox="1">
            <a:spLocks noGrp="1"/>
          </p:cNvSpPr>
          <p:nvPr>
            <p:ph type="title" idx="4"/>
          </p:nvPr>
        </p:nvSpPr>
        <p:spPr>
          <a:xfrm>
            <a:off x="8019104" y="2018404"/>
            <a:ext cx="3096900" cy="6135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43" name="Google Shape;1143;p18"/>
          <p:cNvSpPr txBox="1">
            <a:spLocks noGrp="1"/>
          </p:cNvSpPr>
          <p:nvPr>
            <p:ph type="subTitle" idx="5"/>
          </p:nvPr>
        </p:nvSpPr>
        <p:spPr>
          <a:xfrm>
            <a:off x="1076096" y="4627295"/>
            <a:ext cx="3096900" cy="102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144" name="Google Shape;1144;p18"/>
          <p:cNvSpPr txBox="1">
            <a:spLocks noGrp="1"/>
          </p:cNvSpPr>
          <p:nvPr>
            <p:ph type="title" idx="6"/>
          </p:nvPr>
        </p:nvSpPr>
        <p:spPr>
          <a:xfrm>
            <a:off x="1076070" y="4115295"/>
            <a:ext cx="3096900" cy="6135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7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45" name="Google Shape;1145;p18"/>
          <p:cNvSpPr txBox="1">
            <a:spLocks noGrp="1"/>
          </p:cNvSpPr>
          <p:nvPr>
            <p:ph type="subTitle" idx="7"/>
          </p:nvPr>
        </p:nvSpPr>
        <p:spPr>
          <a:xfrm>
            <a:off x="8019130" y="4627295"/>
            <a:ext cx="3096900" cy="102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146" name="Google Shape;1146;p18"/>
          <p:cNvSpPr txBox="1">
            <a:spLocks noGrp="1"/>
          </p:cNvSpPr>
          <p:nvPr>
            <p:ph type="title" idx="8"/>
          </p:nvPr>
        </p:nvSpPr>
        <p:spPr>
          <a:xfrm>
            <a:off x="8019104" y="4115295"/>
            <a:ext cx="3096900" cy="6135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grpSp>
        <p:nvGrpSpPr>
          <p:cNvPr id="1147" name="Google Shape;1147;p18"/>
          <p:cNvGrpSpPr/>
          <p:nvPr/>
        </p:nvGrpSpPr>
        <p:grpSpPr>
          <a:xfrm rot="-5400000" flipH="1">
            <a:off x="-353737" y="3183970"/>
            <a:ext cx="1092159" cy="1577492"/>
            <a:chOff x="4312241" y="155173"/>
            <a:chExt cx="711736" cy="1027883"/>
          </a:xfrm>
        </p:grpSpPr>
        <p:sp>
          <p:nvSpPr>
            <p:cNvPr id="1148" name="Google Shape;1148;p18"/>
            <p:cNvSpPr/>
            <p:nvPr/>
          </p:nvSpPr>
          <p:spPr>
            <a:xfrm>
              <a:off x="4714225" y="243176"/>
              <a:ext cx="251803" cy="689522"/>
            </a:xfrm>
            <a:custGeom>
              <a:avLst/>
              <a:gdLst/>
              <a:ahLst/>
              <a:cxnLst/>
              <a:rect l="l" t="t" r="r" b="b"/>
              <a:pathLst>
                <a:path w="7800" h="21359" extrusionOk="0">
                  <a:moveTo>
                    <a:pt x="7600" y="0"/>
                  </a:moveTo>
                  <a:lnTo>
                    <a:pt x="1" y="7600"/>
                  </a:lnTo>
                  <a:lnTo>
                    <a:pt x="1" y="21359"/>
                  </a:lnTo>
                  <a:lnTo>
                    <a:pt x="267" y="21359"/>
                  </a:lnTo>
                  <a:lnTo>
                    <a:pt x="267" y="7733"/>
                  </a:lnTo>
                  <a:lnTo>
                    <a:pt x="7800" y="200"/>
                  </a:lnTo>
                  <a:lnTo>
                    <a:pt x="7600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18"/>
            <p:cNvSpPr/>
            <p:nvPr/>
          </p:nvSpPr>
          <p:spPr>
            <a:xfrm>
              <a:off x="4948113" y="190942"/>
              <a:ext cx="75864" cy="75154"/>
            </a:xfrm>
            <a:custGeom>
              <a:avLst/>
              <a:gdLst/>
              <a:ahLst/>
              <a:cxnLst/>
              <a:rect l="l" t="t" r="r" b="b"/>
              <a:pathLst>
                <a:path w="2350" h="2328" extrusionOk="0">
                  <a:moveTo>
                    <a:pt x="1175" y="267"/>
                  </a:moveTo>
                  <a:cubicBezTo>
                    <a:pt x="1663" y="267"/>
                    <a:pt x="2061" y="665"/>
                    <a:pt x="2061" y="1175"/>
                  </a:cubicBezTo>
                  <a:cubicBezTo>
                    <a:pt x="2061" y="1662"/>
                    <a:pt x="1663" y="2061"/>
                    <a:pt x="1175" y="2061"/>
                  </a:cubicBezTo>
                  <a:cubicBezTo>
                    <a:pt x="666" y="2061"/>
                    <a:pt x="267" y="1662"/>
                    <a:pt x="267" y="1175"/>
                  </a:cubicBezTo>
                  <a:cubicBezTo>
                    <a:pt x="267" y="665"/>
                    <a:pt x="666" y="267"/>
                    <a:pt x="1175" y="267"/>
                  </a:cubicBezTo>
                  <a:close/>
                  <a:moveTo>
                    <a:pt x="1175" y="1"/>
                  </a:moveTo>
                  <a:cubicBezTo>
                    <a:pt x="533" y="1"/>
                    <a:pt x="1" y="510"/>
                    <a:pt x="1" y="1175"/>
                  </a:cubicBezTo>
                  <a:cubicBezTo>
                    <a:pt x="1" y="1818"/>
                    <a:pt x="533" y="2327"/>
                    <a:pt x="1175" y="2327"/>
                  </a:cubicBezTo>
                  <a:cubicBezTo>
                    <a:pt x="1818" y="2327"/>
                    <a:pt x="2349" y="1818"/>
                    <a:pt x="2349" y="1175"/>
                  </a:cubicBezTo>
                  <a:cubicBezTo>
                    <a:pt x="2349" y="510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18"/>
            <p:cNvSpPr/>
            <p:nvPr/>
          </p:nvSpPr>
          <p:spPr>
            <a:xfrm>
              <a:off x="4680619" y="926957"/>
              <a:ext cx="75832" cy="75864"/>
            </a:xfrm>
            <a:custGeom>
              <a:avLst/>
              <a:gdLst/>
              <a:ahLst/>
              <a:cxnLst/>
              <a:rect l="l" t="t" r="r" b="b"/>
              <a:pathLst>
                <a:path w="2349" h="2350" extrusionOk="0">
                  <a:moveTo>
                    <a:pt x="1175" y="289"/>
                  </a:moveTo>
                  <a:cubicBezTo>
                    <a:pt x="1662" y="289"/>
                    <a:pt x="2061" y="687"/>
                    <a:pt x="2061" y="1175"/>
                  </a:cubicBezTo>
                  <a:cubicBezTo>
                    <a:pt x="2061" y="1662"/>
                    <a:pt x="1662" y="2061"/>
                    <a:pt x="1175" y="2061"/>
                  </a:cubicBezTo>
                  <a:cubicBezTo>
                    <a:pt x="687" y="2061"/>
                    <a:pt x="288" y="1662"/>
                    <a:pt x="288" y="1175"/>
                  </a:cubicBezTo>
                  <a:cubicBezTo>
                    <a:pt x="288" y="687"/>
                    <a:pt x="687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2" y="1"/>
                    <a:pt x="0" y="532"/>
                    <a:pt x="0" y="1175"/>
                  </a:cubicBezTo>
                  <a:cubicBezTo>
                    <a:pt x="0" y="1817"/>
                    <a:pt x="532" y="2349"/>
                    <a:pt x="1175" y="2349"/>
                  </a:cubicBezTo>
                  <a:cubicBezTo>
                    <a:pt x="1817" y="2349"/>
                    <a:pt x="2349" y="1817"/>
                    <a:pt x="2349" y="1175"/>
                  </a:cubicBezTo>
                  <a:cubicBezTo>
                    <a:pt x="2349" y="532"/>
                    <a:pt x="1817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18"/>
            <p:cNvSpPr/>
            <p:nvPr/>
          </p:nvSpPr>
          <p:spPr>
            <a:xfrm>
              <a:off x="4521110" y="221708"/>
              <a:ext cx="252514" cy="803996"/>
            </a:xfrm>
            <a:custGeom>
              <a:avLst/>
              <a:gdLst/>
              <a:ahLst/>
              <a:cxnLst/>
              <a:rect l="l" t="t" r="r" b="b"/>
              <a:pathLst>
                <a:path w="7822" h="24905" extrusionOk="0">
                  <a:moveTo>
                    <a:pt x="7622" y="0"/>
                  </a:moveTo>
                  <a:lnTo>
                    <a:pt x="1" y="7600"/>
                  </a:lnTo>
                  <a:lnTo>
                    <a:pt x="1" y="24904"/>
                  </a:lnTo>
                  <a:lnTo>
                    <a:pt x="289" y="24904"/>
                  </a:lnTo>
                  <a:lnTo>
                    <a:pt x="289" y="7733"/>
                  </a:lnTo>
                  <a:lnTo>
                    <a:pt x="7822" y="200"/>
                  </a:lnTo>
                  <a:lnTo>
                    <a:pt x="762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18"/>
            <p:cNvSpPr/>
            <p:nvPr/>
          </p:nvSpPr>
          <p:spPr>
            <a:xfrm>
              <a:off x="4754998" y="169507"/>
              <a:ext cx="75864" cy="75121"/>
            </a:xfrm>
            <a:custGeom>
              <a:avLst/>
              <a:gdLst/>
              <a:ahLst/>
              <a:cxnLst/>
              <a:rect l="l" t="t" r="r" b="b"/>
              <a:pathLst>
                <a:path w="2350" h="2327" extrusionOk="0">
                  <a:moveTo>
                    <a:pt x="1175" y="266"/>
                  </a:moveTo>
                  <a:cubicBezTo>
                    <a:pt x="1662" y="266"/>
                    <a:pt x="2083" y="665"/>
                    <a:pt x="2083" y="1174"/>
                  </a:cubicBezTo>
                  <a:cubicBezTo>
                    <a:pt x="2083" y="1662"/>
                    <a:pt x="1662" y="2061"/>
                    <a:pt x="1175" y="2061"/>
                  </a:cubicBezTo>
                  <a:cubicBezTo>
                    <a:pt x="687" y="2061"/>
                    <a:pt x="289" y="1662"/>
                    <a:pt x="289" y="1174"/>
                  </a:cubicBezTo>
                  <a:cubicBezTo>
                    <a:pt x="289" y="665"/>
                    <a:pt x="687" y="266"/>
                    <a:pt x="1175" y="266"/>
                  </a:cubicBezTo>
                  <a:close/>
                  <a:moveTo>
                    <a:pt x="1175" y="0"/>
                  </a:moveTo>
                  <a:cubicBezTo>
                    <a:pt x="532" y="0"/>
                    <a:pt x="1" y="510"/>
                    <a:pt x="1" y="1174"/>
                  </a:cubicBezTo>
                  <a:cubicBezTo>
                    <a:pt x="1" y="1817"/>
                    <a:pt x="532" y="2326"/>
                    <a:pt x="1175" y="2326"/>
                  </a:cubicBezTo>
                  <a:cubicBezTo>
                    <a:pt x="1817" y="2326"/>
                    <a:pt x="2349" y="1817"/>
                    <a:pt x="2349" y="1174"/>
                  </a:cubicBezTo>
                  <a:cubicBezTo>
                    <a:pt x="2349" y="510"/>
                    <a:pt x="1817" y="0"/>
                    <a:pt x="1175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18"/>
            <p:cNvSpPr/>
            <p:nvPr/>
          </p:nvSpPr>
          <p:spPr>
            <a:xfrm>
              <a:off x="4488214" y="1019932"/>
              <a:ext cx="75121" cy="75864"/>
            </a:xfrm>
            <a:custGeom>
              <a:avLst/>
              <a:gdLst/>
              <a:ahLst/>
              <a:cxnLst/>
              <a:rect l="l" t="t" r="r" b="b"/>
              <a:pathLst>
                <a:path w="2327" h="2350" extrusionOk="0">
                  <a:moveTo>
                    <a:pt x="1152" y="289"/>
                  </a:moveTo>
                  <a:cubicBezTo>
                    <a:pt x="1662" y="289"/>
                    <a:pt x="2061" y="688"/>
                    <a:pt x="2061" y="1175"/>
                  </a:cubicBezTo>
                  <a:cubicBezTo>
                    <a:pt x="2061" y="1663"/>
                    <a:pt x="1662" y="2061"/>
                    <a:pt x="1152" y="2061"/>
                  </a:cubicBezTo>
                  <a:cubicBezTo>
                    <a:pt x="665" y="2061"/>
                    <a:pt x="266" y="1663"/>
                    <a:pt x="266" y="1175"/>
                  </a:cubicBezTo>
                  <a:cubicBezTo>
                    <a:pt x="266" y="688"/>
                    <a:pt x="665" y="289"/>
                    <a:pt x="1152" y="289"/>
                  </a:cubicBezTo>
                  <a:close/>
                  <a:moveTo>
                    <a:pt x="1152" y="1"/>
                  </a:moveTo>
                  <a:cubicBezTo>
                    <a:pt x="510" y="1"/>
                    <a:pt x="0" y="533"/>
                    <a:pt x="0" y="1175"/>
                  </a:cubicBezTo>
                  <a:cubicBezTo>
                    <a:pt x="0" y="1818"/>
                    <a:pt x="510" y="2349"/>
                    <a:pt x="1152" y="2349"/>
                  </a:cubicBezTo>
                  <a:cubicBezTo>
                    <a:pt x="1817" y="2349"/>
                    <a:pt x="2327" y="1818"/>
                    <a:pt x="2327" y="1175"/>
                  </a:cubicBezTo>
                  <a:cubicBezTo>
                    <a:pt x="2327" y="533"/>
                    <a:pt x="1817" y="1"/>
                    <a:pt x="1152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18"/>
            <p:cNvSpPr/>
            <p:nvPr/>
          </p:nvSpPr>
          <p:spPr>
            <a:xfrm>
              <a:off x="4343006" y="208117"/>
              <a:ext cx="251804" cy="906977"/>
            </a:xfrm>
            <a:custGeom>
              <a:avLst/>
              <a:gdLst/>
              <a:ahLst/>
              <a:cxnLst/>
              <a:rect l="l" t="t" r="r" b="b"/>
              <a:pathLst>
                <a:path w="7800" h="28095" extrusionOk="0">
                  <a:moveTo>
                    <a:pt x="7600" y="0"/>
                  </a:moveTo>
                  <a:lnTo>
                    <a:pt x="1" y="7600"/>
                  </a:lnTo>
                  <a:lnTo>
                    <a:pt x="1" y="28095"/>
                  </a:lnTo>
                  <a:lnTo>
                    <a:pt x="289" y="28095"/>
                  </a:lnTo>
                  <a:lnTo>
                    <a:pt x="289" y="7711"/>
                  </a:lnTo>
                  <a:lnTo>
                    <a:pt x="7800" y="200"/>
                  </a:lnTo>
                  <a:lnTo>
                    <a:pt x="7600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18"/>
            <p:cNvSpPr/>
            <p:nvPr/>
          </p:nvSpPr>
          <p:spPr>
            <a:xfrm>
              <a:off x="4576894" y="155173"/>
              <a:ext cx="75864" cy="75864"/>
            </a:xfrm>
            <a:custGeom>
              <a:avLst/>
              <a:gdLst/>
              <a:ahLst/>
              <a:cxnLst/>
              <a:rect l="l" t="t" r="r" b="b"/>
              <a:pathLst>
                <a:path w="2350" h="2350" extrusionOk="0">
                  <a:moveTo>
                    <a:pt x="1175" y="289"/>
                  </a:moveTo>
                  <a:cubicBezTo>
                    <a:pt x="1662" y="289"/>
                    <a:pt x="2061" y="688"/>
                    <a:pt x="2061" y="1175"/>
                  </a:cubicBezTo>
                  <a:cubicBezTo>
                    <a:pt x="2061" y="1663"/>
                    <a:pt x="1662" y="2084"/>
                    <a:pt x="1175" y="2084"/>
                  </a:cubicBezTo>
                  <a:cubicBezTo>
                    <a:pt x="688" y="2084"/>
                    <a:pt x="267" y="1663"/>
                    <a:pt x="267" y="1175"/>
                  </a:cubicBezTo>
                  <a:cubicBezTo>
                    <a:pt x="267" y="688"/>
                    <a:pt x="688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2" y="1"/>
                    <a:pt x="1" y="533"/>
                    <a:pt x="1" y="1175"/>
                  </a:cubicBezTo>
                  <a:cubicBezTo>
                    <a:pt x="1" y="1818"/>
                    <a:pt x="532" y="2349"/>
                    <a:pt x="1175" y="2349"/>
                  </a:cubicBezTo>
                  <a:cubicBezTo>
                    <a:pt x="1818" y="2349"/>
                    <a:pt x="2349" y="1818"/>
                    <a:pt x="2349" y="1175"/>
                  </a:cubicBezTo>
                  <a:cubicBezTo>
                    <a:pt x="2349" y="533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18"/>
            <p:cNvSpPr/>
            <p:nvPr/>
          </p:nvSpPr>
          <p:spPr>
            <a:xfrm>
              <a:off x="4312241" y="1107192"/>
              <a:ext cx="75864" cy="75864"/>
            </a:xfrm>
            <a:custGeom>
              <a:avLst/>
              <a:gdLst/>
              <a:ahLst/>
              <a:cxnLst/>
              <a:rect l="l" t="t" r="r" b="b"/>
              <a:pathLst>
                <a:path w="2350" h="2350" extrusionOk="0">
                  <a:moveTo>
                    <a:pt x="1175" y="289"/>
                  </a:moveTo>
                  <a:cubicBezTo>
                    <a:pt x="1685" y="289"/>
                    <a:pt x="2084" y="688"/>
                    <a:pt x="2084" y="1175"/>
                  </a:cubicBezTo>
                  <a:cubicBezTo>
                    <a:pt x="2084" y="1685"/>
                    <a:pt x="1685" y="2084"/>
                    <a:pt x="1175" y="2084"/>
                  </a:cubicBezTo>
                  <a:cubicBezTo>
                    <a:pt x="688" y="2084"/>
                    <a:pt x="289" y="1685"/>
                    <a:pt x="289" y="1175"/>
                  </a:cubicBezTo>
                  <a:cubicBezTo>
                    <a:pt x="289" y="688"/>
                    <a:pt x="688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3" y="1"/>
                    <a:pt x="1" y="533"/>
                    <a:pt x="1" y="1175"/>
                  </a:cubicBezTo>
                  <a:cubicBezTo>
                    <a:pt x="1" y="1840"/>
                    <a:pt x="533" y="2349"/>
                    <a:pt x="1175" y="2349"/>
                  </a:cubicBezTo>
                  <a:cubicBezTo>
                    <a:pt x="1818" y="2349"/>
                    <a:pt x="2349" y="1840"/>
                    <a:pt x="2349" y="1175"/>
                  </a:cubicBezTo>
                  <a:cubicBezTo>
                    <a:pt x="2349" y="533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7" name="Google Shape;1157;p18"/>
          <p:cNvGrpSpPr/>
          <p:nvPr/>
        </p:nvGrpSpPr>
        <p:grpSpPr>
          <a:xfrm flipH="1">
            <a:off x="-99256" y="150448"/>
            <a:ext cx="1171137" cy="367196"/>
            <a:chOff x="8363724" y="112839"/>
            <a:chExt cx="878375" cy="275404"/>
          </a:xfrm>
        </p:grpSpPr>
        <p:grpSp>
          <p:nvGrpSpPr>
            <p:cNvPr id="1158" name="Google Shape;1158;p18"/>
            <p:cNvGrpSpPr/>
            <p:nvPr/>
          </p:nvGrpSpPr>
          <p:grpSpPr>
            <a:xfrm>
              <a:off x="8363724" y="112839"/>
              <a:ext cx="878375" cy="275404"/>
              <a:chOff x="6611124" y="570039"/>
              <a:chExt cx="878375" cy="275404"/>
            </a:xfrm>
          </p:grpSpPr>
          <p:sp>
            <p:nvSpPr>
              <p:cNvPr id="1159" name="Google Shape;1159;p18"/>
              <p:cNvSpPr/>
              <p:nvPr/>
            </p:nvSpPr>
            <p:spPr>
              <a:xfrm>
                <a:off x="6675495" y="570039"/>
                <a:ext cx="814003" cy="195309"/>
              </a:xfrm>
              <a:custGeom>
                <a:avLst/>
                <a:gdLst/>
                <a:ahLst/>
                <a:cxnLst/>
                <a:rect l="l" t="t" r="r" b="b"/>
                <a:pathLst>
                  <a:path w="25215" h="6050" extrusionOk="0">
                    <a:moveTo>
                      <a:pt x="5916" y="1"/>
                    </a:moveTo>
                    <a:lnTo>
                      <a:pt x="0" y="5894"/>
                    </a:lnTo>
                    <a:cubicBezTo>
                      <a:pt x="89" y="5938"/>
                      <a:pt x="178" y="5983"/>
                      <a:pt x="244" y="6049"/>
                    </a:cubicBezTo>
                    <a:lnTo>
                      <a:pt x="6027" y="266"/>
                    </a:lnTo>
                    <a:lnTo>
                      <a:pt x="25214" y="266"/>
                    </a:lnTo>
                    <a:lnTo>
                      <a:pt x="25214" y="1"/>
                    </a:lnTo>
                    <a:close/>
                  </a:path>
                </a:pathLst>
              </a:custGeom>
              <a:solidFill>
                <a:schemeClr val="dk2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0" name="Google Shape;1160;p18"/>
              <p:cNvSpPr/>
              <p:nvPr/>
            </p:nvSpPr>
            <p:spPr>
              <a:xfrm>
                <a:off x="6611124" y="755310"/>
                <a:ext cx="89423" cy="90133"/>
              </a:xfrm>
              <a:custGeom>
                <a:avLst/>
                <a:gdLst/>
                <a:ahLst/>
                <a:cxnLst/>
                <a:rect l="l" t="t" r="r" b="b"/>
                <a:pathLst>
                  <a:path w="2770" h="2792" extrusionOk="0">
                    <a:moveTo>
                      <a:pt x="1374" y="0"/>
                    </a:moveTo>
                    <a:cubicBezTo>
                      <a:pt x="621" y="0"/>
                      <a:pt x="0" y="620"/>
                      <a:pt x="0" y="1396"/>
                    </a:cubicBezTo>
                    <a:cubicBezTo>
                      <a:pt x="0" y="2171"/>
                      <a:pt x="621" y="2792"/>
                      <a:pt x="1374" y="2792"/>
                    </a:cubicBezTo>
                    <a:cubicBezTo>
                      <a:pt x="2149" y="2792"/>
                      <a:pt x="2770" y="2171"/>
                      <a:pt x="2770" y="1396"/>
                    </a:cubicBezTo>
                    <a:cubicBezTo>
                      <a:pt x="2770" y="953"/>
                      <a:pt x="2570" y="576"/>
                      <a:pt x="2238" y="310"/>
                    </a:cubicBezTo>
                    <a:lnTo>
                      <a:pt x="2083" y="487"/>
                    </a:lnTo>
                    <a:lnTo>
                      <a:pt x="1884" y="288"/>
                    </a:lnTo>
                    <a:lnTo>
                      <a:pt x="1994" y="155"/>
                    </a:lnTo>
                    <a:cubicBezTo>
                      <a:pt x="1817" y="66"/>
                      <a:pt x="1596" y="0"/>
                      <a:pt x="137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61" name="Google Shape;1161;p18"/>
            <p:cNvSpPr/>
            <p:nvPr/>
          </p:nvSpPr>
          <p:spPr>
            <a:xfrm>
              <a:off x="8424512" y="303114"/>
              <a:ext cx="11493" cy="10750"/>
            </a:xfrm>
            <a:custGeom>
              <a:avLst/>
              <a:gdLst/>
              <a:ahLst/>
              <a:cxnLst/>
              <a:rect l="l" t="t" r="r" b="b"/>
              <a:pathLst>
                <a:path w="356" h="333" extrusionOk="0">
                  <a:moveTo>
                    <a:pt x="111" y="0"/>
                  </a:moveTo>
                  <a:lnTo>
                    <a:pt x="1" y="133"/>
                  </a:lnTo>
                  <a:lnTo>
                    <a:pt x="200" y="332"/>
                  </a:lnTo>
                  <a:lnTo>
                    <a:pt x="355" y="155"/>
                  </a:lnTo>
                  <a:cubicBezTo>
                    <a:pt x="289" y="89"/>
                    <a:pt x="200" y="44"/>
                    <a:pt x="111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2" name="Google Shape;1162;p18"/>
          <p:cNvGrpSpPr/>
          <p:nvPr/>
        </p:nvGrpSpPr>
        <p:grpSpPr>
          <a:xfrm flipH="1">
            <a:off x="-1420050" y="637523"/>
            <a:ext cx="2168456" cy="630246"/>
            <a:chOff x="7615712" y="156599"/>
            <a:chExt cx="1626382" cy="472696"/>
          </a:xfrm>
        </p:grpSpPr>
        <p:sp>
          <p:nvSpPr>
            <p:cNvPr id="1163" name="Google Shape;1163;p18"/>
            <p:cNvSpPr/>
            <p:nvPr/>
          </p:nvSpPr>
          <p:spPr>
            <a:xfrm>
              <a:off x="7677781" y="212980"/>
              <a:ext cx="1564313" cy="416315"/>
            </a:xfrm>
            <a:custGeom>
              <a:avLst/>
              <a:gdLst/>
              <a:ahLst/>
              <a:cxnLst/>
              <a:rect l="l" t="t" r="r" b="b"/>
              <a:pathLst>
                <a:path w="48457" h="12896" extrusionOk="0">
                  <a:moveTo>
                    <a:pt x="576" y="0"/>
                  </a:moveTo>
                  <a:cubicBezTo>
                    <a:pt x="421" y="244"/>
                    <a:pt x="222" y="444"/>
                    <a:pt x="0" y="599"/>
                  </a:cubicBezTo>
                  <a:lnTo>
                    <a:pt x="12275" y="12895"/>
                  </a:lnTo>
                  <a:lnTo>
                    <a:pt x="43582" y="12895"/>
                  </a:lnTo>
                  <a:lnTo>
                    <a:pt x="48456" y="8021"/>
                  </a:lnTo>
                  <a:lnTo>
                    <a:pt x="48456" y="6847"/>
                  </a:lnTo>
                  <a:lnTo>
                    <a:pt x="43227" y="12053"/>
                  </a:lnTo>
                  <a:lnTo>
                    <a:pt x="12629" y="12053"/>
                  </a:lnTo>
                  <a:lnTo>
                    <a:pt x="57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18"/>
            <p:cNvSpPr/>
            <p:nvPr/>
          </p:nvSpPr>
          <p:spPr>
            <a:xfrm>
              <a:off x="7615712" y="156599"/>
              <a:ext cx="98010" cy="98720"/>
            </a:xfrm>
            <a:custGeom>
              <a:avLst/>
              <a:gdLst/>
              <a:ahLst/>
              <a:cxnLst/>
              <a:rect l="l" t="t" r="r" b="b"/>
              <a:pathLst>
                <a:path w="3036" h="3058" extrusionOk="0">
                  <a:moveTo>
                    <a:pt x="1529" y="288"/>
                  </a:move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20" y="2792"/>
                    <a:pt x="266" y="2216"/>
                    <a:pt x="266" y="1529"/>
                  </a:cubicBezTo>
                  <a:cubicBezTo>
                    <a:pt x="266" y="842"/>
                    <a:pt x="820" y="288"/>
                    <a:pt x="1529" y="288"/>
                  </a:cubicBezTo>
                  <a:close/>
                  <a:moveTo>
                    <a:pt x="1529" y="0"/>
                  </a:moveTo>
                  <a:cubicBezTo>
                    <a:pt x="687" y="0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1861" y="3058"/>
                    <a:pt x="2193" y="2947"/>
                    <a:pt x="2437" y="2747"/>
                  </a:cubicBezTo>
                  <a:lnTo>
                    <a:pt x="2260" y="2570"/>
                  </a:lnTo>
                  <a:lnTo>
                    <a:pt x="2459" y="2371"/>
                  </a:lnTo>
                  <a:lnTo>
                    <a:pt x="2637" y="2548"/>
                  </a:lnTo>
                  <a:cubicBezTo>
                    <a:pt x="2902" y="2282"/>
                    <a:pt x="3035" y="1928"/>
                    <a:pt x="3035" y="1529"/>
                  </a:cubicBezTo>
                  <a:cubicBezTo>
                    <a:pt x="3035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5" name="Google Shape;1165;p18"/>
          <p:cNvGrpSpPr/>
          <p:nvPr/>
        </p:nvGrpSpPr>
        <p:grpSpPr>
          <a:xfrm flipH="1">
            <a:off x="3748404" y="238519"/>
            <a:ext cx="1171162" cy="245697"/>
            <a:chOff x="919039" y="1581426"/>
            <a:chExt cx="600134" cy="125902"/>
          </a:xfrm>
        </p:grpSpPr>
        <p:sp>
          <p:nvSpPr>
            <p:cNvPr id="1166" name="Google Shape;1166;p18"/>
            <p:cNvSpPr/>
            <p:nvPr/>
          </p:nvSpPr>
          <p:spPr>
            <a:xfrm>
              <a:off x="1393982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7" y="3900"/>
                  </a:lnTo>
                  <a:lnTo>
                    <a:pt x="38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18"/>
            <p:cNvSpPr/>
            <p:nvPr/>
          </p:nvSpPr>
          <p:spPr>
            <a:xfrm>
              <a:off x="1156511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8" y="3900"/>
                  </a:lnTo>
                  <a:lnTo>
                    <a:pt x="3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18"/>
            <p:cNvSpPr/>
            <p:nvPr/>
          </p:nvSpPr>
          <p:spPr>
            <a:xfrm>
              <a:off x="919039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8" y="3900"/>
                  </a:lnTo>
                  <a:lnTo>
                    <a:pt x="3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18"/>
            <p:cNvSpPr/>
            <p:nvPr/>
          </p:nvSpPr>
          <p:spPr>
            <a:xfrm>
              <a:off x="951225" y="1640084"/>
              <a:ext cx="505705" cy="8619"/>
            </a:xfrm>
            <a:custGeom>
              <a:avLst/>
              <a:gdLst/>
              <a:ahLst/>
              <a:cxnLst/>
              <a:rect l="l" t="t" r="r" b="b"/>
              <a:pathLst>
                <a:path w="15665" h="267" extrusionOk="0">
                  <a:moveTo>
                    <a:pt x="0" y="0"/>
                  </a:moveTo>
                  <a:lnTo>
                    <a:pt x="0" y="266"/>
                  </a:lnTo>
                  <a:lnTo>
                    <a:pt x="15665" y="266"/>
                  </a:lnTo>
                  <a:lnTo>
                    <a:pt x="15665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0" name="Google Shape;1170;p18"/>
          <p:cNvGrpSpPr/>
          <p:nvPr/>
        </p:nvGrpSpPr>
        <p:grpSpPr>
          <a:xfrm rot="5400000" flipH="1">
            <a:off x="4729783" y="6385567"/>
            <a:ext cx="2121909" cy="1121518"/>
            <a:chOff x="661553" y="1919040"/>
            <a:chExt cx="1591472" cy="841159"/>
          </a:xfrm>
        </p:grpSpPr>
        <p:sp>
          <p:nvSpPr>
            <p:cNvPr id="1171" name="Google Shape;1171;p18"/>
            <p:cNvSpPr/>
            <p:nvPr/>
          </p:nvSpPr>
          <p:spPr>
            <a:xfrm>
              <a:off x="661553" y="2267371"/>
              <a:ext cx="1400512" cy="411311"/>
            </a:xfrm>
            <a:custGeom>
              <a:avLst/>
              <a:gdLst/>
              <a:ahLst/>
              <a:cxnLst/>
              <a:rect l="l" t="t" r="r" b="b"/>
              <a:pathLst>
                <a:path w="43383" h="12741" extrusionOk="0">
                  <a:moveTo>
                    <a:pt x="24283" y="0"/>
                  </a:moveTo>
                  <a:lnTo>
                    <a:pt x="19387" y="4897"/>
                  </a:lnTo>
                  <a:lnTo>
                    <a:pt x="2304" y="4897"/>
                  </a:lnTo>
                  <a:lnTo>
                    <a:pt x="0" y="2593"/>
                  </a:lnTo>
                  <a:lnTo>
                    <a:pt x="0" y="2991"/>
                  </a:lnTo>
                  <a:lnTo>
                    <a:pt x="2193" y="5185"/>
                  </a:lnTo>
                  <a:lnTo>
                    <a:pt x="19498" y="5185"/>
                  </a:lnTo>
                  <a:lnTo>
                    <a:pt x="24416" y="266"/>
                  </a:lnTo>
                  <a:lnTo>
                    <a:pt x="30731" y="266"/>
                  </a:lnTo>
                  <a:lnTo>
                    <a:pt x="43183" y="12740"/>
                  </a:lnTo>
                  <a:cubicBezTo>
                    <a:pt x="43249" y="12674"/>
                    <a:pt x="43316" y="12607"/>
                    <a:pt x="43382" y="12541"/>
                  </a:cubicBezTo>
                  <a:lnTo>
                    <a:pt x="3084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18"/>
            <p:cNvSpPr/>
            <p:nvPr/>
          </p:nvSpPr>
          <p:spPr>
            <a:xfrm>
              <a:off x="661553" y="2117869"/>
              <a:ext cx="1493485" cy="209610"/>
            </a:xfrm>
            <a:custGeom>
              <a:avLst/>
              <a:gdLst/>
              <a:ahLst/>
              <a:cxnLst/>
              <a:rect l="l" t="t" r="r" b="b"/>
              <a:pathLst>
                <a:path w="46263" h="6493" extrusionOk="0">
                  <a:moveTo>
                    <a:pt x="21802" y="1"/>
                  </a:moveTo>
                  <a:lnTo>
                    <a:pt x="15598" y="6204"/>
                  </a:lnTo>
                  <a:lnTo>
                    <a:pt x="4343" y="6204"/>
                  </a:lnTo>
                  <a:lnTo>
                    <a:pt x="0" y="1862"/>
                  </a:lnTo>
                  <a:lnTo>
                    <a:pt x="0" y="2261"/>
                  </a:lnTo>
                  <a:lnTo>
                    <a:pt x="4232" y="6492"/>
                  </a:lnTo>
                  <a:lnTo>
                    <a:pt x="15709" y="6492"/>
                  </a:lnTo>
                  <a:lnTo>
                    <a:pt x="21935" y="267"/>
                  </a:lnTo>
                  <a:lnTo>
                    <a:pt x="46262" y="267"/>
                  </a:lnTo>
                  <a:cubicBezTo>
                    <a:pt x="46262" y="222"/>
                    <a:pt x="46262" y="178"/>
                    <a:pt x="46262" y="134"/>
                  </a:cubicBezTo>
                  <a:cubicBezTo>
                    <a:pt x="46262" y="89"/>
                    <a:pt x="46262" y="45"/>
                    <a:pt x="46262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18"/>
            <p:cNvSpPr/>
            <p:nvPr/>
          </p:nvSpPr>
          <p:spPr>
            <a:xfrm>
              <a:off x="2043446" y="2661479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266"/>
                  </a:moveTo>
                  <a:cubicBezTo>
                    <a:pt x="2216" y="266"/>
                    <a:pt x="2792" y="842"/>
                    <a:pt x="2792" y="1529"/>
                  </a:cubicBezTo>
                  <a:cubicBezTo>
                    <a:pt x="2792" y="2216"/>
                    <a:pt x="2216" y="2770"/>
                    <a:pt x="1529" y="2770"/>
                  </a:cubicBezTo>
                  <a:cubicBezTo>
                    <a:pt x="842" y="2770"/>
                    <a:pt x="288" y="2216"/>
                    <a:pt x="288" y="1529"/>
                  </a:cubicBezTo>
                  <a:cubicBezTo>
                    <a:pt x="288" y="842"/>
                    <a:pt x="842" y="266"/>
                    <a:pt x="1529" y="266"/>
                  </a:cubicBezTo>
                  <a:close/>
                  <a:moveTo>
                    <a:pt x="1529" y="0"/>
                  </a:moveTo>
                  <a:cubicBezTo>
                    <a:pt x="1174" y="0"/>
                    <a:pt x="842" y="133"/>
                    <a:pt x="576" y="333"/>
                  </a:cubicBezTo>
                  <a:lnTo>
                    <a:pt x="731" y="488"/>
                  </a:lnTo>
                  <a:lnTo>
                    <a:pt x="532" y="687"/>
                  </a:lnTo>
                  <a:lnTo>
                    <a:pt x="377" y="532"/>
                  </a:lnTo>
                  <a:cubicBezTo>
                    <a:pt x="155" y="798"/>
                    <a:pt x="0" y="1153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18"/>
            <p:cNvSpPr/>
            <p:nvPr/>
          </p:nvSpPr>
          <p:spPr>
            <a:xfrm>
              <a:off x="2155015" y="2072802"/>
              <a:ext cx="98010" cy="98752"/>
            </a:xfrm>
            <a:custGeom>
              <a:avLst/>
              <a:gdLst/>
              <a:ahLst/>
              <a:cxnLst/>
              <a:rect l="l" t="t" r="r" b="b"/>
              <a:pathLst>
                <a:path w="3036" h="3059" extrusionOk="0">
                  <a:moveTo>
                    <a:pt x="1507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3"/>
                    <a:pt x="1507" y="2793"/>
                  </a:cubicBezTo>
                  <a:cubicBezTo>
                    <a:pt x="820" y="2793"/>
                    <a:pt x="266" y="2216"/>
                    <a:pt x="266" y="1530"/>
                  </a:cubicBezTo>
                  <a:cubicBezTo>
                    <a:pt x="266" y="843"/>
                    <a:pt x="820" y="289"/>
                    <a:pt x="1507" y="289"/>
                  </a:cubicBezTo>
                  <a:close/>
                  <a:moveTo>
                    <a:pt x="1507" y="1"/>
                  </a:moveTo>
                  <a:cubicBezTo>
                    <a:pt x="732" y="1"/>
                    <a:pt x="67" y="621"/>
                    <a:pt x="0" y="1397"/>
                  </a:cubicBezTo>
                  <a:lnTo>
                    <a:pt x="133" y="1397"/>
                  </a:lnTo>
                  <a:lnTo>
                    <a:pt x="133" y="1663"/>
                  </a:lnTo>
                  <a:lnTo>
                    <a:pt x="0" y="1663"/>
                  </a:lnTo>
                  <a:cubicBezTo>
                    <a:pt x="67" y="2460"/>
                    <a:pt x="732" y="3058"/>
                    <a:pt x="1507" y="3058"/>
                  </a:cubicBezTo>
                  <a:cubicBezTo>
                    <a:pt x="2349" y="3058"/>
                    <a:pt x="3036" y="2372"/>
                    <a:pt x="3036" y="1530"/>
                  </a:cubicBezTo>
                  <a:cubicBezTo>
                    <a:pt x="3036" y="688"/>
                    <a:pt x="2349" y="1"/>
                    <a:pt x="1507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18"/>
            <p:cNvSpPr/>
            <p:nvPr/>
          </p:nvSpPr>
          <p:spPr>
            <a:xfrm>
              <a:off x="2155015" y="2117869"/>
              <a:ext cx="4326" cy="8619"/>
            </a:xfrm>
            <a:custGeom>
              <a:avLst/>
              <a:gdLst/>
              <a:ahLst/>
              <a:cxnLst/>
              <a:rect l="l" t="t" r="r" b="b"/>
              <a:pathLst>
                <a:path w="134" h="267" extrusionOk="0">
                  <a:moveTo>
                    <a:pt x="0" y="1"/>
                  </a:moveTo>
                  <a:cubicBezTo>
                    <a:pt x="0" y="45"/>
                    <a:pt x="0" y="89"/>
                    <a:pt x="0" y="134"/>
                  </a:cubicBezTo>
                  <a:cubicBezTo>
                    <a:pt x="0" y="178"/>
                    <a:pt x="0" y="222"/>
                    <a:pt x="0" y="267"/>
                  </a:cubicBezTo>
                  <a:lnTo>
                    <a:pt x="133" y="267"/>
                  </a:lnTo>
                  <a:lnTo>
                    <a:pt x="133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18"/>
            <p:cNvSpPr/>
            <p:nvPr/>
          </p:nvSpPr>
          <p:spPr>
            <a:xfrm>
              <a:off x="1779502" y="1951936"/>
              <a:ext cx="3616" cy="8619"/>
            </a:xfrm>
            <a:custGeom>
              <a:avLst/>
              <a:gdLst/>
              <a:ahLst/>
              <a:cxnLst/>
              <a:rect l="l" t="t" r="r" b="b"/>
              <a:pathLst>
                <a:path w="112" h="267" extrusionOk="0">
                  <a:moveTo>
                    <a:pt x="89" y="0"/>
                  </a:moveTo>
                  <a:cubicBezTo>
                    <a:pt x="67" y="89"/>
                    <a:pt x="23" y="178"/>
                    <a:pt x="0" y="266"/>
                  </a:cubicBezTo>
                  <a:lnTo>
                    <a:pt x="111" y="266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18"/>
            <p:cNvSpPr/>
            <p:nvPr/>
          </p:nvSpPr>
          <p:spPr>
            <a:xfrm>
              <a:off x="951936" y="1951936"/>
              <a:ext cx="821138" cy="187432"/>
            </a:xfrm>
            <a:custGeom>
              <a:avLst/>
              <a:gdLst/>
              <a:ahLst/>
              <a:cxnLst/>
              <a:rect l="l" t="t" r="r" b="b"/>
              <a:pathLst>
                <a:path w="25436" h="5806" extrusionOk="0">
                  <a:moveTo>
                    <a:pt x="10436" y="0"/>
                  </a:moveTo>
                  <a:lnTo>
                    <a:pt x="4919" y="5539"/>
                  </a:lnTo>
                  <a:lnTo>
                    <a:pt x="0" y="5539"/>
                  </a:lnTo>
                  <a:lnTo>
                    <a:pt x="0" y="5805"/>
                  </a:lnTo>
                  <a:lnTo>
                    <a:pt x="5030" y="5805"/>
                  </a:lnTo>
                  <a:lnTo>
                    <a:pt x="10569" y="266"/>
                  </a:lnTo>
                  <a:lnTo>
                    <a:pt x="25369" y="266"/>
                  </a:lnTo>
                  <a:cubicBezTo>
                    <a:pt x="25369" y="178"/>
                    <a:pt x="25392" y="89"/>
                    <a:pt x="25436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18"/>
            <p:cNvSpPr/>
            <p:nvPr/>
          </p:nvSpPr>
          <p:spPr>
            <a:xfrm>
              <a:off x="851795" y="2077096"/>
              <a:ext cx="98752" cy="98752"/>
            </a:xfrm>
            <a:custGeom>
              <a:avLst/>
              <a:gdLst/>
              <a:ahLst/>
              <a:cxnLst/>
              <a:rect l="l" t="t" r="r" b="b"/>
              <a:pathLst>
                <a:path w="3059" h="3059" extrusionOk="0">
                  <a:moveTo>
                    <a:pt x="1529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43" y="2792"/>
                    <a:pt x="266" y="2216"/>
                    <a:pt x="266" y="1530"/>
                  </a:cubicBezTo>
                  <a:cubicBezTo>
                    <a:pt x="266" y="843"/>
                    <a:pt x="843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1" y="688"/>
                    <a:pt x="1" y="1530"/>
                  </a:cubicBezTo>
                  <a:cubicBezTo>
                    <a:pt x="1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18"/>
            <p:cNvSpPr/>
            <p:nvPr/>
          </p:nvSpPr>
          <p:spPr>
            <a:xfrm>
              <a:off x="1770205" y="1919040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0"/>
                  </a:moveTo>
                  <a:cubicBezTo>
                    <a:pt x="864" y="0"/>
                    <a:pt x="288" y="421"/>
                    <a:pt x="89" y="1019"/>
                  </a:cubicBezTo>
                  <a:lnTo>
                    <a:pt x="377" y="1019"/>
                  </a:lnTo>
                  <a:cubicBezTo>
                    <a:pt x="576" y="576"/>
                    <a:pt x="1020" y="288"/>
                    <a:pt x="1529" y="288"/>
                  </a:cubicBez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70"/>
                    <a:pt x="1529" y="2770"/>
                  </a:cubicBezTo>
                  <a:cubicBezTo>
                    <a:pt x="842" y="2770"/>
                    <a:pt x="266" y="2216"/>
                    <a:pt x="266" y="1529"/>
                  </a:cubicBezTo>
                  <a:cubicBezTo>
                    <a:pt x="266" y="1440"/>
                    <a:pt x="288" y="1374"/>
                    <a:pt x="288" y="1285"/>
                  </a:cubicBezTo>
                  <a:lnTo>
                    <a:pt x="22" y="1285"/>
                  </a:lnTo>
                  <a:cubicBezTo>
                    <a:pt x="0" y="1374"/>
                    <a:pt x="0" y="1440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18"/>
            <p:cNvSpPr/>
            <p:nvPr/>
          </p:nvSpPr>
          <p:spPr>
            <a:xfrm>
              <a:off x="1770915" y="1951936"/>
              <a:ext cx="11460" cy="8619"/>
            </a:xfrm>
            <a:custGeom>
              <a:avLst/>
              <a:gdLst/>
              <a:ahLst/>
              <a:cxnLst/>
              <a:rect l="l" t="t" r="r" b="b"/>
              <a:pathLst>
                <a:path w="355" h="267" extrusionOk="0">
                  <a:moveTo>
                    <a:pt x="67" y="0"/>
                  </a:moveTo>
                  <a:cubicBezTo>
                    <a:pt x="23" y="89"/>
                    <a:pt x="0" y="178"/>
                    <a:pt x="0" y="266"/>
                  </a:cubicBezTo>
                  <a:lnTo>
                    <a:pt x="266" y="266"/>
                  </a:lnTo>
                  <a:cubicBezTo>
                    <a:pt x="289" y="178"/>
                    <a:pt x="333" y="89"/>
                    <a:pt x="355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81" name="Google Shape;1181;p18"/>
          <p:cNvGrpSpPr/>
          <p:nvPr/>
        </p:nvGrpSpPr>
        <p:grpSpPr>
          <a:xfrm rot="-5400000" flipH="1">
            <a:off x="11627012" y="89057"/>
            <a:ext cx="533189" cy="869180"/>
            <a:chOff x="8772496" y="3715501"/>
            <a:chExt cx="399902" cy="651901"/>
          </a:xfrm>
        </p:grpSpPr>
        <p:sp>
          <p:nvSpPr>
            <p:cNvPr id="1182" name="Google Shape;1182;p18"/>
            <p:cNvSpPr/>
            <p:nvPr/>
          </p:nvSpPr>
          <p:spPr>
            <a:xfrm>
              <a:off x="8838105" y="3859218"/>
              <a:ext cx="334293" cy="508184"/>
            </a:xfrm>
            <a:custGeom>
              <a:avLst/>
              <a:gdLst/>
              <a:ahLst/>
              <a:cxnLst/>
              <a:rect l="l" t="t" r="r" b="b"/>
              <a:pathLst>
                <a:path w="7113" h="10813" extrusionOk="0">
                  <a:moveTo>
                    <a:pt x="0" y="1"/>
                  </a:moveTo>
                  <a:lnTo>
                    <a:pt x="0" y="3723"/>
                  </a:lnTo>
                  <a:lnTo>
                    <a:pt x="7112" y="10813"/>
                  </a:lnTo>
                  <a:lnTo>
                    <a:pt x="7112" y="10436"/>
                  </a:lnTo>
                  <a:lnTo>
                    <a:pt x="288" y="3612"/>
                  </a:lnTo>
                  <a:lnTo>
                    <a:pt x="288" y="1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18"/>
            <p:cNvSpPr/>
            <p:nvPr/>
          </p:nvSpPr>
          <p:spPr>
            <a:xfrm>
              <a:off x="8772496" y="3715501"/>
              <a:ext cx="143718" cy="143765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89"/>
                  </a:moveTo>
                  <a:cubicBezTo>
                    <a:pt x="2216" y="289"/>
                    <a:pt x="2792" y="843"/>
                    <a:pt x="2792" y="1530"/>
                  </a:cubicBezTo>
                  <a:cubicBezTo>
                    <a:pt x="2792" y="2217"/>
                    <a:pt x="2216" y="2793"/>
                    <a:pt x="1529" y="2793"/>
                  </a:cubicBezTo>
                  <a:cubicBezTo>
                    <a:pt x="842" y="2793"/>
                    <a:pt x="288" y="2217"/>
                    <a:pt x="288" y="1530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27"/>
                    <a:pt x="621" y="2992"/>
                    <a:pt x="1396" y="3059"/>
                  </a:cubicBezTo>
                  <a:lnTo>
                    <a:pt x="1396" y="2926"/>
                  </a:lnTo>
                  <a:lnTo>
                    <a:pt x="1684" y="2926"/>
                  </a:lnTo>
                  <a:lnTo>
                    <a:pt x="1684" y="3059"/>
                  </a:lnTo>
                  <a:cubicBezTo>
                    <a:pt x="2460" y="2992"/>
                    <a:pt x="3058" y="2327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84" name="Google Shape;1184;p18"/>
          <p:cNvGrpSpPr/>
          <p:nvPr/>
        </p:nvGrpSpPr>
        <p:grpSpPr>
          <a:xfrm rot="-5400000" flipH="1">
            <a:off x="11887990" y="1257705"/>
            <a:ext cx="245699" cy="804408"/>
            <a:chOff x="3638102" y="4583399"/>
            <a:chExt cx="182798" cy="598473"/>
          </a:xfrm>
        </p:grpSpPr>
        <p:sp>
          <p:nvSpPr>
            <p:cNvPr id="1185" name="Google Shape;1185;p18"/>
            <p:cNvSpPr/>
            <p:nvPr/>
          </p:nvSpPr>
          <p:spPr>
            <a:xfrm>
              <a:off x="3710947" y="4755502"/>
              <a:ext cx="21214" cy="426370"/>
            </a:xfrm>
            <a:custGeom>
              <a:avLst/>
              <a:gdLst/>
              <a:ahLst/>
              <a:cxnLst/>
              <a:rect l="l" t="t" r="r" b="b"/>
              <a:pathLst>
                <a:path w="355" h="7135" extrusionOk="0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18"/>
            <p:cNvSpPr/>
            <p:nvPr/>
          </p:nvSpPr>
          <p:spPr>
            <a:xfrm>
              <a:off x="3638102" y="4583399"/>
              <a:ext cx="182798" cy="181424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87" name="Google Shape;1187;p18"/>
          <p:cNvGrpSpPr/>
          <p:nvPr/>
        </p:nvGrpSpPr>
        <p:grpSpPr>
          <a:xfrm flipH="1">
            <a:off x="-3278640" y="5361170"/>
            <a:ext cx="4579524" cy="1175553"/>
            <a:chOff x="8191967" y="4055311"/>
            <a:chExt cx="3434729" cy="881687"/>
          </a:xfrm>
        </p:grpSpPr>
        <p:grpSp>
          <p:nvGrpSpPr>
            <p:cNvPr id="1188" name="Google Shape;1188;p18"/>
            <p:cNvGrpSpPr/>
            <p:nvPr/>
          </p:nvGrpSpPr>
          <p:grpSpPr>
            <a:xfrm>
              <a:off x="8191967" y="4330409"/>
              <a:ext cx="3434729" cy="606588"/>
              <a:chOff x="6635310" y="4314499"/>
              <a:chExt cx="3434729" cy="606588"/>
            </a:xfrm>
          </p:grpSpPr>
          <p:sp>
            <p:nvSpPr>
              <p:cNvPr id="1189" name="Google Shape;1189;p18"/>
              <p:cNvSpPr/>
              <p:nvPr/>
            </p:nvSpPr>
            <p:spPr>
              <a:xfrm flipH="1">
                <a:off x="6729737" y="4314499"/>
                <a:ext cx="3265891" cy="555776"/>
              </a:xfrm>
              <a:custGeom>
                <a:avLst/>
                <a:gdLst/>
                <a:ahLst/>
                <a:cxnLst/>
                <a:rect l="l" t="t" r="r" b="b"/>
                <a:pathLst>
                  <a:path w="101166" h="17216" extrusionOk="0">
                    <a:moveTo>
                      <a:pt x="55613" y="1"/>
                    </a:moveTo>
                    <a:lnTo>
                      <a:pt x="49054" y="6559"/>
                    </a:lnTo>
                    <a:lnTo>
                      <a:pt x="5960" y="6559"/>
                    </a:lnTo>
                    <a:lnTo>
                      <a:pt x="0" y="12497"/>
                    </a:lnTo>
                    <a:lnTo>
                      <a:pt x="200" y="12696"/>
                    </a:lnTo>
                    <a:lnTo>
                      <a:pt x="6071" y="6825"/>
                    </a:lnTo>
                    <a:lnTo>
                      <a:pt x="49165" y="6825"/>
                    </a:lnTo>
                    <a:lnTo>
                      <a:pt x="55723" y="289"/>
                    </a:lnTo>
                    <a:lnTo>
                      <a:pt x="63589" y="289"/>
                    </a:lnTo>
                    <a:lnTo>
                      <a:pt x="80516" y="17216"/>
                    </a:lnTo>
                    <a:lnTo>
                      <a:pt x="101166" y="17216"/>
                    </a:lnTo>
                    <a:lnTo>
                      <a:pt x="101166" y="16928"/>
                    </a:lnTo>
                    <a:lnTo>
                      <a:pt x="80627" y="16928"/>
                    </a:lnTo>
                    <a:lnTo>
                      <a:pt x="63700" y="1"/>
                    </a:ln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0" name="Google Shape;1190;p18"/>
              <p:cNvSpPr/>
              <p:nvPr/>
            </p:nvSpPr>
            <p:spPr>
              <a:xfrm flipH="1">
                <a:off x="9961990" y="4702696"/>
                <a:ext cx="108050" cy="98914"/>
              </a:xfrm>
              <a:custGeom>
                <a:avLst/>
                <a:gdLst/>
                <a:ahLst/>
                <a:cxnLst/>
                <a:rect l="l" t="t" r="r" b="b"/>
                <a:pathLst>
                  <a:path w="3347" h="3064" extrusionOk="0">
                    <a:moveTo>
                      <a:pt x="1663" y="283"/>
                    </a:moveTo>
                    <a:cubicBezTo>
                      <a:pt x="1984" y="283"/>
                      <a:pt x="2305" y="405"/>
                      <a:pt x="2549" y="649"/>
                    </a:cubicBezTo>
                    <a:cubicBezTo>
                      <a:pt x="3036" y="1136"/>
                      <a:pt x="3036" y="1934"/>
                      <a:pt x="2549" y="2421"/>
                    </a:cubicBezTo>
                    <a:cubicBezTo>
                      <a:pt x="2305" y="2665"/>
                      <a:pt x="1984" y="2787"/>
                      <a:pt x="1663" y="2787"/>
                    </a:cubicBezTo>
                    <a:cubicBezTo>
                      <a:pt x="1341" y="2787"/>
                      <a:pt x="1020" y="2665"/>
                      <a:pt x="776" y="2421"/>
                    </a:cubicBezTo>
                    <a:cubicBezTo>
                      <a:pt x="289" y="1934"/>
                      <a:pt x="289" y="1136"/>
                      <a:pt x="776" y="649"/>
                    </a:cubicBezTo>
                    <a:cubicBezTo>
                      <a:pt x="1020" y="405"/>
                      <a:pt x="1341" y="283"/>
                      <a:pt x="1663" y="283"/>
                    </a:cubicBezTo>
                    <a:close/>
                    <a:moveTo>
                      <a:pt x="1674" y="1"/>
                    </a:moveTo>
                    <a:cubicBezTo>
                      <a:pt x="1286" y="1"/>
                      <a:pt x="898" y="150"/>
                      <a:pt x="599" y="450"/>
                    </a:cubicBezTo>
                    <a:cubicBezTo>
                      <a:pt x="1" y="1048"/>
                      <a:pt x="1" y="2023"/>
                      <a:pt x="599" y="2621"/>
                    </a:cubicBezTo>
                    <a:cubicBezTo>
                      <a:pt x="887" y="2909"/>
                      <a:pt x="1286" y="3064"/>
                      <a:pt x="1663" y="3064"/>
                    </a:cubicBezTo>
                    <a:cubicBezTo>
                      <a:pt x="2061" y="3064"/>
                      <a:pt x="2460" y="2909"/>
                      <a:pt x="2748" y="2621"/>
                    </a:cubicBezTo>
                    <a:cubicBezTo>
                      <a:pt x="3347" y="2023"/>
                      <a:pt x="3347" y="1048"/>
                      <a:pt x="2748" y="450"/>
                    </a:cubicBezTo>
                    <a:cubicBezTo>
                      <a:pt x="2449" y="150"/>
                      <a:pt x="2061" y="1"/>
                      <a:pt x="167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1" name="Google Shape;1191;p18"/>
              <p:cNvSpPr/>
              <p:nvPr/>
            </p:nvSpPr>
            <p:spPr>
              <a:xfrm flipH="1">
                <a:off x="6635310" y="4822142"/>
                <a:ext cx="108050" cy="98946"/>
              </a:xfrm>
              <a:custGeom>
                <a:avLst/>
                <a:gdLst/>
                <a:ahLst/>
                <a:cxnLst/>
                <a:rect l="l" t="t" r="r" b="b"/>
                <a:pathLst>
                  <a:path w="3347" h="3065" extrusionOk="0">
                    <a:moveTo>
                      <a:pt x="1663" y="283"/>
                    </a:moveTo>
                    <a:cubicBezTo>
                      <a:pt x="1984" y="283"/>
                      <a:pt x="2305" y="405"/>
                      <a:pt x="2549" y="649"/>
                    </a:cubicBezTo>
                    <a:cubicBezTo>
                      <a:pt x="3036" y="1136"/>
                      <a:pt x="3036" y="1934"/>
                      <a:pt x="2549" y="2422"/>
                    </a:cubicBezTo>
                    <a:cubicBezTo>
                      <a:pt x="2305" y="2665"/>
                      <a:pt x="1984" y="2787"/>
                      <a:pt x="1663" y="2787"/>
                    </a:cubicBezTo>
                    <a:cubicBezTo>
                      <a:pt x="1341" y="2787"/>
                      <a:pt x="1020" y="2665"/>
                      <a:pt x="776" y="2422"/>
                    </a:cubicBezTo>
                    <a:cubicBezTo>
                      <a:pt x="311" y="1934"/>
                      <a:pt x="311" y="1136"/>
                      <a:pt x="776" y="649"/>
                    </a:cubicBezTo>
                    <a:cubicBezTo>
                      <a:pt x="1020" y="405"/>
                      <a:pt x="1341" y="283"/>
                      <a:pt x="1663" y="283"/>
                    </a:cubicBezTo>
                    <a:close/>
                    <a:moveTo>
                      <a:pt x="1674" y="1"/>
                    </a:moveTo>
                    <a:cubicBezTo>
                      <a:pt x="1286" y="1"/>
                      <a:pt x="898" y="151"/>
                      <a:pt x="599" y="450"/>
                    </a:cubicBezTo>
                    <a:cubicBezTo>
                      <a:pt x="1" y="1048"/>
                      <a:pt x="1" y="2023"/>
                      <a:pt x="599" y="2599"/>
                    </a:cubicBezTo>
                    <a:cubicBezTo>
                      <a:pt x="887" y="2909"/>
                      <a:pt x="1286" y="3064"/>
                      <a:pt x="1663" y="3064"/>
                    </a:cubicBezTo>
                    <a:cubicBezTo>
                      <a:pt x="2062" y="3064"/>
                      <a:pt x="2460" y="2909"/>
                      <a:pt x="2748" y="2599"/>
                    </a:cubicBezTo>
                    <a:cubicBezTo>
                      <a:pt x="3347" y="2023"/>
                      <a:pt x="3347" y="1048"/>
                      <a:pt x="2748" y="450"/>
                    </a:cubicBezTo>
                    <a:cubicBezTo>
                      <a:pt x="2449" y="151"/>
                      <a:pt x="2062" y="1"/>
                      <a:pt x="167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92" name="Google Shape;1192;p18"/>
            <p:cNvGrpSpPr/>
            <p:nvPr/>
          </p:nvGrpSpPr>
          <p:grpSpPr>
            <a:xfrm>
              <a:off x="8280480" y="4055311"/>
              <a:ext cx="922020" cy="547899"/>
              <a:chOff x="8382639" y="3674311"/>
              <a:chExt cx="922020" cy="547899"/>
            </a:xfrm>
          </p:grpSpPr>
          <p:sp>
            <p:nvSpPr>
              <p:cNvPr id="1193" name="Google Shape;1193;p18"/>
              <p:cNvSpPr/>
              <p:nvPr/>
            </p:nvSpPr>
            <p:spPr>
              <a:xfrm flipH="1">
                <a:off x="8480648" y="3674311"/>
                <a:ext cx="824011" cy="512130"/>
              </a:xfrm>
              <a:custGeom>
                <a:avLst/>
                <a:gdLst/>
                <a:ahLst/>
                <a:cxnLst/>
                <a:rect l="l" t="t" r="r" b="b"/>
                <a:pathLst>
                  <a:path w="25525" h="15864" extrusionOk="0">
                    <a:moveTo>
                      <a:pt x="1" y="0"/>
                    </a:moveTo>
                    <a:lnTo>
                      <a:pt x="1" y="5650"/>
                    </a:lnTo>
                    <a:lnTo>
                      <a:pt x="10237" y="15864"/>
                    </a:lnTo>
                    <a:lnTo>
                      <a:pt x="25525" y="15864"/>
                    </a:lnTo>
                    <a:lnTo>
                      <a:pt x="25525" y="15576"/>
                    </a:lnTo>
                    <a:lnTo>
                      <a:pt x="10348" y="15576"/>
                    </a:lnTo>
                    <a:lnTo>
                      <a:pt x="289" y="5539"/>
                    </a:lnTo>
                    <a:lnTo>
                      <a:pt x="289" y="0"/>
                    </a:ln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4" name="Google Shape;1194;p18"/>
              <p:cNvSpPr/>
              <p:nvPr/>
            </p:nvSpPr>
            <p:spPr>
              <a:xfrm flipH="1">
                <a:off x="8382639" y="4124006"/>
                <a:ext cx="108050" cy="98203"/>
              </a:xfrm>
              <a:custGeom>
                <a:avLst/>
                <a:gdLst/>
                <a:ahLst/>
                <a:cxnLst/>
                <a:rect l="l" t="t" r="r" b="b"/>
                <a:pathLst>
                  <a:path w="3347" h="3042" extrusionOk="0">
                    <a:moveTo>
                      <a:pt x="1663" y="272"/>
                    </a:moveTo>
                    <a:cubicBezTo>
                      <a:pt x="1995" y="272"/>
                      <a:pt x="2305" y="405"/>
                      <a:pt x="2549" y="649"/>
                    </a:cubicBezTo>
                    <a:cubicBezTo>
                      <a:pt x="3036" y="1136"/>
                      <a:pt x="3036" y="1912"/>
                      <a:pt x="2549" y="2399"/>
                    </a:cubicBezTo>
                    <a:cubicBezTo>
                      <a:pt x="2305" y="2643"/>
                      <a:pt x="1984" y="2765"/>
                      <a:pt x="1663" y="2765"/>
                    </a:cubicBezTo>
                    <a:cubicBezTo>
                      <a:pt x="1341" y="2765"/>
                      <a:pt x="1020" y="2643"/>
                      <a:pt x="776" y="2399"/>
                    </a:cubicBezTo>
                    <a:cubicBezTo>
                      <a:pt x="289" y="1912"/>
                      <a:pt x="289" y="1136"/>
                      <a:pt x="776" y="649"/>
                    </a:cubicBezTo>
                    <a:cubicBezTo>
                      <a:pt x="1020" y="405"/>
                      <a:pt x="1352" y="272"/>
                      <a:pt x="1663" y="272"/>
                    </a:cubicBezTo>
                    <a:close/>
                    <a:moveTo>
                      <a:pt x="1674" y="1"/>
                    </a:moveTo>
                    <a:cubicBezTo>
                      <a:pt x="1286" y="1"/>
                      <a:pt x="898" y="150"/>
                      <a:pt x="599" y="449"/>
                    </a:cubicBezTo>
                    <a:cubicBezTo>
                      <a:pt x="1" y="1048"/>
                      <a:pt x="1" y="2000"/>
                      <a:pt x="599" y="2599"/>
                    </a:cubicBezTo>
                    <a:cubicBezTo>
                      <a:pt x="887" y="2909"/>
                      <a:pt x="1286" y="3042"/>
                      <a:pt x="1663" y="3042"/>
                    </a:cubicBezTo>
                    <a:cubicBezTo>
                      <a:pt x="2061" y="3042"/>
                      <a:pt x="2460" y="2909"/>
                      <a:pt x="2748" y="2599"/>
                    </a:cubicBezTo>
                    <a:cubicBezTo>
                      <a:pt x="3346" y="2000"/>
                      <a:pt x="3346" y="1048"/>
                      <a:pt x="2748" y="449"/>
                    </a:cubicBezTo>
                    <a:cubicBezTo>
                      <a:pt x="2449" y="150"/>
                      <a:pt x="2061" y="1"/>
                      <a:pt x="167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95" name="Google Shape;1195;p18"/>
          <p:cNvGrpSpPr/>
          <p:nvPr/>
        </p:nvGrpSpPr>
        <p:grpSpPr>
          <a:xfrm flipH="1">
            <a:off x="7764798" y="6063498"/>
            <a:ext cx="1175877" cy="433661"/>
            <a:chOff x="4761438" y="4276425"/>
            <a:chExt cx="881930" cy="325254"/>
          </a:xfrm>
        </p:grpSpPr>
        <p:sp>
          <p:nvSpPr>
            <p:cNvPr id="1196" name="Google Shape;1196;p18"/>
            <p:cNvSpPr/>
            <p:nvPr/>
          </p:nvSpPr>
          <p:spPr>
            <a:xfrm>
              <a:off x="5424363" y="447398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93" y="399"/>
                  </a:moveTo>
                  <a:lnTo>
                    <a:pt x="2593" y="2659"/>
                  </a:lnTo>
                  <a:lnTo>
                    <a:pt x="399" y="2659"/>
                  </a:lnTo>
                  <a:lnTo>
                    <a:pt x="399" y="399"/>
                  </a:lnTo>
                  <a:close/>
                  <a:moveTo>
                    <a:pt x="1" y="1"/>
                  </a:moveTo>
                  <a:lnTo>
                    <a:pt x="1" y="3036"/>
                  </a:lnTo>
                  <a:lnTo>
                    <a:pt x="2969" y="3036"/>
                  </a:lnTo>
                  <a:lnTo>
                    <a:pt x="29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18"/>
            <p:cNvSpPr/>
            <p:nvPr/>
          </p:nvSpPr>
          <p:spPr>
            <a:xfrm>
              <a:off x="5235220" y="447398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99"/>
                  </a:moveTo>
                  <a:lnTo>
                    <a:pt x="2571" y="2659"/>
                  </a:lnTo>
                  <a:lnTo>
                    <a:pt x="399" y="2659"/>
                  </a:lnTo>
                  <a:lnTo>
                    <a:pt x="399" y="399"/>
                  </a:lnTo>
                  <a:close/>
                  <a:moveTo>
                    <a:pt x="1" y="1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18"/>
            <p:cNvSpPr/>
            <p:nvPr/>
          </p:nvSpPr>
          <p:spPr>
            <a:xfrm>
              <a:off x="5046076" y="447398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99"/>
                  </a:moveTo>
                  <a:lnTo>
                    <a:pt x="2571" y="2659"/>
                  </a:lnTo>
                  <a:lnTo>
                    <a:pt x="400" y="2659"/>
                  </a:lnTo>
                  <a:lnTo>
                    <a:pt x="400" y="399"/>
                  </a:lnTo>
                  <a:close/>
                  <a:moveTo>
                    <a:pt x="1" y="1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18"/>
            <p:cNvSpPr/>
            <p:nvPr/>
          </p:nvSpPr>
          <p:spPr>
            <a:xfrm>
              <a:off x="4856933" y="447398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99"/>
                  </a:moveTo>
                  <a:lnTo>
                    <a:pt x="2571" y="2659"/>
                  </a:lnTo>
                  <a:lnTo>
                    <a:pt x="400" y="2659"/>
                  </a:lnTo>
                  <a:lnTo>
                    <a:pt x="400" y="399"/>
                  </a:lnTo>
                  <a:close/>
                  <a:moveTo>
                    <a:pt x="1" y="1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18"/>
            <p:cNvSpPr/>
            <p:nvPr/>
          </p:nvSpPr>
          <p:spPr>
            <a:xfrm>
              <a:off x="5360094" y="4529884"/>
              <a:ext cx="64310" cy="15899"/>
            </a:xfrm>
            <a:custGeom>
              <a:avLst/>
              <a:gdLst/>
              <a:ahLst/>
              <a:cxnLst/>
              <a:rect l="l" t="t" r="r" b="b"/>
              <a:pathLst>
                <a:path w="1529" h="378" extrusionOk="0">
                  <a:moveTo>
                    <a:pt x="0" y="1"/>
                  </a:moveTo>
                  <a:lnTo>
                    <a:pt x="0" y="378"/>
                  </a:lnTo>
                  <a:lnTo>
                    <a:pt x="1529" y="37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18"/>
            <p:cNvSpPr/>
            <p:nvPr/>
          </p:nvSpPr>
          <p:spPr>
            <a:xfrm>
              <a:off x="5170951" y="4529884"/>
              <a:ext cx="64352" cy="15899"/>
            </a:xfrm>
            <a:custGeom>
              <a:avLst/>
              <a:gdLst/>
              <a:ahLst/>
              <a:cxnLst/>
              <a:rect l="l" t="t" r="r" b="b"/>
              <a:pathLst>
                <a:path w="1530" h="378" extrusionOk="0">
                  <a:moveTo>
                    <a:pt x="0" y="1"/>
                  </a:moveTo>
                  <a:lnTo>
                    <a:pt x="0" y="378"/>
                  </a:lnTo>
                  <a:lnTo>
                    <a:pt x="1529" y="37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18"/>
            <p:cNvSpPr/>
            <p:nvPr/>
          </p:nvSpPr>
          <p:spPr>
            <a:xfrm>
              <a:off x="4981808" y="4529884"/>
              <a:ext cx="64352" cy="15899"/>
            </a:xfrm>
            <a:custGeom>
              <a:avLst/>
              <a:gdLst/>
              <a:ahLst/>
              <a:cxnLst/>
              <a:rect l="l" t="t" r="r" b="b"/>
              <a:pathLst>
                <a:path w="1530" h="378" extrusionOk="0">
                  <a:moveTo>
                    <a:pt x="0" y="1"/>
                  </a:moveTo>
                  <a:lnTo>
                    <a:pt x="0" y="378"/>
                  </a:lnTo>
                  <a:lnTo>
                    <a:pt x="1529" y="37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18"/>
            <p:cNvSpPr/>
            <p:nvPr/>
          </p:nvSpPr>
          <p:spPr>
            <a:xfrm>
              <a:off x="4761438" y="4529884"/>
              <a:ext cx="99766" cy="15899"/>
            </a:xfrm>
            <a:custGeom>
              <a:avLst/>
              <a:gdLst/>
              <a:ahLst/>
              <a:cxnLst/>
              <a:rect l="l" t="t" r="r" b="b"/>
              <a:pathLst>
                <a:path w="2372" h="378" extrusionOk="0">
                  <a:moveTo>
                    <a:pt x="0" y="1"/>
                  </a:moveTo>
                  <a:lnTo>
                    <a:pt x="0" y="378"/>
                  </a:lnTo>
                  <a:lnTo>
                    <a:pt x="2371" y="378"/>
                  </a:lnTo>
                  <a:lnTo>
                    <a:pt x="2371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18"/>
            <p:cNvSpPr/>
            <p:nvPr/>
          </p:nvSpPr>
          <p:spPr>
            <a:xfrm>
              <a:off x="5544569" y="4529884"/>
              <a:ext cx="98799" cy="15899"/>
            </a:xfrm>
            <a:custGeom>
              <a:avLst/>
              <a:gdLst/>
              <a:ahLst/>
              <a:cxnLst/>
              <a:rect l="l" t="t" r="r" b="b"/>
              <a:pathLst>
                <a:path w="2349" h="378" extrusionOk="0">
                  <a:moveTo>
                    <a:pt x="0" y="1"/>
                  </a:moveTo>
                  <a:lnTo>
                    <a:pt x="0" y="378"/>
                  </a:lnTo>
                  <a:lnTo>
                    <a:pt x="2349" y="378"/>
                  </a:lnTo>
                  <a:lnTo>
                    <a:pt x="234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18"/>
            <p:cNvSpPr/>
            <p:nvPr/>
          </p:nvSpPr>
          <p:spPr>
            <a:xfrm>
              <a:off x="5424363" y="427642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93" y="377"/>
                  </a:moveTo>
                  <a:lnTo>
                    <a:pt x="2593" y="2637"/>
                  </a:lnTo>
                  <a:lnTo>
                    <a:pt x="399" y="2637"/>
                  </a:lnTo>
                  <a:lnTo>
                    <a:pt x="399" y="377"/>
                  </a:lnTo>
                  <a:close/>
                  <a:moveTo>
                    <a:pt x="1" y="0"/>
                  </a:moveTo>
                  <a:lnTo>
                    <a:pt x="1" y="3036"/>
                  </a:lnTo>
                  <a:lnTo>
                    <a:pt x="2969" y="3036"/>
                  </a:lnTo>
                  <a:lnTo>
                    <a:pt x="29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18"/>
            <p:cNvSpPr/>
            <p:nvPr/>
          </p:nvSpPr>
          <p:spPr>
            <a:xfrm>
              <a:off x="5235220" y="427642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77"/>
                  </a:moveTo>
                  <a:lnTo>
                    <a:pt x="2571" y="2637"/>
                  </a:lnTo>
                  <a:lnTo>
                    <a:pt x="399" y="2637"/>
                  </a:lnTo>
                  <a:lnTo>
                    <a:pt x="399" y="377"/>
                  </a:lnTo>
                  <a:close/>
                  <a:moveTo>
                    <a:pt x="1" y="0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18"/>
            <p:cNvSpPr/>
            <p:nvPr/>
          </p:nvSpPr>
          <p:spPr>
            <a:xfrm>
              <a:off x="5046076" y="427642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77"/>
                  </a:moveTo>
                  <a:lnTo>
                    <a:pt x="2571" y="2637"/>
                  </a:lnTo>
                  <a:lnTo>
                    <a:pt x="400" y="2637"/>
                  </a:lnTo>
                  <a:lnTo>
                    <a:pt x="400" y="377"/>
                  </a:lnTo>
                  <a:close/>
                  <a:moveTo>
                    <a:pt x="1" y="0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18"/>
            <p:cNvSpPr/>
            <p:nvPr/>
          </p:nvSpPr>
          <p:spPr>
            <a:xfrm>
              <a:off x="4856933" y="427642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77"/>
                  </a:moveTo>
                  <a:lnTo>
                    <a:pt x="2571" y="2637"/>
                  </a:lnTo>
                  <a:lnTo>
                    <a:pt x="400" y="2637"/>
                  </a:lnTo>
                  <a:lnTo>
                    <a:pt x="400" y="377"/>
                  </a:lnTo>
                  <a:close/>
                  <a:moveTo>
                    <a:pt x="1" y="0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18"/>
            <p:cNvSpPr/>
            <p:nvPr/>
          </p:nvSpPr>
          <p:spPr>
            <a:xfrm>
              <a:off x="5360094" y="4331399"/>
              <a:ext cx="64310" cy="16824"/>
            </a:xfrm>
            <a:custGeom>
              <a:avLst/>
              <a:gdLst/>
              <a:ahLst/>
              <a:cxnLst/>
              <a:rect l="l" t="t" r="r" b="b"/>
              <a:pathLst>
                <a:path w="1529" h="400" extrusionOk="0">
                  <a:moveTo>
                    <a:pt x="0" y="1"/>
                  </a:moveTo>
                  <a:lnTo>
                    <a:pt x="0" y="400"/>
                  </a:lnTo>
                  <a:lnTo>
                    <a:pt x="1529" y="400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18"/>
            <p:cNvSpPr/>
            <p:nvPr/>
          </p:nvSpPr>
          <p:spPr>
            <a:xfrm>
              <a:off x="5170951" y="4331399"/>
              <a:ext cx="64352" cy="16824"/>
            </a:xfrm>
            <a:custGeom>
              <a:avLst/>
              <a:gdLst/>
              <a:ahLst/>
              <a:cxnLst/>
              <a:rect l="l" t="t" r="r" b="b"/>
              <a:pathLst>
                <a:path w="1530" h="400" extrusionOk="0">
                  <a:moveTo>
                    <a:pt x="0" y="1"/>
                  </a:moveTo>
                  <a:lnTo>
                    <a:pt x="0" y="400"/>
                  </a:lnTo>
                  <a:lnTo>
                    <a:pt x="1529" y="400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18"/>
            <p:cNvSpPr/>
            <p:nvPr/>
          </p:nvSpPr>
          <p:spPr>
            <a:xfrm>
              <a:off x="4981808" y="4331399"/>
              <a:ext cx="64352" cy="16824"/>
            </a:xfrm>
            <a:custGeom>
              <a:avLst/>
              <a:gdLst/>
              <a:ahLst/>
              <a:cxnLst/>
              <a:rect l="l" t="t" r="r" b="b"/>
              <a:pathLst>
                <a:path w="1530" h="400" extrusionOk="0">
                  <a:moveTo>
                    <a:pt x="0" y="1"/>
                  </a:moveTo>
                  <a:lnTo>
                    <a:pt x="0" y="400"/>
                  </a:lnTo>
                  <a:lnTo>
                    <a:pt x="1529" y="400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18"/>
            <p:cNvSpPr/>
            <p:nvPr/>
          </p:nvSpPr>
          <p:spPr>
            <a:xfrm>
              <a:off x="4761438" y="4331399"/>
              <a:ext cx="99766" cy="16824"/>
            </a:xfrm>
            <a:custGeom>
              <a:avLst/>
              <a:gdLst/>
              <a:ahLst/>
              <a:cxnLst/>
              <a:rect l="l" t="t" r="r" b="b"/>
              <a:pathLst>
                <a:path w="2372" h="400" extrusionOk="0">
                  <a:moveTo>
                    <a:pt x="0" y="1"/>
                  </a:moveTo>
                  <a:lnTo>
                    <a:pt x="0" y="400"/>
                  </a:lnTo>
                  <a:lnTo>
                    <a:pt x="2371" y="400"/>
                  </a:lnTo>
                  <a:lnTo>
                    <a:pt x="2371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18"/>
            <p:cNvSpPr/>
            <p:nvPr/>
          </p:nvSpPr>
          <p:spPr>
            <a:xfrm>
              <a:off x="5544569" y="4331399"/>
              <a:ext cx="98799" cy="16824"/>
            </a:xfrm>
            <a:custGeom>
              <a:avLst/>
              <a:gdLst/>
              <a:ahLst/>
              <a:cxnLst/>
              <a:rect l="l" t="t" r="r" b="b"/>
              <a:pathLst>
                <a:path w="2349" h="400" extrusionOk="0">
                  <a:moveTo>
                    <a:pt x="0" y="1"/>
                  </a:moveTo>
                  <a:lnTo>
                    <a:pt x="0" y="400"/>
                  </a:lnTo>
                  <a:lnTo>
                    <a:pt x="2349" y="400"/>
                  </a:lnTo>
                  <a:lnTo>
                    <a:pt x="234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4" name="Google Shape;1214;p18"/>
          <p:cNvGrpSpPr/>
          <p:nvPr/>
        </p:nvGrpSpPr>
        <p:grpSpPr>
          <a:xfrm flipH="1">
            <a:off x="10314878" y="5838086"/>
            <a:ext cx="1957728" cy="659913"/>
            <a:chOff x="-21957" y="3648039"/>
            <a:chExt cx="1468333" cy="494947"/>
          </a:xfrm>
        </p:grpSpPr>
        <p:sp>
          <p:nvSpPr>
            <p:cNvPr id="1215" name="Google Shape;1215;p18"/>
            <p:cNvSpPr/>
            <p:nvPr/>
          </p:nvSpPr>
          <p:spPr>
            <a:xfrm>
              <a:off x="1113676" y="3810286"/>
              <a:ext cx="332700" cy="332700"/>
            </a:xfrm>
            <a:prstGeom prst="ellipse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18"/>
            <p:cNvSpPr/>
            <p:nvPr/>
          </p:nvSpPr>
          <p:spPr>
            <a:xfrm>
              <a:off x="-21957" y="3648039"/>
              <a:ext cx="1150161" cy="332607"/>
            </a:xfrm>
            <a:custGeom>
              <a:avLst/>
              <a:gdLst/>
              <a:ahLst/>
              <a:cxnLst/>
              <a:rect l="l" t="t" r="r" b="b"/>
              <a:pathLst>
                <a:path w="35628" h="10303" extrusionOk="0">
                  <a:moveTo>
                    <a:pt x="0" y="0"/>
                  </a:moveTo>
                  <a:lnTo>
                    <a:pt x="0" y="1108"/>
                  </a:lnTo>
                  <a:lnTo>
                    <a:pt x="9062" y="10192"/>
                  </a:lnTo>
                  <a:lnTo>
                    <a:pt x="9173" y="10303"/>
                  </a:lnTo>
                  <a:lnTo>
                    <a:pt x="35583" y="10303"/>
                  </a:lnTo>
                  <a:cubicBezTo>
                    <a:pt x="35583" y="10259"/>
                    <a:pt x="35583" y="10214"/>
                    <a:pt x="35583" y="10170"/>
                  </a:cubicBezTo>
                  <a:cubicBezTo>
                    <a:pt x="35583" y="9949"/>
                    <a:pt x="35605" y="9727"/>
                    <a:pt x="35627" y="9505"/>
                  </a:cubicBezTo>
                  <a:lnTo>
                    <a:pt x="9505" y="95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18"/>
            <p:cNvSpPr/>
            <p:nvPr/>
          </p:nvSpPr>
          <p:spPr>
            <a:xfrm>
              <a:off x="1198819" y="3895801"/>
              <a:ext cx="162413" cy="161671"/>
            </a:xfrm>
            <a:custGeom>
              <a:avLst/>
              <a:gdLst/>
              <a:ahLst/>
              <a:cxnLst/>
              <a:rect l="l" t="t" r="r" b="b"/>
              <a:pathLst>
                <a:path w="5031" h="5008" extrusionOk="0">
                  <a:moveTo>
                    <a:pt x="2505" y="0"/>
                  </a:moveTo>
                  <a:cubicBezTo>
                    <a:pt x="1131" y="0"/>
                    <a:pt x="1" y="1108"/>
                    <a:pt x="1" y="2504"/>
                  </a:cubicBezTo>
                  <a:cubicBezTo>
                    <a:pt x="1" y="3878"/>
                    <a:pt x="1131" y="5008"/>
                    <a:pt x="2505" y="5008"/>
                  </a:cubicBezTo>
                  <a:cubicBezTo>
                    <a:pt x="3900" y="5008"/>
                    <a:pt x="5030" y="3878"/>
                    <a:pt x="5030" y="2504"/>
                  </a:cubicBezTo>
                  <a:cubicBezTo>
                    <a:pt x="5030" y="1108"/>
                    <a:pt x="3900" y="0"/>
                    <a:pt x="25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8" name="Google Shape;1218;p18"/>
          <p:cNvGrpSpPr/>
          <p:nvPr/>
        </p:nvGrpSpPr>
        <p:grpSpPr>
          <a:xfrm flipH="1">
            <a:off x="11455468" y="2706146"/>
            <a:ext cx="374491" cy="354524"/>
            <a:chOff x="4730850" y="1621700"/>
            <a:chExt cx="280875" cy="265900"/>
          </a:xfrm>
        </p:grpSpPr>
        <p:sp>
          <p:nvSpPr>
            <p:cNvPr id="1219" name="Google Shape;1219;p18"/>
            <p:cNvSpPr/>
            <p:nvPr/>
          </p:nvSpPr>
          <p:spPr>
            <a:xfrm>
              <a:off x="4781825" y="1621700"/>
              <a:ext cx="175600" cy="180600"/>
            </a:xfrm>
            <a:custGeom>
              <a:avLst/>
              <a:gdLst/>
              <a:ahLst/>
              <a:cxnLst/>
              <a:rect l="l" t="t" r="r" b="b"/>
              <a:pathLst>
                <a:path w="7024" h="7224" extrusionOk="0">
                  <a:moveTo>
                    <a:pt x="0" y="1"/>
                  </a:moveTo>
                  <a:lnTo>
                    <a:pt x="0" y="7224"/>
                  </a:lnTo>
                  <a:lnTo>
                    <a:pt x="288" y="7224"/>
                  </a:lnTo>
                  <a:lnTo>
                    <a:pt x="288" y="289"/>
                  </a:lnTo>
                  <a:lnTo>
                    <a:pt x="6736" y="289"/>
                  </a:lnTo>
                  <a:lnTo>
                    <a:pt x="6736" y="7224"/>
                  </a:lnTo>
                  <a:lnTo>
                    <a:pt x="7024" y="7224"/>
                  </a:lnTo>
                  <a:lnTo>
                    <a:pt x="7024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18"/>
            <p:cNvSpPr/>
            <p:nvPr/>
          </p:nvSpPr>
          <p:spPr>
            <a:xfrm>
              <a:off x="4730850" y="1771275"/>
              <a:ext cx="115800" cy="116325"/>
            </a:xfrm>
            <a:custGeom>
              <a:avLst/>
              <a:gdLst/>
              <a:ahLst/>
              <a:cxnLst/>
              <a:rect l="l" t="t" r="r" b="b"/>
              <a:pathLst>
                <a:path w="4632" h="4653" extrusionOk="0">
                  <a:moveTo>
                    <a:pt x="1" y="0"/>
                  </a:moveTo>
                  <a:lnTo>
                    <a:pt x="1" y="4653"/>
                  </a:lnTo>
                  <a:lnTo>
                    <a:pt x="4632" y="4653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18"/>
            <p:cNvSpPr/>
            <p:nvPr/>
          </p:nvSpPr>
          <p:spPr>
            <a:xfrm>
              <a:off x="4895925" y="1771275"/>
              <a:ext cx="115800" cy="116325"/>
            </a:xfrm>
            <a:custGeom>
              <a:avLst/>
              <a:gdLst/>
              <a:ahLst/>
              <a:cxnLst/>
              <a:rect l="l" t="t" r="r" b="b"/>
              <a:pathLst>
                <a:path w="4632" h="4653" extrusionOk="0">
                  <a:moveTo>
                    <a:pt x="0" y="0"/>
                  </a:moveTo>
                  <a:lnTo>
                    <a:pt x="0" y="4653"/>
                  </a:lnTo>
                  <a:lnTo>
                    <a:pt x="4631" y="4653"/>
                  </a:lnTo>
                  <a:lnTo>
                    <a:pt x="4631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2" name="Google Shape;1222;p18"/>
          <p:cNvGrpSpPr/>
          <p:nvPr/>
        </p:nvGrpSpPr>
        <p:grpSpPr>
          <a:xfrm>
            <a:off x="8205859" y="-403071"/>
            <a:ext cx="770019" cy="920738"/>
            <a:chOff x="5697337" y="-302311"/>
            <a:chExt cx="577529" cy="690571"/>
          </a:xfrm>
        </p:grpSpPr>
        <p:grpSp>
          <p:nvGrpSpPr>
            <p:cNvPr id="1223" name="Google Shape;1223;p18"/>
            <p:cNvGrpSpPr/>
            <p:nvPr/>
          </p:nvGrpSpPr>
          <p:grpSpPr>
            <a:xfrm rot="10800000" flipH="1">
              <a:off x="6090587" y="-302311"/>
              <a:ext cx="184279" cy="603321"/>
              <a:chOff x="3638102" y="4583399"/>
              <a:chExt cx="182798" cy="598473"/>
            </a:xfrm>
          </p:grpSpPr>
          <p:sp>
            <p:nvSpPr>
              <p:cNvPr id="1224" name="Google Shape;1224;p18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5" name="Google Shape;1225;p18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6" name="Google Shape;1226;p18"/>
            <p:cNvGrpSpPr/>
            <p:nvPr/>
          </p:nvGrpSpPr>
          <p:grpSpPr>
            <a:xfrm rot="10800000" flipH="1">
              <a:off x="5697337" y="-215061"/>
              <a:ext cx="184279" cy="603321"/>
              <a:chOff x="3638102" y="4583399"/>
              <a:chExt cx="182798" cy="598473"/>
            </a:xfrm>
          </p:grpSpPr>
          <p:sp>
            <p:nvSpPr>
              <p:cNvPr id="1227" name="Google Shape;1227;p18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8" name="Google Shape;1228;p18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29" name="Google Shape;1229;p18"/>
          <p:cNvGrpSpPr/>
          <p:nvPr/>
        </p:nvGrpSpPr>
        <p:grpSpPr>
          <a:xfrm flipH="1">
            <a:off x="4263651" y="6440213"/>
            <a:ext cx="245699" cy="804408"/>
            <a:chOff x="3638102" y="4583399"/>
            <a:chExt cx="182798" cy="598473"/>
          </a:xfrm>
        </p:grpSpPr>
        <p:sp>
          <p:nvSpPr>
            <p:cNvPr id="1230" name="Google Shape;1230;p18"/>
            <p:cNvSpPr/>
            <p:nvPr/>
          </p:nvSpPr>
          <p:spPr>
            <a:xfrm>
              <a:off x="3710947" y="4755502"/>
              <a:ext cx="21214" cy="426370"/>
            </a:xfrm>
            <a:custGeom>
              <a:avLst/>
              <a:gdLst/>
              <a:ahLst/>
              <a:cxnLst/>
              <a:rect l="l" t="t" r="r" b="b"/>
              <a:pathLst>
                <a:path w="355" h="7135" extrusionOk="0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18"/>
            <p:cNvSpPr/>
            <p:nvPr/>
          </p:nvSpPr>
          <p:spPr>
            <a:xfrm>
              <a:off x="3638102" y="4583399"/>
              <a:ext cx="182798" cy="181424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2" name="Google Shape;1232;p18"/>
          <p:cNvGrpSpPr/>
          <p:nvPr/>
        </p:nvGrpSpPr>
        <p:grpSpPr>
          <a:xfrm flipH="1">
            <a:off x="2338263" y="6239240"/>
            <a:ext cx="245699" cy="804408"/>
            <a:chOff x="3638102" y="4583399"/>
            <a:chExt cx="182798" cy="598473"/>
          </a:xfrm>
        </p:grpSpPr>
        <p:sp>
          <p:nvSpPr>
            <p:cNvPr id="1233" name="Google Shape;1233;p18"/>
            <p:cNvSpPr/>
            <p:nvPr/>
          </p:nvSpPr>
          <p:spPr>
            <a:xfrm>
              <a:off x="3710947" y="4755502"/>
              <a:ext cx="21214" cy="426370"/>
            </a:xfrm>
            <a:custGeom>
              <a:avLst/>
              <a:gdLst/>
              <a:ahLst/>
              <a:cxnLst/>
              <a:rect l="l" t="t" r="r" b="b"/>
              <a:pathLst>
                <a:path w="355" h="7135" extrusionOk="0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18"/>
            <p:cNvSpPr/>
            <p:nvPr/>
          </p:nvSpPr>
          <p:spPr>
            <a:xfrm>
              <a:off x="3638102" y="4583399"/>
              <a:ext cx="182798" cy="181424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5" name="Google Shape;1235;p18"/>
          <p:cNvGrpSpPr/>
          <p:nvPr/>
        </p:nvGrpSpPr>
        <p:grpSpPr>
          <a:xfrm>
            <a:off x="693212" y="1983284"/>
            <a:ext cx="533164" cy="508329"/>
            <a:chOff x="6113337" y="393160"/>
            <a:chExt cx="399883" cy="381256"/>
          </a:xfrm>
        </p:grpSpPr>
        <p:sp>
          <p:nvSpPr>
            <p:cNvPr id="1236" name="Google Shape;1236;p18"/>
            <p:cNvSpPr/>
            <p:nvPr/>
          </p:nvSpPr>
          <p:spPr>
            <a:xfrm>
              <a:off x="6113337" y="393160"/>
              <a:ext cx="399883" cy="381256"/>
            </a:xfrm>
            <a:custGeom>
              <a:avLst/>
              <a:gdLst/>
              <a:ahLst/>
              <a:cxnLst/>
              <a:rect l="l" t="t" r="r" b="b"/>
              <a:pathLst>
                <a:path w="12387" h="11810" extrusionOk="0">
                  <a:moveTo>
                    <a:pt x="5917" y="798"/>
                  </a:moveTo>
                  <a:cubicBezTo>
                    <a:pt x="7224" y="798"/>
                    <a:pt x="8531" y="1285"/>
                    <a:pt x="9528" y="2282"/>
                  </a:cubicBezTo>
                  <a:cubicBezTo>
                    <a:pt x="11522" y="4276"/>
                    <a:pt x="11522" y="7533"/>
                    <a:pt x="9528" y="9527"/>
                  </a:cubicBezTo>
                  <a:cubicBezTo>
                    <a:pt x="8553" y="10480"/>
                    <a:pt x="7268" y="11012"/>
                    <a:pt x="5917" y="11012"/>
                  </a:cubicBezTo>
                  <a:cubicBezTo>
                    <a:pt x="4543" y="11012"/>
                    <a:pt x="3258" y="10480"/>
                    <a:pt x="2283" y="9527"/>
                  </a:cubicBezTo>
                  <a:cubicBezTo>
                    <a:pt x="1330" y="8552"/>
                    <a:pt x="799" y="7267"/>
                    <a:pt x="799" y="5894"/>
                  </a:cubicBezTo>
                  <a:cubicBezTo>
                    <a:pt x="799" y="4542"/>
                    <a:pt x="1330" y="3257"/>
                    <a:pt x="2283" y="2282"/>
                  </a:cubicBezTo>
                  <a:cubicBezTo>
                    <a:pt x="3280" y="1285"/>
                    <a:pt x="4609" y="798"/>
                    <a:pt x="5917" y="798"/>
                  </a:cubicBezTo>
                  <a:close/>
                  <a:moveTo>
                    <a:pt x="5906" y="0"/>
                  </a:moveTo>
                  <a:cubicBezTo>
                    <a:pt x="4393" y="0"/>
                    <a:pt x="2881" y="576"/>
                    <a:pt x="1729" y="1728"/>
                  </a:cubicBezTo>
                  <a:cubicBezTo>
                    <a:pt x="621" y="2836"/>
                    <a:pt x="1" y="4321"/>
                    <a:pt x="1" y="5894"/>
                  </a:cubicBezTo>
                  <a:cubicBezTo>
                    <a:pt x="1" y="7489"/>
                    <a:pt x="621" y="8973"/>
                    <a:pt x="1729" y="10081"/>
                  </a:cubicBezTo>
                  <a:cubicBezTo>
                    <a:pt x="2859" y="11189"/>
                    <a:pt x="4344" y="11809"/>
                    <a:pt x="5917" y="11809"/>
                  </a:cubicBezTo>
                  <a:cubicBezTo>
                    <a:pt x="7490" y="11809"/>
                    <a:pt x="8974" y="11189"/>
                    <a:pt x="10082" y="10081"/>
                  </a:cubicBezTo>
                  <a:cubicBezTo>
                    <a:pt x="12386" y="7777"/>
                    <a:pt x="12386" y="4033"/>
                    <a:pt x="10082" y="1728"/>
                  </a:cubicBezTo>
                  <a:cubicBezTo>
                    <a:pt x="8930" y="576"/>
                    <a:pt x="7418" y="0"/>
                    <a:pt x="59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18"/>
            <p:cNvSpPr/>
            <p:nvPr/>
          </p:nvSpPr>
          <p:spPr>
            <a:xfrm>
              <a:off x="6222775" y="502599"/>
              <a:ext cx="162413" cy="162381"/>
            </a:xfrm>
            <a:custGeom>
              <a:avLst/>
              <a:gdLst/>
              <a:ahLst/>
              <a:cxnLst/>
              <a:rect l="l" t="t" r="r" b="b"/>
              <a:pathLst>
                <a:path w="5031" h="5030" extrusionOk="0">
                  <a:moveTo>
                    <a:pt x="2527" y="0"/>
                  </a:moveTo>
                  <a:cubicBezTo>
                    <a:pt x="1131" y="0"/>
                    <a:pt x="1" y="1130"/>
                    <a:pt x="1" y="2504"/>
                  </a:cubicBezTo>
                  <a:cubicBezTo>
                    <a:pt x="1" y="3900"/>
                    <a:pt x="1131" y="5030"/>
                    <a:pt x="2527" y="5030"/>
                  </a:cubicBezTo>
                  <a:cubicBezTo>
                    <a:pt x="3900" y="5030"/>
                    <a:pt x="5030" y="3900"/>
                    <a:pt x="5030" y="2504"/>
                  </a:cubicBezTo>
                  <a:cubicBezTo>
                    <a:pt x="5030" y="1130"/>
                    <a:pt x="3900" y="0"/>
                    <a:pt x="25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5">
    <p:spTree>
      <p:nvGrpSpPr>
        <p:cNvPr id="1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" name="Google Shape;1239;p19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7635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1240" name="Google Shape;1240;p19"/>
          <p:cNvSpPr txBox="1">
            <a:spLocks noGrp="1"/>
          </p:cNvSpPr>
          <p:nvPr>
            <p:ph type="subTitle" idx="1"/>
          </p:nvPr>
        </p:nvSpPr>
        <p:spPr>
          <a:xfrm>
            <a:off x="1177367" y="5340593"/>
            <a:ext cx="29385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241" name="Google Shape;1241;p19"/>
          <p:cNvSpPr txBox="1">
            <a:spLocks noGrp="1"/>
          </p:cNvSpPr>
          <p:nvPr>
            <p:ph type="title" idx="2"/>
          </p:nvPr>
        </p:nvSpPr>
        <p:spPr>
          <a:xfrm>
            <a:off x="1177367" y="4957196"/>
            <a:ext cx="2938500" cy="5295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242" name="Google Shape;1242;p19"/>
          <p:cNvSpPr txBox="1">
            <a:spLocks noGrp="1"/>
          </p:cNvSpPr>
          <p:nvPr>
            <p:ph type="subTitle" idx="3"/>
          </p:nvPr>
        </p:nvSpPr>
        <p:spPr>
          <a:xfrm>
            <a:off x="4626800" y="5340593"/>
            <a:ext cx="29385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243" name="Google Shape;1243;p19"/>
          <p:cNvSpPr txBox="1">
            <a:spLocks noGrp="1"/>
          </p:cNvSpPr>
          <p:nvPr>
            <p:ph type="title" idx="4"/>
          </p:nvPr>
        </p:nvSpPr>
        <p:spPr>
          <a:xfrm>
            <a:off x="4626800" y="4957196"/>
            <a:ext cx="2938500" cy="5295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244" name="Google Shape;1244;p19"/>
          <p:cNvSpPr txBox="1">
            <a:spLocks noGrp="1"/>
          </p:cNvSpPr>
          <p:nvPr>
            <p:ph type="subTitle" idx="5"/>
          </p:nvPr>
        </p:nvSpPr>
        <p:spPr>
          <a:xfrm>
            <a:off x="8076233" y="5340593"/>
            <a:ext cx="29385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245" name="Google Shape;1245;p19"/>
          <p:cNvSpPr txBox="1">
            <a:spLocks noGrp="1"/>
          </p:cNvSpPr>
          <p:nvPr>
            <p:ph type="title" idx="6"/>
          </p:nvPr>
        </p:nvSpPr>
        <p:spPr>
          <a:xfrm>
            <a:off x="8076233" y="4957196"/>
            <a:ext cx="2938500" cy="5295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246" name="Google Shape;1246;p19"/>
          <p:cNvSpPr txBox="1">
            <a:spLocks noGrp="1"/>
          </p:cNvSpPr>
          <p:nvPr>
            <p:ph type="subTitle" idx="7"/>
          </p:nvPr>
        </p:nvSpPr>
        <p:spPr>
          <a:xfrm>
            <a:off x="1177367" y="3049921"/>
            <a:ext cx="29385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247" name="Google Shape;1247;p19"/>
          <p:cNvSpPr txBox="1">
            <a:spLocks noGrp="1"/>
          </p:cNvSpPr>
          <p:nvPr>
            <p:ph type="title" idx="8"/>
          </p:nvPr>
        </p:nvSpPr>
        <p:spPr>
          <a:xfrm>
            <a:off x="1177367" y="2666581"/>
            <a:ext cx="2938500" cy="5295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248" name="Google Shape;1248;p19"/>
          <p:cNvSpPr txBox="1">
            <a:spLocks noGrp="1"/>
          </p:cNvSpPr>
          <p:nvPr>
            <p:ph type="subTitle" idx="9"/>
          </p:nvPr>
        </p:nvSpPr>
        <p:spPr>
          <a:xfrm>
            <a:off x="4626800" y="3049921"/>
            <a:ext cx="29385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249" name="Google Shape;1249;p19"/>
          <p:cNvSpPr txBox="1">
            <a:spLocks noGrp="1"/>
          </p:cNvSpPr>
          <p:nvPr>
            <p:ph type="title" idx="13"/>
          </p:nvPr>
        </p:nvSpPr>
        <p:spPr>
          <a:xfrm>
            <a:off x="4626800" y="2666581"/>
            <a:ext cx="2938500" cy="5295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250" name="Google Shape;1250;p19"/>
          <p:cNvSpPr txBox="1">
            <a:spLocks noGrp="1"/>
          </p:cNvSpPr>
          <p:nvPr>
            <p:ph type="subTitle" idx="14"/>
          </p:nvPr>
        </p:nvSpPr>
        <p:spPr>
          <a:xfrm>
            <a:off x="8076233" y="3049921"/>
            <a:ext cx="29385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251" name="Google Shape;1251;p19"/>
          <p:cNvSpPr txBox="1">
            <a:spLocks noGrp="1"/>
          </p:cNvSpPr>
          <p:nvPr>
            <p:ph type="title" idx="15"/>
          </p:nvPr>
        </p:nvSpPr>
        <p:spPr>
          <a:xfrm>
            <a:off x="8076233" y="2666581"/>
            <a:ext cx="2938500" cy="5295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grpSp>
        <p:nvGrpSpPr>
          <p:cNvPr id="1252" name="Google Shape;1252;p19"/>
          <p:cNvGrpSpPr/>
          <p:nvPr/>
        </p:nvGrpSpPr>
        <p:grpSpPr>
          <a:xfrm rot="10800000">
            <a:off x="10993800" y="5508158"/>
            <a:ext cx="2121909" cy="1121518"/>
            <a:chOff x="661553" y="1919040"/>
            <a:chExt cx="1591472" cy="841159"/>
          </a:xfrm>
        </p:grpSpPr>
        <p:sp>
          <p:nvSpPr>
            <p:cNvPr id="1253" name="Google Shape;1253;p19"/>
            <p:cNvSpPr/>
            <p:nvPr/>
          </p:nvSpPr>
          <p:spPr>
            <a:xfrm>
              <a:off x="661553" y="2267371"/>
              <a:ext cx="1400512" cy="411311"/>
            </a:xfrm>
            <a:custGeom>
              <a:avLst/>
              <a:gdLst/>
              <a:ahLst/>
              <a:cxnLst/>
              <a:rect l="l" t="t" r="r" b="b"/>
              <a:pathLst>
                <a:path w="43383" h="12741" extrusionOk="0">
                  <a:moveTo>
                    <a:pt x="24283" y="0"/>
                  </a:moveTo>
                  <a:lnTo>
                    <a:pt x="19387" y="4897"/>
                  </a:lnTo>
                  <a:lnTo>
                    <a:pt x="2304" y="4897"/>
                  </a:lnTo>
                  <a:lnTo>
                    <a:pt x="0" y="2593"/>
                  </a:lnTo>
                  <a:lnTo>
                    <a:pt x="0" y="2991"/>
                  </a:lnTo>
                  <a:lnTo>
                    <a:pt x="2193" y="5185"/>
                  </a:lnTo>
                  <a:lnTo>
                    <a:pt x="19498" y="5185"/>
                  </a:lnTo>
                  <a:lnTo>
                    <a:pt x="24416" y="266"/>
                  </a:lnTo>
                  <a:lnTo>
                    <a:pt x="30731" y="266"/>
                  </a:lnTo>
                  <a:lnTo>
                    <a:pt x="43183" y="12740"/>
                  </a:lnTo>
                  <a:cubicBezTo>
                    <a:pt x="43249" y="12674"/>
                    <a:pt x="43316" y="12607"/>
                    <a:pt x="43382" y="12541"/>
                  </a:cubicBezTo>
                  <a:lnTo>
                    <a:pt x="3084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19"/>
            <p:cNvSpPr/>
            <p:nvPr/>
          </p:nvSpPr>
          <p:spPr>
            <a:xfrm>
              <a:off x="661553" y="2117869"/>
              <a:ext cx="1493485" cy="209610"/>
            </a:xfrm>
            <a:custGeom>
              <a:avLst/>
              <a:gdLst/>
              <a:ahLst/>
              <a:cxnLst/>
              <a:rect l="l" t="t" r="r" b="b"/>
              <a:pathLst>
                <a:path w="46263" h="6493" extrusionOk="0">
                  <a:moveTo>
                    <a:pt x="21802" y="1"/>
                  </a:moveTo>
                  <a:lnTo>
                    <a:pt x="15598" y="6204"/>
                  </a:lnTo>
                  <a:lnTo>
                    <a:pt x="4343" y="6204"/>
                  </a:lnTo>
                  <a:lnTo>
                    <a:pt x="0" y="1862"/>
                  </a:lnTo>
                  <a:lnTo>
                    <a:pt x="0" y="2261"/>
                  </a:lnTo>
                  <a:lnTo>
                    <a:pt x="4232" y="6492"/>
                  </a:lnTo>
                  <a:lnTo>
                    <a:pt x="15709" y="6492"/>
                  </a:lnTo>
                  <a:lnTo>
                    <a:pt x="21935" y="267"/>
                  </a:lnTo>
                  <a:lnTo>
                    <a:pt x="46262" y="267"/>
                  </a:lnTo>
                  <a:cubicBezTo>
                    <a:pt x="46262" y="222"/>
                    <a:pt x="46262" y="178"/>
                    <a:pt x="46262" y="134"/>
                  </a:cubicBezTo>
                  <a:cubicBezTo>
                    <a:pt x="46262" y="89"/>
                    <a:pt x="46262" y="45"/>
                    <a:pt x="46262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19"/>
            <p:cNvSpPr/>
            <p:nvPr/>
          </p:nvSpPr>
          <p:spPr>
            <a:xfrm>
              <a:off x="2043446" y="2661479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266"/>
                  </a:moveTo>
                  <a:cubicBezTo>
                    <a:pt x="2216" y="266"/>
                    <a:pt x="2792" y="842"/>
                    <a:pt x="2792" y="1529"/>
                  </a:cubicBezTo>
                  <a:cubicBezTo>
                    <a:pt x="2792" y="2216"/>
                    <a:pt x="2216" y="2770"/>
                    <a:pt x="1529" y="2770"/>
                  </a:cubicBezTo>
                  <a:cubicBezTo>
                    <a:pt x="842" y="2770"/>
                    <a:pt x="288" y="2216"/>
                    <a:pt x="288" y="1529"/>
                  </a:cubicBezTo>
                  <a:cubicBezTo>
                    <a:pt x="288" y="842"/>
                    <a:pt x="842" y="266"/>
                    <a:pt x="1529" y="266"/>
                  </a:cubicBezTo>
                  <a:close/>
                  <a:moveTo>
                    <a:pt x="1529" y="0"/>
                  </a:moveTo>
                  <a:cubicBezTo>
                    <a:pt x="1174" y="0"/>
                    <a:pt x="842" y="133"/>
                    <a:pt x="576" y="333"/>
                  </a:cubicBezTo>
                  <a:lnTo>
                    <a:pt x="731" y="488"/>
                  </a:lnTo>
                  <a:lnTo>
                    <a:pt x="532" y="687"/>
                  </a:lnTo>
                  <a:lnTo>
                    <a:pt x="377" y="532"/>
                  </a:lnTo>
                  <a:cubicBezTo>
                    <a:pt x="155" y="798"/>
                    <a:pt x="0" y="1153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19"/>
            <p:cNvSpPr/>
            <p:nvPr/>
          </p:nvSpPr>
          <p:spPr>
            <a:xfrm>
              <a:off x="2155015" y="2072802"/>
              <a:ext cx="98010" cy="98752"/>
            </a:xfrm>
            <a:custGeom>
              <a:avLst/>
              <a:gdLst/>
              <a:ahLst/>
              <a:cxnLst/>
              <a:rect l="l" t="t" r="r" b="b"/>
              <a:pathLst>
                <a:path w="3036" h="3059" extrusionOk="0">
                  <a:moveTo>
                    <a:pt x="1507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3"/>
                    <a:pt x="1507" y="2793"/>
                  </a:cubicBezTo>
                  <a:cubicBezTo>
                    <a:pt x="820" y="2793"/>
                    <a:pt x="266" y="2216"/>
                    <a:pt x="266" y="1530"/>
                  </a:cubicBezTo>
                  <a:cubicBezTo>
                    <a:pt x="266" y="843"/>
                    <a:pt x="820" y="289"/>
                    <a:pt x="1507" y="289"/>
                  </a:cubicBezTo>
                  <a:close/>
                  <a:moveTo>
                    <a:pt x="1507" y="1"/>
                  </a:moveTo>
                  <a:cubicBezTo>
                    <a:pt x="732" y="1"/>
                    <a:pt x="67" y="621"/>
                    <a:pt x="0" y="1397"/>
                  </a:cubicBezTo>
                  <a:lnTo>
                    <a:pt x="133" y="1397"/>
                  </a:lnTo>
                  <a:lnTo>
                    <a:pt x="133" y="1663"/>
                  </a:lnTo>
                  <a:lnTo>
                    <a:pt x="0" y="1663"/>
                  </a:lnTo>
                  <a:cubicBezTo>
                    <a:pt x="67" y="2460"/>
                    <a:pt x="732" y="3058"/>
                    <a:pt x="1507" y="3058"/>
                  </a:cubicBezTo>
                  <a:cubicBezTo>
                    <a:pt x="2349" y="3058"/>
                    <a:pt x="3036" y="2372"/>
                    <a:pt x="3036" y="1530"/>
                  </a:cubicBezTo>
                  <a:cubicBezTo>
                    <a:pt x="3036" y="688"/>
                    <a:pt x="2349" y="1"/>
                    <a:pt x="1507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19"/>
            <p:cNvSpPr/>
            <p:nvPr/>
          </p:nvSpPr>
          <p:spPr>
            <a:xfrm>
              <a:off x="1779502" y="1951936"/>
              <a:ext cx="3616" cy="8619"/>
            </a:xfrm>
            <a:custGeom>
              <a:avLst/>
              <a:gdLst/>
              <a:ahLst/>
              <a:cxnLst/>
              <a:rect l="l" t="t" r="r" b="b"/>
              <a:pathLst>
                <a:path w="112" h="267" extrusionOk="0">
                  <a:moveTo>
                    <a:pt x="89" y="0"/>
                  </a:moveTo>
                  <a:cubicBezTo>
                    <a:pt x="67" y="89"/>
                    <a:pt x="23" y="178"/>
                    <a:pt x="0" y="266"/>
                  </a:cubicBezTo>
                  <a:lnTo>
                    <a:pt x="111" y="266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19"/>
            <p:cNvSpPr/>
            <p:nvPr/>
          </p:nvSpPr>
          <p:spPr>
            <a:xfrm>
              <a:off x="951936" y="1951936"/>
              <a:ext cx="821138" cy="187432"/>
            </a:xfrm>
            <a:custGeom>
              <a:avLst/>
              <a:gdLst/>
              <a:ahLst/>
              <a:cxnLst/>
              <a:rect l="l" t="t" r="r" b="b"/>
              <a:pathLst>
                <a:path w="25436" h="5806" extrusionOk="0">
                  <a:moveTo>
                    <a:pt x="10436" y="0"/>
                  </a:moveTo>
                  <a:lnTo>
                    <a:pt x="4919" y="5539"/>
                  </a:lnTo>
                  <a:lnTo>
                    <a:pt x="0" y="5539"/>
                  </a:lnTo>
                  <a:lnTo>
                    <a:pt x="0" y="5805"/>
                  </a:lnTo>
                  <a:lnTo>
                    <a:pt x="5030" y="5805"/>
                  </a:lnTo>
                  <a:lnTo>
                    <a:pt x="10569" y="266"/>
                  </a:lnTo>
                  <a:lnTo>
                    <a:pt x="25369" y="266"/>
                  </a:lnTo>
                  <a:cubicBezTo>
                    <a:pt x="25369" y="178"/>
                    <a:pt x="25392" y="89"/>
                    <a:pt x="25436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19"/>
            <p:cNvSpPr/>
            <p:nvPr/>
          </p:nvSpPr>
          <p:spPr>
            <a:xfrm>
              <a:off x="851795" y="2077096"/>
              <a:ext cx="98752" cy="98752"/>
            </a:xfrm>
            <a:custGeom>
              <a:avLst/>
              <a:gdLst/>
              <a:ahLst/>
              <a:cxnLst/>
              <a:rect l="l" t="t" r="r" b="b"/>
              <a:pathLst>
                <a:path w="3059" h="3059" extrusionOk="0">
                  <a:moveTo>
                    <a:pt x="1529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43" y="2792"/>
                    <a:pt x="266" y="2216"/>
                    <a:pt x="266" y="1530"/>
                  </a:cubicBezTo>
                  <a:cubicBezTo>
                    <a:pt x="266" y="843"/>
                    <a:pt x="843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1" y="688"/>
                    <a:pt x="1" y="1530"/>
                  </a:cubicBezTo>
                  <a:cubicBezTo>
                    <a:pt x="1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19"/>
            <p:cNvSpPr/>
            <p:nvPr/>
          </p:nvSpPr>
          <p:spPr>
            <a:xfrm>
              <a:off x="1770205" y="1919040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0"/>
                  </a:moveTo>
                  <a:cubicBezTo>
                    <a:pt x="864" y="0"/>
                    <a:pt x="288" y="421"/>
                    <a:pt x="89" y="1019"/>
                  </a:cubicBezTo>
                  <a:lnTo>
                    <a:pt x="377" y="1019"/>
                  </a:lnTo>
                  <a:cubicBezTo>
                    <a:pt x="576" y="576"/>
                    <a:pt x="1020" y="288"/>
                    <a:pt x="1529" y="288"/>
                  </a:cubicBez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70"/>
                    <a:pt x="1529" y="2770"/>
                  </a:cubicBezTo>
                  <a:cubicBezTo>
                    <a:pt x="842" y="2770"/>
                    <a:pt x="266" y="2216"/>
                    <a:pt x="266" y="1529"/>
                  </a:cubicBezTo>
                  <a:cubicBezTo>
                    <a:pt x="266" y="1440"/>
                    <a:pt x="288" y="1374"/>
                    <a:pt x="288" y="1285"/>
                  </a:cubicBezTo>
                  <a:lnTo>
                    <a:pt x="22" y="1285"/>
                  </a:lnTo>
                  <a:cubicBezTo>
                    <a:pt x="0" y="1374"/>
                    <a:pt x="0" y="1440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19"/>
            <p:cNvSpPr/>
            <p:nvPr/>
          </p:nvSpPr>
          <p:spPr>
            <a:xfrm>
              <a:off x="1770915" y="1951936"/>
              <a:ext cx="11460" cy="8619"/>
            </a:xfrm>
            <a:custGeom>
              <a:avLst/>
              <a:gdLst/>
              <a:ahLst/>
              <a:cxnLst/>
              <a:rect l="l" t="t" r="r" b="b"/>
              <a:pathLst>
                <a:path w="355" h="267" extrusionOk="0">
                  <a:moveTo>
                    <a:pt x="67" y="0"/>
                  </a:moveTo>
                  <a:cubicBezTo>
                    <a:pt x="23" y="89"/>
                    <a:pt x="0" y="178"/>
                    <a:pt x="0" y="266"/>
                  </a:cubicBezTo>
                  <a:lnTo>
                    <a:pt x="266" y="266"/>
                  </a:lnTo>
                  <a:cubicBezTo>
                    <a:pt x="289" y="178"/>
                    <a:pt x="333" y="89"/>
                    <a:pt x="355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2" name="Google Shape;1262;p19"/>
          <p:cNvGrpSpPr/>
          <p:nvPr/>
        </p:nvGrpSpPr>
        <p:grpSpPr>
          <a:xfrm flipH="1">
            <a:off x="294032" y="4233527"/>
            <a:ext cx="533164" cy="508329"/>
            <a:chOff x="7268887" y="1278648"/>
            <a:chExt cx="399883" cy="381256"/>
          </a:xfrm>
        </p:grpSpPr>
        <p:sp>
          <p:nvSpPr>
            <p:cNvPr id="1263" name="Google Shape;1263;p19"/>
            <p:cNvSpPr/>
            <p:nvPr/>
          </p:nvSpPr>
          <p:spPr>
            <a:xfrm>
              <a:off x="7268887" y="1278648"/>
              <a:ext cx="399883" cy="381256"/>
            </a:xfrm>
            <a:custGeom>
              <a:avLst/>
              <a:gdLst/>
              <a:ahLst/>
              <a:cxnLst/>
              <a:rect l="l" t="t" r="r" b="b"/>
              <a:pathLst>
                <a:path w="12387" h="11810" extrusionOk="0">
                  <a:moveTo>
                    <a:pt x="5917" y="798"/>
                  </a:moveTo>
                  <a:cubicBezTo>
                    <a:pt x="7224" y="798"/>
                    <a:pt x="8531" y="1285"/>
                    <a:pt x="9528" y="2282"/>
                  </a:cubicBezTo>
                  <a:cubicBezTo>
                    <a:pt x="11522" y="4276"/>
                    <a:pt x="11522" y="7533"/>
                    <a:pt x="9528" y="9527"/>
                  </a:cubicBezTo>
                  <a:cubicBezTo>
                    <a:pt x="8553" y="10480"/>
                    <a:pt x="7268" y="11012"/>
                    <a:pt x="5917" y="11012"/>
                  </a:cubicBezTo>
                  <a:cubicBezTo>
                    <a:pt x="4543" y="11012"/>
                    <a:pt x="3258" y="10480"/>
                    <a:pt x="2283" y="9527"/>
                  </a:cubicBezTo>
                  <a:cubicBezTo>
                    <a:pt x="1330" y="8552"/>
                    <a:pt x="799" y="7267"/>
                    <a:pt x="799" y="5894"/>
                  </a:cubicBezTo>
                  <a:cubicBezTo>
                    <a:pt x="799" y="4542"/>
                    <a:pt x="1330" y="3257"/>
                    <a:pt x="2283" y="2282"/>
                  </a:cubicBezTo>
                  <a:cubicBezTo>
                    <a:pt x="3280" y="1285"/>
                    <a:pt x="4609" y="798"/>
                    <a:pt x="5917" y="798"/>
                  </a:cubicBezTo>
                  <a:close/>
                  <a:moveTo>
                    <a:pt x="5906" y="0"/>
                  </a:moveTo>
                  <a:cubicBezTo>
                    <a:pt x="4393" y="0"/>
                    <a:pt x="2881" y="576"/>
                    <a:pt x="1729" y="1728"/>
                  </a:cubicBezTo>
                  <a:cubicBezTo>
                    <a:pt x="621" y="2836"/>
                    <a:pt x="1" y="4321"/>
                    <a:pt x="1" y="5894"/>
                  </a:cubicBezTo>
                  <a:cubicBezTo>
                    <a:pt x="1" y="7489"/>
                    <a:pt x="621" y="8973"/>
                    <a:pt x="1729" y="10081"/>
                  </a:cubicBezTo>
                  <a:cubicBezTo>
                    <a:pt x="2859" y="11189"/>
                    <a:pt x="4344" y="11809"/>
                    <a:pt x="5917" y="11809"/>
                  </a:cubicBezTo>
                  <a:cubicBezTo>
                    <a:pt x="7490" y="11809"/>
                    <a:pt x="8974" y="11189"/>
                    <a:pt x="10082" y="10081"/>
                  </a:cubicBezTo>
                  <a:cubicBezTo>
                    <a:pt x="12386" y="7777"/>
                    <a:pt x="12386" y="4033"/>
                    <a:pt x="10082" y="1728"/>
                  </a:cubicBezTo>
                  <a:cubicBezTo>
                    <a:pt x="8930" y="576"/>
                    <a:pt x="7418" y="0"/>
                    <a:pt x="59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19"/>
            <p:cNvSpPr/>
            <p:nvPr/>
          </p:nvSpPr>
          <p:spPr>
            <a:xfrm>
              <a:off x="7378325" y="1388086"/>
              <a:ext cx="162413" cy="162381"/>
            </a:xfrm>
            <a:custGeom>
              <a:avLst/>
              <a:gdLst/>
              <a:ahLst/>
              <a:cxnLst/>
              <a:rect l="l" t="t" r="r" b="b"/>
              <a:pathLst>
                <a:path w="5031" h="5030" extrusionOk="0">
                  <a:moveTo>
                    <a:pt x="2527" y="0"/>
                  </a:moveTo>
                  <a:cubicBezTo>
                    <a:pt x="1131" y="0"/>
                    <a:pt x="1" y="1130"/>
                    <a:pt x="1" y="2504"/>
                  </a:cubicBezTo>
                  <a:cubicBezTo>
                    <a:pt x="1" y="3900"/>
                    <a:pt x="1131" y="5030"/>
                    <a:pt x="2527" y="5030"/>
                  </a:cubicBezTo>
                  <a:cubicBezTo>
                    <a:pt x="3900" y="5030"/>
                    <a:pt x="5030" y="3900"/>
                    <a:pt x="5030" y="2504"/>
                  </a:cubicBezTo>
                  <a:cubicBezTo>
                    <a:pt x="5030" y="1130"/>
                    <a:pt x="3900" y="0"/>
                    <a:pt x="25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5" name="Google Shape;1265;p19"/>
          <p:cNvGrpSpPr/>
          <p:nvPr/>
        </p:nvGrpSpPr>
        <p:grpSpPr>
          <a:xfrm rot="5400000">
            <a:off x="10809731" y="513014"/>
            <a:ext cx="1957728" cy="659913"/>
            <a:chOff x="-21957" y="3648039"/>
            <a:chExt cx="1468333" cy="494947"/>
          </a:xfrm>
        </p:grpSpPr>
        <p:sp>
          <p:nvSpPr>
            <p:cNvPr id="1266" name="Google Shape;1266;p19"/>
            <p:cNvSpPr/>
            <p:nvPr/>
          </p:nvSpPr>
          <p:spPr>
            <a:xfrm>
              <a:off x="1113676" y="3810286"/>
              <a:ext cx="332700" cy="332700"/>
            </a:xfrm>
            <a:prstGeom prst="ellipse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19"/>
            <p:cNvSpPr/>
            <p:nvPr/>
          </p:nvSpPr>
          <p:spPr>
            <a:xfrm>
              <a:off x="-21957" y="3648039"/>
              <a:ext cx="1150161" cy="332607"/>
            </a:xfrm>
            <a:custGeom>
              <a:avLst/>
              <a:gdLst/>
              <a:ahLst/>
              <a:cxnLst/>
              <a:rect l="l" t="t" r="r" b="b"/>
              <a:pathLst>
                <a:path w="35628" h="10303" extrusionOk="0">
                  <a:moveTo>
                    <a:pt x="0" y="0"/>
                  </a:moveTo>
                  <a:lnTo>
                    <a:pt x="0" y="1108"/>
                  </a:lnTo>
                  <a:lnTo>
                    <a:pt x="9062" y="10192"/>
                  </a:lnTo>
                  <a:lnTo>
                    <a:pt x="9173" y="10303"/>
                  </a:lnTo>
                  <a:lnTo>
                    <a:pt x="35583" y="10303"/>
                  </a:lnTo>
                  <a:cubicBezTo>
                    <a:pt x="35583" y="10259"/>
                    <a:pt x="35583" y="10214"/>
                    <a:pt x="35583" y="10170"/>
                  </a:cubicBezTo>
                  <a:cubicBezTo>
                    <a:pt x="35583" y="9949"/>
                    <a:pt x="35605" y="9727"/>
                    <a:pt x="35627" y="9505"/>
                  </a:cubicBezTo>
                  <a:lnTo>
                    <a:pt x="9505" y="95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19"/>
            <p:cNvSpPr/>
            <p:nvPr/>
          </p:nvSpPr>
          <p:spPr>
            <a:xfrm>
              <a:off x="1198819" y="3895801"/>
              <a:ext cx="162413" cy="161671"/>
            </a:xfrm>
            <a:custGeom>
              <a:avLst/>
              <a:gdLst/>
              <a:ahLst/>
              <a:cxnLst/>
              <a:rect l="l" t="t" r="r" b="b"/>
              <a:pathLst>
                <a:path w="5031" h="5008" extrusionOk="0">
                  <a:moveTo>
                    <a:pt x="2505" y="0"/>
                  </a:moveTo>
                  <a:cubicBezTo>
                    <a:pt x="1131" y="0"/>
                    <a:pt x="1" y="1108"/>
                    <a:pt x="1" y="2504"/>
                  </a:cubicBezTo>
                  <a:cubicBezTo>
                    <a:pt x="1" y="3878"/>
                    <a:pt x="1131" y="5008"/>
                    <a:pt x="2505" y="5008"/>
                  </a:cubicBezTo>
                  <a:cubicBezTo>
                    <a:pt x="3900" y="5008"/>
                    <a:pt x="5030" y="3878"/>
                    <a:pt x="5030" y="2504"/>
                  </a:cubicBezTo>
                  <a:cubicBezTo>
                    <a:pt x="5030" y="1108"/>
                    <a:pt x="3900" y="0"/>
                    <a:pt x="25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9" name="Google Shape;1269;p19"/>
          <p:cNvGrpSpPr/>
          <p:nvPr/>
        </p:nvGrpSpPr>
        <p:grpSpPr>
          <a:xfrm flipH="1">
            <a:off x="158476" y="5837999"/>
            <a:ext cx="1652010" cy="757879"/>
            <a:chOff x="208301" y="226025"/>
            <a:chExt cx="1239039" cy="568423"/>
          </a:xfrm>
        </p:grpSpPr>
        <p:sp>
          <p:nvSpPr>
            <p:cNvPr id="1270" name="Google Shape;1270;p19"/>
            <p:cNvSpPr/>
            <p:nvPr/>
          </p:nvSpPr>
          <p:spPr>
            <a:xfrm>
              <a:off x="332791" y="266933"/>
              <a:ext cx="1007840" cy="482141"/>
            </a:xfrm>
            <a:custGeom>
              <a:avLst/>
              <a:gdLst/>
              <a:ahLst/>
              <a:cxnLst/>
              <a:rect l="l" t="t" r="r" b="b"/>
              <a:pathLst>
                <a:path w="25105" h="12010" extrusionOk="0">
                  <a:moveTo>
                    <a:pt x="18612" y="1"/>
                  </a:moveTo>
                  <a:lnTo>
                    <a:pt x="6869" y="11721"/>
                  </a:lnTo>
                  <a:lnTo>
                    <a:pt x="1" y="11721"/>
                  </a:lnTo>
                  <a:lnTo>
                    <a:pt x="1" y="12010"/>
                  </a:lnTo>
                  <a:lnTo>
                    <a:pt x="7002" y="12010"/>
                  </a:lnTo>
                  <a:lnTo>
                    <a:pt x="18723" y="267"/>
                  </a:lnTo>
                  <a:lnTo>
                    <a:pt x="25104" y="267"/>
                  </a:lnTo>
                  <a:lnTo>
                    <a:pt x="25104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19"/>
            <p:cNvSpPr/>
            <p:nvPr/>
          </p:nvSpPr>
          <p:spPr>
            <a:xfrm>
              <a:off x="208301" y="671644"/>
              <a:ext cx="122763" cy="122804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67"/>
                  </a:moveTo>
                  <a:cubicBezTo>
                    <a:pt x="2216" y="267"/>
                    <a:pt x="2770" y="843"/>
                    <a:pt x="2770" y="1530"/>
                  </a:cubicBezTo>
                  <a:cubicBezTo>
                    <a:pt x="2770" y="2217"/>
                    <a:pt x="2216" y="2770"/>
                    <a:pt x="1529" y="2770"/>
                  </a:cubicBezTo>
                  <a:cubicBezTo>
                    <a:pt x="842" y="2770"/>
                    <a:pt x="266" y="2217"/>
                    <a:pt x="266" y="1530"/>
                  </a:cubicBezTo>
                  <a:cubicBezTo>
                    <a:pt x="266" y="843"/>
                    <a:pt x="842" y="267"/>
                    <a:pt x="1529" y="267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72"/>
                    <a:pt x="687" y="3058"/>
                    <a:pt x="1529" y="3058"/>
                  </a:cubicBezTo>
                  <a:cubicBezTo>
                    <a:pt x="2371" y="3058"/>
                    <a:pt x="3058" y="2372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19"/>
            <p:cNvSpPr/>
            <p:nvPr/>
          </p:nvSpPr>
          <p:spPr>
            <a:xfrm>
              <a:off x="1324576" y="226025"/>
              <a:ext cx="122763" cy="122804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89"/>
                  </a:moveTo>
                  <a:cubicBezTo>
                    <a:pt x="2216" y="289"/>
                    <a:pt x="2770" y="843"/>
                    <a:pt x="2770" y="1529"/>
                  </a:cubicBezTo>
                  <a:cubicBezTo>
                    <a:pt x="2770" y="2216"/>
                    <a:pt x="2216" y="2770"/>
                    <a:pt x="1529" y="2770"/>
                  </a:cubicBezTo>
                  <a:cubicBezTo>
                    <a:pt x="842" y="2770"/>
                    <a:pt x="288" y="2216"/>
                    <a:pt x="288" y="1529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3" name="Google Shape;1273;p19"/>
          <p:cNvGrpSpPr/>
          <p:nvPr/>
        </p:nvGrpSpPr>
        <p:grpSpPr>
          <a:xfrm flipH="1">
            <a:off x="5503950" y="6394914"/>
            <a:ext cx="1171162" cy="245697"/>
            <a:chOff x="919039" y="1581426"/>
            <a:chExt cx="600134" cy="125902"/>
          </a:xfrm>
        </p:grpSpPr>
        <p:sp>
          <p:nvSpPr>
            <p:cNvPr id="1274" name="Google Shape;1274;p19"/>
            <p:cNvSpPr/>
            <p:nvPr/>
          </p:nvSpPr>
          <p:spPr>
            <a:xfrm>
              <a:off x="1393982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7" y="3900"/>
                  </a:lnTo>
                  <a:lnTo>
                    <a:pt x="38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19"/>
            <p:cNvSpPr/>
            <p:nvPr/>
          </p:nvSpPr>
          <p:spPr>
            <a:xfrm>
              <a:off x="1156511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8" y="3900"/>
                  </a:lnTo>
                  <a:lnTo>
                    <a:pt x="3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19"/>
            <p:cNvSpPr/>
            <p:nvPr/>
          </p:nvSpPr>
          <p:spPr>
            <a:xfrm>
              <a:off x="919039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8" y="3900"/>
                  </a:lnTo>
                  <a:lnTo>
                    <a:pt x="3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19"/>
            <p:cNvSpPr/>
            <p:nvPr/>
          </p:nvSpPr>
          <p:spPr>
            <a:xfrm>
              <a:off x="951225" y="1640084"/>
              <a:ext cx="505705" cy="8619"/>
            </a:xfrm>
            <a:custGeom>
              <a:avLst/>
              <a:gdLst/>
              <a:ahLst/>
              <a:cxnLst/>
              <a:rect l="l" t="t" r="r" b="b"/>
              <a:pathLst>
                <a:path w="15665" h="267" extrusionOk="0">
                  <a:moveTo>
                    <a:pt x="0" y="0"/>
                  </a:moveTo>
                  <a:lnTo>
                    <a:pt x="0" y="266"/>
                  </a:lnTo>
                  <a:lnTo>
                    <a:pt x="15665" y="266"/>
                  </a:lnTo>
                  <a:lnTo>
                    <a:pt x="15665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8" name="Google Shape;1278;p19"/>
          <p:cNvGrpSpPr/>
          <p:nvPr/>
        </p:nvGrpSpPr>
        <p:grpSpPr>
          <a:xfrm flipH="1">
            <a:off x="3888140" y="6223810"/>
            <a:ext cx="243725" cy="797944"/>
            <a:chOff x="3638102" y="4583399"/>
            <a:chExt cx="182798" cy="598473"/>
          </a:xfrm>
        </p:grpSpPr>
        <p:sp>
          <p:nvSpPr>
            <p:cNvPr id="1279" name="Google Shape;1279;p19"/>
            <p:cNvSpPr/>
            <p:nvPr/>
          </p:nvSpPr>
          <p:spPr>
            <a:xfrm>
              <a:off x="3710947" y="4755502"/>
              <a:ext cx="21214" cy="426370"/>
            </a:xfrm>
            <a:custGeom>
              <a:avLst/>
              <a:gdLst/>
              <a:ahLst/>
              <a:cxnLst/>
              <a:rect l="l" t="t" r="r" b="b"/>
              <a:pathLst>
                <a:path w="355" h="7135" extrusionOk="0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19"/>
            <p:cNvSpPr/>
            <p:nvPr/>
          </p:nvSpPr>
          <p:spPr>
            <a:xfrm>
              <a:off x="3638102" y="4583399"/>
              <a:ext cx="182798" cy="181424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1" name="Google Shape;1281;p19"/>
          <p:cNvGrpSpPr/>
          <p:nvPr/>
        </p:nvGrpSpPr>
        <p:grpSpPr>
          <a:xfrm flipH="1">
            <a:off x="11266734" y="3128800"/>
            <a:ext cx="1186419" cy="1315155"/>
            <a:chOff x="-138609" y="2210165"/>
            <a:chExt cx="889837" cy="986391"/>
          </a:xfrm>
        </p:grpSpPr>
        <p:grpSp>
          <p:nvGrpSpPr>
            <p:cNvPr id="1282" name="Google Shape;1282;p19"/>
            <p:cNvGrpSpPr/>
            <p:nvPr/>
          </p:nvGrpSpPr>
          <p:grpSpPr>
            <a:xfrm flipH="1">
              <a:off x="-138609" y="2517039"/>
              <a:ext cx="889837" cy="679518"/>
              <a:chOff x="-350462" y="2364639"/>
              <a:chExt cx="889837" cy="679518"/>
            </a:xfrm>
          </p:grpSpPr>
          <p:sp>
            <p:nvSpPr>
              <p:cNvPr id="1283" name="Google Shape;1283;p19"/>
              <p:cNvSpPr/>
              <p:nvPr/>
            </p:nvSpPr>
            <p:spPr>
              <a:xfrm>
                <a:off x="-350462" y="2364639"/>
                <a:ext cx="98752" cy="98010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2216" y="266"/>
                      <a:pt x="2770" y="820"/>
                      <a:pt x="2770" y="1529"/>
                    </a:cubicBezTo>
                    <a:cubicBezTo>
                      <a:pt x="2770" y="2216"/>
                      <a:pt x="2216" y="2770"/>
                      <a:pt x="1530" y="2770"/>
                    </a:cubicBezTo>
                    <a:cubicBezTo>
                      <a:pt x="843" y="2770"/>
                      <a:pt x="267" y="2216"/>
                      <a:pt x="267" y="1529"/>
                    </a:cubicBezTo>
                    <a:cubicBezTo>
                      <a:pt x="267" y="820"/>
                      <a:pt x="843" y="266"/>
                      <a:pt x="1530" y="266"/>
                    </a:cubicBezTo>
                    <a:close/>
                    <a:moveTo>
                      <a:pt x="1530" y="1"/>
                    </a:moveTo>
                    <a:cubicBezTo>
                      <a:pt x="688" y="1"/>
                      <a:pt x="1" y="687"/>
                      <a:pt x="1" y="1529"/>
                    </a:cubicBezTo>
                    <a:cubicBezTo>
                      <a:pt x="1" y="2371"/>
                      <a:pt x="688" y="3036"/>
                      <a:pt x="1530" y="3036"/>
                    </a:cubicBezTo>
                    <a:cubicBezTo>
                      <a:pt x="2371" y="3036"/>
                      <a:pt x="3058" y="2371"/>
                      <a:pt x="3058" y="1529"/>
                    </a:cubicBezTo>
                    <a:cubicBezTo>
                      <a:pt x="3058" y="1507"/>
                      <a:pt x="3058" y="1507"/>
                      <a:pt x="3058" y="1507"/>
                    </a:cubicBezTo>
                    <a:lnTo>
                      <a:pt x="2815" y="1507"/>
                    </a:lnTo>
                    <a:lnTo>
                      <a:pt x="2815" y="1219"/>
                    </a:lnTo>
                    <a:lnTo>
                      <a:pt x="3036" y="1219"/>
                    </a:lnTo>
                    <a:cubicBezTo>
                      <a:pt x="2881" y="532"/>
                      <a:pt x="2261" y="1"/>
                      <a:pt x="15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4" name="Google Shape;1284;p19"/>
              <p:cNvSpPr/>
              <p:nvPr/>
            </p:nvSpPr>
            <p:spPr>
              <a:xfrm>
                <a:off x="-36448" y="2744446"/>
                <a:ext cx="575823" cy="299711"/>
              </a:xfrm>
              <a:custGeom>
                <a:avLst/>
                <a:gdLst/>
                <a:ahLst/>
                <a:cxnLst/>
                <a:rect l="l" t="t" r="r" b="b"/>
                <a:pathLst>
                  <a:path w="17837" h="9284" extrusionOk="0">
                    <a:moveTo>
                      <a:pt x="0" y="1"/>
                    </a:moveTo>
                    <a:cubicBezTo>
                      <a:pt x="0" y="67"/>
                      <a:pt x="23" y="111"/>
                      <a:pt x="23" y="178"/>
                    </a:cubicBezTo>
                    <a:cubicBezTo>
                      <a:pt x="23" y="200"/>
                      <a:pt x="0" y="244"/>
                      <a:pt x="0" y="266"/>
                    </a:cubicBezTo>
                    <a:lnTo>
                      <a:pt x="8819" y="266"/>
                    </a:lnTo>
                    <a:lnTo>
                      <a:pt x="17836" y="9284"/>
                    </a:lnTo>
                    <a:lnTo>
                      <a:pt x="17836" y="8885"/>
                    </a:lnTo>
                    <a:lnTo>
                      <a:pt x="8929" y="1"/>
                    </a:ln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5" name="Google Shape;1285;p19"/>
              <p:cNvSpPr/>
              <p:nvPr/>
            </p:nvSpPr>
            <p:spPr>
              <a:xfrm>
                <a:off x="-252452" y="2403991"/>
                <a:ext cx="791825" cy="474230"/>
              </a:xfrm>
              <a:custGeom>
                <a:avLst/>
                <a:gdLst/>
                <a:ahLst/>
                <a:cxnLst/>
                <a:rect l="l" t="t" r="r" b="b"/>
                <a:pathLst>
                  <a:path w="24528" h="14690" extrusionOk="0">
                    <a:moveTo>
                      <a:pt x="0" y="0"/>
                    </a:moveTo>
                    <a:cubicBezTo>
                      <a:pt x="0" y="89"/>
                      <a:pt x="22" y="200"/>
                      <a:pt x="22" y="288"/>
                    </a:cubicBezTo>
                    <a:lnTo>
                      <a:pt x="10103" y="288"/>
                    </a:lnTo>
                    <a:lnTo>
                      <a:pt x="24527" y="14690"/>
                    </a:lnTo>
                    <a:lnTo>
                      <a:pt x="24527" y="14313"/>
                    </a:lnTo>
                    <a:lnTo>
                      <a:pt x="10214" y="0"/>
                    </a:ln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6" name="Google Shape;1286;p19"/>
              <p:cNvSpPr/>
              <p:nvPr/>
            </p:nvSpPr>
            <p:spPr>
              <a:xfrm>
                <a:off x="-134458" y="2700832"/>
                <a:ext cx="98042" cy="98720"/>
              </a:xfrm>
              <a:custGeom>
                <a:avLst/>
                <a:gdLst/>
                <a:ahLst/>
                <a:cxnLst/>
                <a:rect l="l" t="t" r="r" b="b"/>
                <a:pathLst>
                  <a:path w="3037" h="3058" extrusionOk="0">
                    <a:moveTo>
                      <a:pt x="1530" y="0"/>
                    </a:moveTo>
                    <a:cubicBezTo>
                      <a:pt x="688" y="0"/>
                      <a:pt x="1" y="687"/>
                      <a:pt x="1" y="1529"/>
                    </a:cubicBezTo>
                    <a:cubicBezTo>
                      <a:pt x="1" y="2371"/>
                      <a:pt x="688" y="3058"/>
                      <a:pt x="1530" y="3058"/>
                    </a:cubicBezTo>
                    <a:cubicBezTo>
                      <a:pt x="2327" y="3058"/>
                      <a:pt x="2992" y="2415"/>
                      <a:pt x="3036" y="1617"/>
                    </a:cubicBezTo>
                    <a:lnTo>
                      <a:pt x="2771" y="1617"/>
                    </a:lnTo>
                    <a:lnTo>
                      <a:pt x="2771" y="1573"/>
                    </a:lnTo>
                    <a:cubicBezTo>
                      <a:pt x="2748" y="2238"/>
                      <a:pt x="2194" y="2770"/>
                      <a:pt x="1530" y="2770"/>
                    </a:cubicBezTo>
                    <a:cubicBezTo>
                      <a:pt x="843" y="2770"/>
                      <a:pt x="267" y="2216"/>
                      <a:pt x="267" y="1529"/>
                    </a:cubicBezTo>
                    <a:cubicBezTo>
                      <a:pt x="267" y="842"/>
                      <a:pt x="843" y="266"/>
                      <a:pt x="1530" y="266"/>
                    </a:cubicBezTo>
                    <a:cubicBezTo>
                      <a:pt x="2194" y="266"/>
                      <a:pt x="2748" y="820"/>
                      <a:pt x="2771" y="1484"/>
                    </a:cubicBezTo>
                    <a:lnTo>
                      <a:pt x="2771" y="1352"/>
                    </a:lnTo>
                    <a:lnTo>
                      <a:pt x="3036" y="1352"/>
                    </a:lnTo>
                    <a:cubicBezTo>
                      <a:pt x="2948" y="598"/>
                      <a:pt x="2305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87" name="Google Shape;1287;p19"/>
            <p:cNvSpPr/>
            <p:nvPr/>
          </p:nvSpPr>
          <p:spPr>
            <a:xfrm flipH="1">
              <a:off x="652475" y="2210165"/>
              <a:ext cx="98752" cy="98010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2216" y="266"/>
                    <a:pt x="2770" y="820"/>
                    <a:pt x="2770" y="1529"/>
                  </a:cubicBezTo>
                  <a:cubicBezTo>
                    <a:pt x="2770" y="2216"/>
                    <a:pt x="2216" y="2770"/>
                    <a:pt x="1530" y="2770"/>
                  </a:cubicBezTo>
                  <a:cubicBezTo>
                    <a:pt x="843" y="2770"/>
                    <a:pt x="267" y="2216"/>
                    <a:pt x="267" y="1529"/>
                  </a:cubicBezTo>
                  <a:cubicBezTo>
                    <a:pt x="267" y="820"/>
                    <a:pt x="843" y="266"/>
                    <a:pt x="1530" y="266"/>
                  </a:cubicBezTo>
                  <a:close/>
                  <a:moveTo>
                    <a:pt x="1530" y="1"/>
                  </a:moveTo>
                  <a:cubicBezTo>
                    <a:pt x="688" y="1"/>
                    <a:pt x="1" y="687"/>
                    <a:pt x="1" y="1529"/>
                  </a:cubicBezTo>
                  <a:cubicBezTo>
                    <a:pt x="1" y="2371"/>
                    <a:pt x="688" y="3036"/>
                    <a:pt x="1530" y="3036"/>
                  </a:cubicBezTo>
                  <a:cubicBezTo>
                    <a:pt x="2371" y="3036"/>
                    <a:pt x="3058" y="2371"/>
                    <a:pt x="3058" y="1529"/>
                  </a:cubicBezTo>
                  <a:cubicBezTo>
                    <a:pt x="3058" y="1507"/>
                    <a:pt x="3058" y="1507"/>
                    <a:pt x="3058" y="1507"/>
                  </a:cubicBezTo>
                  <a:lnTo>
                    <a:pt x="2815" y="1507"/>
                  </a:lnTo>
                  <a:lnTo>
                    <a:pt x="2815" y="1219"/>
                  </a:lnTo>
                  <a:lnTo>
                    <a:pt x="3036" y="1219"/>
                  </a:lnTo>
                  <a:cubicBezTo>
                    <a:pt x="2881" y="532"/>
                    <a:pt x="2261" y="1"/>
                    <a:pt x="1530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19"/>
            <p:cNvSpPr/>
            <p:nvPr/>
          </p:nvSpPr>
          <p:spPr>
            <a:xfrm flipH="1">
              <a:off x="-138608" y="2249518"/>
              <a:ext cx="791825" cy="474230"/>
            </a:xfrm>
            <a:custGeom>
              <a:avLst/>
              <a:gdLst/>
              <a:ahLst/>
              <a:cxnLst/>
              <a:rect l="l" t="t" r="r" b="b"/>
              <a:pathLst>
                <a:path w="24528" h="14690" extrusionOk="0">
                  <a:moveTo>
                    <a:pt x="0" y="0"/>
                  </a:moveTo>
                  <a:cubicBezTo>
                    <a:pt x="0" y="89"/>
                    <a:pt x="22" y="200"/>
                    <a:pt x="22" y="288"/>
                  </a:cubicBezTo>
                  <a:lnTo>
                    <a:pt x="10103" y="288"/>
                  </a:lnTo>
                  <a:lnTo>
                    <a:pt x="24527" y="14690"/>
                  </a:lnTo>
                  <a:lnTo>
                    <a:pt x="24527" y="14313"/>
                  </a:lnTo>
                  <a:lnTo>
                    <a:pt x="10214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9" name="Google Shape;1289;p19"/>
          <p:cNvGrpSpPr/>
          <p:nvPr/>
        </p:nvGrpSpPr>
        <p:grpSpPr>
          <a:xfrm flipH="1">
            <a:off x="-62930" y="464484"/>
            <a:ext cx="533189" cy="869180"/>
            <a:chOff x="8772496" y="3715501"/>
            <a:chExt cx="399902" cy="651901"/>
          </a:xfrm>
        </p:grpSpPr>
        <p:sp>
          <p:nvSpPr>
            <p:cNvPr id="1290" name="Google Shape;1290;p19"/>
            <p:cNvSpPr/>
            <p:nvPr/>
          </p:nvSpPr>
          <p:spPr>
            <a:xfrm>
              <a:off x="8838105" y="3859218"/>
              <a:ext cx="334293" cy="508184"/>
            </a:xfrm>
            <a:custGeom>
              <a:avLst/>
              <a:gdLst/>
              <a:ahLst/>
              <a:cxnLst/>
              <a:rect l="l" t="t" r="r" b="b"/>
              <a:pathLst>
                <a:path w="7113" h="10813" extrusionOk="0">
                  <a:moveTo>
                    <a:pt x="0" y="1"/>
                  </a:moveTo>
                  <a:lnTo>
                    <a:pt x="0" y="3723"/>
                  </a:lnTo>
                  <a:lnTo>
                    <a:pt x="7112" y="10813"/>
                  </a:lnTo>
                  <a:lnTo>
                    <a:pt x="7112" y="10436"/>
                  </a:lnTo>
                  <a:lnTo>
                    <a:pt x="288" y="3612"/>
                  </a:lnTo>
                  <a:lnTo>
                    <a:pt x="288" y="1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19"/>
            <p:cNvSpPr/>
            <p:nvPr/>
          </p:nvSpPr>
          <p:spPr>
            <a:xfrm>
              <a:off x="8772496" y="3715501"/>
              <a:ext cx="143718" cy="143765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89"/>
                  </a:moveTo>
                  <a:cubicBezTo>
                    <a:pt x="2216" y="289"/>
                    <a:pt x="2792" y="843"/>
                    <a:pt x="2792" y="1530"/>
                  </a:cubicBezTo>
                  <a:cubicBezTo>
                    <a:pt x="2792" y="2217"/>
                    <a:pt x="2216" y="2793"/>
                    <a:pt x="1529" y="2793"/>
                  </a:cubicBezTo>
                  <a:cubicBezTo>
                    <a:pt x="842" y="2793"/>
                    <a:pt x="288" y="2217"/>
                    <a:pt x="288" y="1530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27"/>
                    <a:pt x="621" y="2992"/>
                    <a:pt x="1396" y="3059"/>
                  </a:cubicBezTo>
                  <a:lnTo>
                    <a:pt x="1396" y="2926"/>
                  </a:lnTo>
                  <a:lnTo>
                    <a:pt x="1684" y="2926"/>
                  </a:lnTo>
                  <a:lnTo>
                    <a:pt x="1684" y="3059"/>
                  </a:lnTo>
                  <a:cubicBezTo>
                    <a:pt x="2460" y="2992"/>
                    <a:pt x="3058" y="2327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2" name="Google Shape;1292;p19"/>
          <p:cNvGrpSpPr/>
          <p:nvPr/>
        </p:nvGrpSpPr>
        <p:grpSpPr>
          <a:xfrm flipH="1">
            <a:off x="263443" y="-237912"/>
            <a:ext cx="1652010" cy="757879"/>
            <a:chOff x="208301" y="226025"/>
            <a:chExt cx="1239039" cy="568423"/>
          </a:xfrm>
        </p:grpSpPr>
        <p:sp>
          <p:nvSpPr>
            <p:cNvPr id="1293" name="Google Shape;1293;p19"/>
            <p:cNvSpPr/>
            <p:nvPr/>
          </p:nvSpPr>
          <p:spPr>
            <a:xfrm>
              <a:off x="332791" y="266933"/>
              <a:ext cx="1007840" cy="482141"/>
            </a:xfrm>
            <a:custGeom>
              <a:avLst/>
              <a:gdLst/>
              <a:ahLst/>
              <a:cxnLst/>
              <a:rect l="l" t="t" r="r" b="b"/>
              <a:pathLst>
                <a:path w="25105" h="12010" extrusionOk="0">
                  <a:moveTo>
                    <a:pt x="18612" y="1"/>
                  </a:moveTo>
                  <a:lnTo>
                    <a:pt x="6869" y="11721"/>
                  </a:lnTo>
                  <a:lnTo>
                    <a:pt x="1" y="11721"/>
                  </a:lnTo>
                  <a:lnTo>
                    <a:pt x="1" y="12010"/>
                  </a:lnTo>
                  <a:lnTo>
                    <a:pt x="7002" y="12010"/>
                  </a:lnTo>
                  <a:lnTo>
                    <a:pt x="18723" y="267"/>
                  </a:lnTo>
                  <a:lnTo>
                    <a:pt x="25104" y="267"/>
                  </a:lnTo>
                  <a:lnTo>
                    <a:pt x="25104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19"/>
            <p:cNvSpPr/>
            <p:nvPr/>
          </p:nvSpPr>
          <p:spPr>
            <a:xfrm>
              <a:off x="208301" y="671644"/>
              <a:ext cx="122763" cy="122804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67"/>
                  </a:moveTo>
                  <a:cubicBezTo>
                    <a:pt x="2216" y="267"/>
                    <a:pt x="2770" y="843"/>
                    <a:pt x="2770" y="1530"/>
                  </a:cubicBezTo>
                  <a:cubicBezTo>
                    <a:pt x="2770" y="2217"/>
                    <a:pt x="2216" y="2770"/>
                    <a:pt x="1529" y="2770"/>
                  </a:cubicBezTo>
                  <a:cubicBezTo>
                    <a:pt x="842" y="2770"/>
                    <a:pt x="266" y="2217"/>
                    <a:pt x="266" y="1530"/>
                  </a:cubicBezTo>
                  <a:cubicBezTo>
                    <a:pt x="266" y="843"/>
                    <a:pt x="842" y="267"/>
                    <a:pt x="1529" y="267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72"/>
                    <a:pt x="687" y="3058"/>
                    <a:pt x="1529" y="3058"/>
                  </a:cubicBezTo>
                  <a:cubicBezTo>
                    <a:pt x="2371" y="3058"/>
                    <a:pt x="3058" y="2372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19"/>
            <p:cNvSpPr/>
            <p:nvPr/>
          </p:nvSpPr>
          <p:spPr>
            <a:xfrm>
              <a:off x="1324576" y="226025"/>
              <a:ext cx="122763" cy="122804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89"/>
                  </a:moveTo>
                  <a:cubicBezTo>
                    <a:pt x="2216" y="289"/>
                    <a:pt x="2770" y="843"/>
                    <a:pt x="2770" y="1529"/>
                  </a:cubicBezTo>
                  <a:cubicBezTo>
                    <a:pt x="2770" y="2216"/>
                    <a:pt x="2216" y="2770"/>
                    <a:pt x="1529" y="2770"/>
                  </a:cubicBezTo>
                  <a:cubicBezTo>
                    <a:pt x="842" y="2770"/>
                    <a:pt x="288" y="2216"/>
                    <a:pt x="288" y="1529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6" name="Google Shape;1296;p19"/>
          <p:cNvGrpSpPr/>
          <p:nvPr/>
        </p:nvGrpSpPr>
        <p:grpSpPr>
          <a:xfrm rot="10800000" flipH="1">
            <a:off x="10195242" y="-916329"/>
            <a:ext cx="1570796" cy="1459122"/>
            <a:chOff x="7825118" y="4065849"/>
            <a:chExt cx="1178127" cy="1094369"/>
          </a:xfrm>
        </p:grpSpPr>
        <p:sp>
          <p:nvSpPr>
            <p:cNvPr id="1297" name="Google Shape;1297;p19"/>
            <p:cNvSpPr/>
            <p:nvPr/>
          </p:nvSpPr>
          <p:spPr>
            <a:xfrm>
              <a:off x="7911327" y="4137684"/>
              <a:ext cx="1091918" cy="1022534"/>
            </a:xfrm>
            <a:custGeom>
              <a:avLst/>
              <a:gdLst/>
              <a:ahLst/>
              <a:cxnLst/>
              <a:rect l="l" t="t" r="r" b="b"/>
              <a:pathLst>
                <a:path w="30310" h="28384" extrusionOk="0">
                  <a:moveTo>
                    <a:pt x="0" y="1"/>
                  </a:moveTo>
                  <a:lnTo>
                    <a:pt x="0" y="776"/>
                  </a:lnTo>
                  <a:lnTo>
                    <a:pt x="11012" y="776"/>
                  </a:lnTo>
                  <a:lnTo>
                    <a:pt x="29512" y="19299"/>
                  </a:lnTo>
                  <a:lnTo>
                    <a:pt x="29512" y="28383"/>
                  </a:lnTo>
                  <a:lnTo>
                    <a:pt x="30310" y="28383"/>
                  </a:lnTo>
                  <a:lnTo>
                    <a:pt x="30310" y="18967"/>
                  </a:lnTo>
                  <a:lnTo>
                    <a:pt x="1134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19"/>
            <p:cNvSpPr/>
            <p:nvPr/>
          </p:nvSpPr>
          <p:spPr>
            <a:xfrm>
              <a:off x="7825118" y="4065849"/>
              <a:ext cx="172416" cy="171659"/>
            </a:xfrm>
            <a:custGeom>
              <a:avLst/>
              <a:gdLst/>
              <a:ahLst/>
              <a:cxnLst/>
              <a:rect l="l" t="t" r="r" b="b"/>
              <a:pathLst>
                <a:path w="4786" h="4765" extrusionOk="0">
                  <a:moveTo>
                    <a:pt x="2393" y="1"/>
                  </a:moveTo>
                  <a:cubicBezTo>
                    <a:pt x="1086" y="1"/>
                    <a:pt x="0" y="1064"/>
                    <a:pt x="0" y="2372"/>
                  </a:cubicBezTo>
                  <a:cubicBezTo>
                    <a:pt x="0" y="3701"/>
                    <a:pt x="1086" y="4764"/>
                    <a:pt x="2393" y="4764"/>
                  </a:cubicBezTo>
                  <a:cubicBezTo>
                    <a:pt x="3722" y="4764"/>
                    <a:pt x="4786" y="3701"/>
                    <a:pt x="4786" y="2372"/>
                  </a:cubicBezTo>
                  <a:cubicBezTo>
                    <a:pt x="4786" y="1064"/>
                    <a:pt x="3722" y="1"/>
                    <a:pt x="23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9" name="Google Shape;1299;p19"/>
          <p:cNvGrpSpPr/>
          <p:nvPr/>
        </p:nvGrpSpPr>
        <p:grpSpPr>
          <a:xfrm rot="10800000" flipH="1">
            <a:off x="-399633" y="2622958"/>
            <a:ext cx="1109200" cy="650489"/>
            <a:chOff x="-294886" y="1687485"/>
            <a:chExt cx="831921" cy="487879"/>
          </a:xfrm>
        </p:grpSpPr>
        <p:grpSp>
          <p:nvGrpSpPr>
            <p:cNvPr id="1300" name="Google Shape;1300;p19"/>
            <p:cNvGrpSpPr/>
            <p:nvPr/>
          </p:nvGrpSpPr>
          <p:grpSpPr>
            <a:xfrm rot="5400000">
              <a:off x="-85365" y="1781564"/>
              <a:ext cx="184279" cy="603321"/>
              <a:chOff x="3638102" y="4583399"/>
              <a:chExt cx="182798" cy="598473"/>
            </a:xfrm>
          </p:grpSpPr>
          <p:sp>
            <p:nvSpPr>
              <p:cNvPr id="1301" name="Google Shape;1301;p19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2" name="Google Shape;1302;p19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03" name="Google Shape;1303;p19"/>
            <p:cNvGrpSpPr/>
            <p:nvPr/>
          </p:nvGrpSpPr>
          <p:grpSpPr>
            <a:xfrm rot="5400000">
              <a:off x="143235" y="1477964"/>
              <a:ext cx="184279" cy="603321"/>
              <a:chOff x="3638102" y="4583399"/>
              <a:chExt cx="182798" cy="598473"/>
            </a:xfrm>
          </p:grpSpPr>
          <p:sp>
            <p:nvSpPr>
              <p:cNvPr id="1304" name="Google Shape;1304;p19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" name="Google Shape;1305;p19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06" name="Google Shape;1306;p19"/>
          <p:cNvGrpSpPr/>
          <p:nvPr/>
        </p:nvGrpSpPr>
        <p:grpSpPr>
          <a:xfrm flipH="1">
            <a:off x="8297101" y="6315356"/>
            <a:ext cx="676031" cy="920754"/>
            <a:chOff x="2409497" y="4753383"/>
            <a:chExt cx="507036" cy="690583"/>
          </a:xfrm>
        </p:grpSpPr>
        <p:grpSp>
          <p:nvGrpSpPr>
            <p:cNvPr id="1307" name="Google Shape;1307;p19"/>
            <p:cNvGrpSpPr/>
            <p:nvPr/>
          </p:nvGrpSpPr>
          <p:grpSpPr>
            <a:xfrm>
              <a:off x="2733735" y="4845493"/>
              <a:ext cx="182798" cy="598473"/>
              <a:chOff x="3638102" y="4583399"/>
              <a:chExt cx="182798" cy="598473"/>
            </a:xfrm>
          </p:grpSpPr>
          <p:sp>
            <p:nvSpPr>
              <p:cNvPr id="1308" name="Google Shape;1308;p19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" name="Google Shape;1309;p19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10" name="Google Shape;1310;p19"/>
            <p:cNvGrpSpPr/>
            <p:nvPr/>
          </p:nvGrpSpPr>
          <p:grpSpPr>
            <a:xfrm>
              <a:off x="2409497" y="4753383"/>
              <a:ext cx="182798" cy="598473"/>
              <a:chOff x="3638102" y="4583399"/>
              <a:chExt cx="182798" cy="598473"/>
            </a:xfrm>
          </p:grpSpPr>
          <p:sp>
            <p:nvSpPr>
              <p:cNvPr id="1311" name="Google Shape;1311;p19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" name="Google Shape;1312;p19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LANK_10">
    <p:spTree>
      <p:nvGrpSpPr>
        <p:cNvPr id="1" name="Shape 1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4" name="Google Shape;1314;p20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7635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1315" name="Google Shape;1315;p20"/>
          <p:cNvSpPr txBox="1">
            <a:spLocks noGrp="1"/>
          </p:cNvSpPr>
          <p:nvPr>
            <p:ph type="subTitle" idx="1"/>
          </p:nvPr>
        </p:nvSpPr>
        <p:spPr>
          <a:xfrm>
            <a:off x="4627400" y="4865889"/>
            <a:ext cx="2937300" cy="106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316" name="Google Shape;1316;p20"/>
          <p:cNvSpPr txBox="1">
            <a:spLocks noGrp="1"/>
          </p:cNvSpPr>
          <p:nvPr>
            <p:ph type="subTitle" idx="2"/>
          </p:nvPr>
        </p:nvSpPr>
        <p:spPr>
          <a:xfrm>
            <a:off x="4627400" y="2186801"/>
            <a:ext cx="2937300" cy="5736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Exo"/>
              <a:buNone/>
              <a:defRPr sz="2700" b="1">
                <a:latin typeface="Exo"/>
                <a:ea typeface="Exo"/>
                <a:cs typeface="Exo"/>
                <a:sym typeface="Ex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Exo"/>
              <a:buNone/>
              <a:defRPr sz="2700" b="1">
                <a:latin typeface="Exo"/>
                <a:ea typeface="Exo"/>
                <a:cs typeface="Exo"/>
                <a:sym typeface="Ex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Exo"/>
              <a:buNone/>
              <a:defRPr sz="2700" b="1">
                <a:latin typeface="Exo"/>
                <a:ea typeface="Exo"/>
                <a:cs typeface="Exo"/>
                <a:sym typeface="Ex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Exo"/>
              <a:buNone/>
              <a:defRPr sz="2700" b="1">
                <a:latin typeface="Exo"/>
                <a:ea typeface="Exo"/>
                <a:cs typeface="Exo"/>
                <a:sym typeface="Ex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Exo"/>
              <a:buNone/>
              <a:defRPr sz="2700" b="1">
                <a:latin typeface="Exo"/>
                <a:ea typeface="Exo"/>
                <a:cs typeface="Exo"/>
                <a:sym typeface="Ex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Exo"/>
              <a:buNone/>
              <a:defRPr sz="2700" b="1">
                <a:latin typeface="Exo"/>
                <a:ea typeface="Exo"/>
                <a:cs typeface="Exo"/>
                <a:sym typeface="Ex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Exo"/>
              <a:buNone/>
              <a:defRPr sz="2700" b="1">
                <a:latin typeface="Exo"/>
                <a:ea typeface="Exo"/>
                <a:cs typeface="Exo"/>
                <a:sym typeface="Ex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Exo"/>
              <a:buNone/>
              <a:defRPr sz="2700" b="1">
                <a:latin typeface="Exo"/>
                <a:ea typeface="Exo"/>
                <a:cs typeface="Exo"/>
                <a:sym typeface="Ex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Exo"/>
              <a:buNone/>
              <a:defRPr sz="2700" b="1">
                <a:latin typeface="Exo"/>
                <a:ea typeface="Exo"/>
                <a:cs typeface="Exo"/>
                <a:sym typeface="Exo"/>
              </a:defRPr>
            </a:lvl9pPr>
          </a:lstStyle>
          <a:p>
            <a:endParaRPr/>
          </a:p>
        </p:txBody>
      </p:sp>
      <p:sp>
        <p:nvSpPr>
          <p:cNvPr id="1317" name="Google Shape;1317;p20"/>
          <p:cNvSpPr txBox="1">
            <a:spLocks noGrp="1"/>
          </p:cNvSpPr>
          <p:nvPr>
            <p:ph type="subTitle" idx="3"/>
          </p:nvPr>
        </p:nvSpPr>
        <p:spPr>
          <a:xfrm>
            <a:off x="1273217" y="4865689"/>
            <a:ext cx="2937300" cy="106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318" name="Google Shape;1318;p20"/>
          <p:cNvSpPr txBox="1">
            <a:spLocks noGrp="1"/>
          </p:cNvSpPr>
          <p:nvPr>
            <p:ph type="subTitle" idx="4"/>
          </p:nvPr>
        </p:nvSpPr>
        <p:spPr>
          <a:xfrm>
            <a:off x="1273217" y="2186801"/>
            <a:ext cx="2937300" cy="5736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Exo"/>
              <a:buNone/>
              <a:defRPr sz="2700" b="1">
                <a:latin typeface="Exo"/>
                <a:ea typeface="Exo"/>
                <a:cs typeface="Exo"/>
                <a:sym typeface="Exo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Exo"/>
              <a:buNone/>
              <a:defRPr sz="2700" b="1">
                <a:latin typeface="Exo"/>
                <a:ea typeface="Exo"/>
                <a:cs typeface="Exo"/>
                <a:sym typeface="Exo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Exo"/>
              <a:buNone/>
              <a:defRPr sz="2700" b="1">
                <a:latin typeface="Exo"/>
                <a:ea typeface="Exo"/>
                <a:cs typeface="Exo"/>
                <a:sym typeface="Exo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Exo"/>
              <a:buNone/>
              <a:defRPr sz="2700" b="1">
                <a:latin typeface="Exo"/>
                <a:ea typeface="Exo"/>
                <a:cs typeface="Exo"/>
                <a:sym typeface="Exo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Exo"/>
              <a:buNone/>
              <a:defRPr sz="2700" b="1">
                <a:latin typeface="Exo"/>
                <a:ea typeface="Exo"/>
                <a:cs typeface="Exo"/>
                <a:sym typeface="Exo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Exo"/>
              <a:buNone/>
              <a:defRPr sz="2700" b="1">
                <a:latin typeface="Exo"/>
                <a:ea typeface="Exo"/>
                <a:cs typeface="Exo"/>
                <a:sym typeface="Exo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Exo"/>
              <a:buNone/>
              <a:defRPr sz="2700" b="1">
                <a:latin typeface="Exo"/>
                <a:ea typeface="Exo"/>
                <a:cs typeface="Exo"/>
                <a:sym typeface="Exo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Exo"/>
              <a:buNone/>
              <a:defRPr sz="2700" b="1">
                <a:latin typeface="Exo"/>
                <a:ea typeface="Exo"/>
                <a:cs typeface="Exo"/>
                <a:sym typeface="Exo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Exo"/>
              <a:buNone/>
              <a:defRPr sz="2700" b="1">
                <a:latin typeface="Exo"/>
                <a:ea typeface="Exo"/>
                <a:cs typeface="Exo"/>
                <a:sym typeface="Exo"/>
              </a:defRPr>
            </a:lvl9pPr>
          </a:lstStyle>
          <a:p>
            <a:endParaRPr/>
          </a:p>
        </p:txBody>
      </p:sp>
      <p:sp>
        <p:nvSpPr>
          <p:cNvPr id="1319" name="Google Shape;1319;p20"/>
          <p:cNvSpPr txBox="1">
            <a:spLocks noGrp="1"/>
          </p:cNvSpPr>
          <p:nvPr>
            <p:ph type="subTitle" idx="5"/>
          </p:nvPr>
        </p:nvSpPr>
        <p:spPr>
          <a:xfrm>
            <a:off x="7981583" y="4865689"/>
            <a:ext cx="2937300" cy="106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320" name="Google Shape;1320;p20"/>
          <p:cNvSpPr txBox="1">
            <a:spLocks noGrp="1"/>
          </p:cNvSpPr>
          <p:nvPr>
            <p:ph type="subTitle" idx="6"/>
          </p:nvPr>
        </p:nvSpPr>
        <p:spPr>
          <a:xfrm>
            <a:off x="7981583" y="2186801"/>
            <a:ext cx="2937300" cy="5736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Exo"/>
              <a:buNone/>
              <a:defRPr sz="2700" b="1">
                <a:latin typeface="Exo"/>
                <a:ea typeface="Exo"/>
                <a:cs typeface="Exo"/>
                <a:sym typeface="Ex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Exo"/>
              <a:buNone/>
              <a:defRPr sz="2700" b="1">
                <a:latin typeface="Exo"/>
                <a:ea typeface="Exo"/>
                <a:cs typeface="Exo"/>
                <a:sym typeface="Ex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Exo"/>
              <a:buNone/>
              <a:defRPr sz="2700" b="1">
                <a:latin typeface="Exo"/>
                <a:ea typeface="Exo"/>
                <a:cs typeface="Exo"/>
                <a:sym typeface="Ex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Exo"/>
              <a:buNone/>
              <a:defRPr sz="2700" b="1">
                <a:latin typeface="Exo"/>
                <a:ea typeface="Exo"/>
                <a:cs typeface="Exo"/>
                <a:sym typeface="Ex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Exo"/>
              <a:buNone/>
              <a:defRPr sz="2700" b="1">
                <a:latin typeface="Exo"/>
                <a:ea typeface="Exo"/>
                <a:cs typeface="Exo"/>
                <a:sym typeface="Ex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Exo"/>
              <a:buNone/>
              <a:defRPr sz="2700" b="1">
                <a:latin typeface="Exo"/>
                <a:ea typeface="Exo"/>
                <a:cs typeface="Exo"/>
                <a:sym typeface="Ex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Exo"/>
              <a:buNone/>
              <a:defRPr sz="2700" b="1">
                <a:latin typeface="Exo"/>
                <a:ea typeface="Exo"/>
                <a:cs typeface="Exo"/>
                <a:sym typeface="Ex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Exo"/>
              <a:buNone/>
              <a:defRPr sz="2700" b="1">
                <a:latin typeface="Exo"/>
                <a:ea typeface="Exo"/>
                <a:cs typeface="Exo"/>
                <a:sym typeface="Ex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Exo"/>
              <a:buNone/>
              <a:defRPr sz="2700" b="1">
                <a:latin typeface="Exo"/>
                <a:ea typeface="Exo"/>
                <a:cs typeface="Exo"/>
                <a:sym typeface="Exo"/>
              </a:defRPr>
            </a:lvl9pPr>
          </a:lstStyle>
          <a:p>
            <a:endParaRPr/>
          </a:p>
        </p:txBody>
      </p:sp>
      <p:sp>
        <p:nvSpPr>
          <p:cNvPr id="1321" name="Google Shape;1321;p20"/>
          <p:cNvSpPr txBox="1">
            <a:spLocks noGrp="1"/>
          </p:cNvSpPr>
          <p:nvPr>
            <p:ph type="title" idx="7" hasCustomPrompt="1"/>
          </p:nvPr>
        </p:nvSpPr>
        <p:spPr>
          <a:xfrm>
            <a:off x="5364300" y="3546933"/>
            <a:ext cx="1463100" cy="573600"/>
          </a:xfrm>
          <a:prstGeom prst="rect">
            <a:avLst/>
          </a:prstGeom>
          <a:noFill/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3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9pPr>
          </a:lstStyle>
          <a:p>
            <a:r>
              <a:t>xx%</a:t>
            </a:r>
          </a:p>
        </p:txBody>
      </p:sp>
      <p:sp>
        <p:nvSpPr>
          <p:cNvPr id="1322" name="Google Shape;1322;p20"/>
          <p:cNvSpPr txBox="1">
            <a:spLocks noGrp="1"/>
          </p:cNvSpPr>
          <p:nvPr>
            <p:ph type="title" idx="8" hasCustomPrompt="1"/>
          </p:nvPr>
        </p:nvSpPr>
        <p:spPr>
          <a:xfrm>
            <a:off x="8718502" y="3546933"/>
            <a:ext cx="1463100" cy="573600"/>
          </a:xfrm>
          <a:prstGeom prst="rect">
            <a:avLst/>
          </a:prstGeom>
          <a:noFill/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3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9pPr>
          </a:lstStyle>
          <a:p>
            <a:r>
              <a:t>xx%</a:t>
            </a:r>
          </a:p>
        </p:txBody>
      </p:sp>
      <p:sp>
        <p:nvSpPr>
          <p:cNvPr id="1323" name="Google Shape;1323;p20"/>
          <p:cNvSpPr txBox="1">
            <a:spLocks noGrp="1"/>
          </p:cNvSpPr>
          <p:nvPr>
            <p:ph type="title" idx="9" hasCustomPrompt="1"/>
          </p:nvPr>
        </p:nvSpPr>
        <p:spPr>
          <a:xfrm>
            <a:off x="2010298" y="3546933"/>
            <a:ext cx="1463100" cy="573600"/>
          </a:xfrm>
          <a:prstGeom prst="rect">
            <a:avLst/>
          </a:prstGeom>
          <a:noFill/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3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9pPr>
          </a:lstStyle>
          <a:p>
            <a:r>
              <a:t>xx%</a:t>
            </a:r>
          </a:p>
        </p:txBody>
      </p:sp>
      <p:grpSp>
        <p:nvGrpSpPr>
          <p:cNvPr id="1324" name="Google Shape;1324;p20"/>
          <p:cNvGrpSpPr/>
          <p:nvPr/>
        </p:nvGrpSpPr>
        <p:grpSpPr>
          <a:xfrm rot="5400000">
            <a:off x="11081964" y="4326566"/>
            <a:ext cx="1171162" cy="245697"/>
            <a:chOff x="919039" y="1581426"/>
            <a:chExt cx="600134" cy="125902"/>
          </a:xfrm>
        </p:grpSpPr>
        <p:sp>
          <p:nvSpPr>
            <p:cNvPr id="1325" name="Google Shape;1325;p20"/>
            <p:cNvSpPr/>
            <p:nvPr/>
          </p:nvSpPr>
          <p:spPr>
            <a:xfrm>
              <a:off x="1393982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7" y="3900"/>
                  </a:lnTo>
                  <a:lnTo>
                    <a:pt x="38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20"/>
            <p:cNvSpPr/>
            <p:nvPr/>
          </p:nvSpPr>
          <p:spPr>
            <a:xfrm>
              <a:off x="1156511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8" y="3900"/>
                  </a:lnTo>
                  <a:lnTo>
                    <a:pt x="3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20"/>
            <p:cNvSpPr/>
            <p:nvPr/>
          </p:nvSpPr>
          <p:spPr>
            <a:xfrm>
              <a:off x="919039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8" y="3900"/>
                  </a:lnTo>
                  <a:lnTo>
                    <a:pt x="3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20"/>
            <p:cNvSpPr/>
            <p:nvPr/>
          </p:nvSpPr>
          <p:spPr>
            <a:xfrm>
              <a:off x="951225" y="1640084"/>
              <a:ext cx="505705" cy="8619"/>
            </a:xfrm>
            <a:custGeom>
              <a:avLst/>
              <a:gdLst/>
              <a:ahLst/>
              <a:cxnLst/>
              <a:rect l="l" t="t" r="r" b="b"/>
              <a:pathLst>
                <a:path w="15665" h="267" extrusionOk="0">
                  <a:moveTo>
                    <a:pt x="0" y="0"/>
                  </a:moveTo>
                  <a:lnTo>
                    <a:pt x="0" y="266"/>
                  </a:lnTo>
                  <a:lnTo>
                    <a:pt x="15665" y="266"/>
                  </a:lnTo>
                  <a:lnTo>
                    <a:pt x="15665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29" name="Google Shape;1329;p20"/>
          <p:cNvGrpSpPr/>
          <p:nvPr/>
        </p:nvGrpSpPr>
        <p:grpSpPr>
          <a:xfrm>
            <a:off x="-1031548" y="3100147"/>
            <a:ext cx="1974101" cy="1019920"/>
            <a:chOff x="-740185" y="1995240"/>
            <a:chExt cx="1480613" cy="764959"/>
          </a:xfrm>
        </p:grpSpPr>
        <p:sp>
          <p:nvSpPr>
            <p:cNvPr id="1330" name="Google Shape;1330;p20"/>
            <p:cNvSpPr/>
            <p:nvPr/>
          </p:nvSpPr>
          <p:spPr>
            <a:xfrm>
              <a:off x="-740185" y="2267371"/>
              <a:ext cx="1400512" cy="411311"/>
            </a:xfrm>
            <a:custGeom>
              <a:avLst/>
              <a:gdLst/>
              <a:ahLst/>
              <a:cxnLst/>
              <a:rect l="l" t="t" r="r" b="b"/>
              <a:pathLst>
                <a:path w="43383" h="12741" extrusionOk="0">
                  <a:moveTo>
                    <a:pt x="24283" y="0"/>
                  </a:moveTo>
                  <a:lnTo>
                    <a:pt x="19387" y="4897"/>
                  </a:lnTo>
                  <a:lnTo>
                    <a:pt x="2304" y="4897"/>
                  </a:lnTo>
                  <a:lnTo>
                    <a:pt x="0" y="2593"/>
                  </a:lnTo>
                  <a:lnTo>
                    <a:pt x="0" y="2991"/>
                  </a:lnTo>
                  <a:lnTo>
                    <a:pt x="2193" y="5185"/>
                  </a:lnTo>
                  <a:lnTo>
                    <a:pt x="19498" y="5185"/>
                  </a:lnTo>
                  <a:lnTo>
                    <a:pt x="24416" y="266"/>
                  </a:lnTo>
                  <a:lnTo>
                    <a:pt x="30731" y="266"/>
                  </a:lnTo>
                  <a:lnTo>
                    <a:pt x="43183" y="12740"/>
                  </a:lnTo>
                  <a:cubicBezTo>
                    <a:pt x="43249" y="12674"/>
                    <a:pt x="43316" y="12607"/>
                    <a:pt x="43382" y="12541"/>
                  </a:cubicBezTo>
                  <a:lnTo>
                    <a:pt x="3084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20"/>
            <p:cNvSpPr/>
            <p:nvPr/>
          </p:nvSpPr>
          <p:spPr>
            <a:xfrm>
              <a:off x="641708" y="2661479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266"/>
                  </a:moveTo>
                  <a:cubicBezTo>
                    <a:pt x="2216" y="266"/>
                    <a:pt x="2792" y="842"/>
                    <a:pt x="2792" y="1529"/>
                  </a:cubicBezTo>
                  <a:cubicBezTo>
                    <a:pt x="2792" y="2216"/>
                    <a:pt x="2216" y="2770"/>
                    <a:pt x="1529" y="2770"/>
                  </a:cubicBezTo>
                  <a:cubicBezTo>
                    <a:pt x="842" y="2770"/>
                    <a:pt x="288" y="2216"/>
                    <a:pt x="288" y="1529"/>
                  </a:cubicBezTo>
                  <a:cubicBezTo>
                    <a:pt x="288" y="842"/>
                    <a:pt x="842" y="266"/>
                    <a:pt x="1529" y="266"/>
                  </a:cubicBezTo>
                  <a:close/>
                  <a:moveTo>
                    <a:pt x="1529" y="0"/>
                  </a:moveTo>
                  <a:cubicBezTo>
                    <a:pt x="1174" y="0"/>
                    <a:pt x="842" y="133"/>
                    <a:pt x="576" y="333"/>
                  </a:cubicBezTo>
                  <a:lnTo>
                    <a:pt x="731" y="488"/>
                  </a:lnTo>
                  <a:lnTo>
                    <a:pt x="532" y="687"/>
                  </a:lnTo>
                  <a:lnTo>
                    <a:pt x="377" y="532"/>
                  </a:lnTo>
                  <a:cubicBezTo>
                    <a:pt x="155" y="798"/>
                    <a:pt x="0" y="1153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20"/>
            <p:cNvSpPr/>
            <p:nvPr/>
          </p:nvSpPr>
          <p:spPr>
            <a:xfrm>
              <a:off x="479086" y="2028136"/>
              <a:ext cx="3616" cy="8619"/>
            </a:xfrm>
            <a:custGeom>
              <a:avLst/>
              <a:gdLst/>
              <a:ahLst/>
              <a:cxnLst/>
              <a:rect l="l" t="t" r="r" b="b"/>
              <a:pathLst>
                <a:path w="112" h="267" extrusionOk="0">
                  <a:moveTo>
                    <a:pt x="89" y="0"/>
                  </a:moveTo>
                  <a:cubicBezTo>
                    <a:pt x="67" y="89"/>
                    <a:pt x="23" y="178"/>
                    <a:pt x="0" y="266"/>
                  </a:cubicBezTo>
                  <a:lnTo>
                    <a:pt x="111" y="266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20"/>
            <p:cNvSpPr/>
            <p:nvPr/>
          </p:nvSpPr>
          <p:spPr>
            <a:xfrm>
              <a:off x="-348481" y="2028136"/>
              <a:ext cx="821138" cy="187432"/>
            </a:xfrm>
            <a:custGeom>
              <a:avLst/>
              <a:gdLst/>
              <a:ahLst/>
              <a:cxnLst/>
              <a:rect l="l" t="t" r="r" b="b"/>
              <a:pathLst>
                <a:path w="25436" h="5806" extrusionOk="0">
                  <a:moveTo>
                    <a:pt x="10436" y="0"/>
                  </a:moveTo>
                  <a:lnTo>
                    <a:pt x="4919" y="5539"/>
                  </a:lnTo>
                  <a:lnTo>
                    <a:pt x="0" y="5539"/>
                  </a:lnTo>
                  <a:lnTo>
                    <a:pt x="0" y="5805"/>
                  </a:lnTo>
                  <a:lnTo>
                    <a:pt x="5030" y="5805"/>
                  </a:lnTo>
                  <a:lnTo>
                    <a:pt x="10569" y="266"/>
                  </a:lnTo>
                  <a:lnTo>
                    <a:pt x="25369" y="266"/>
                  </a:lnTo>
                  <a:cubicBezTo>
                    <a:pt x="25369" y="178"/>
                    <a:pt x="25392" y="89"/>
                    <a:pt x="25436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20"/>
            <p:cNvSpPr/>
            <p:nvPr/>
          </p:nvSpPr>
          <p:spPr>
            <a:xfrm>
              <a:off x="-448622" y="2153296"/>
              <a:ext cx="98752" cy="98752"/>
            </a:xfrm>
            <a:custGeom>
              <a:avLst/>
              <a:gdLst/>
              <a:ahLst/>
              <a:cxnLst/>
              <a:rect l="l" t="t" r="r" b="b"/>
              <a:pathLst>
                <a:path w="3059" h="3059" extrusionOk="0">
                  <a:moveTo>
                    <a:pt x="1529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43" y="2792"/>
                    <a:pt x="266" y="2216"/>
                    <a:pt x="266" y="1530"/>
                  </a:cubicBezTo>
                  <a:cubicBezTo>
                    <a:pt x="266" y="843"/>
                    <a:pt x="843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1" y="688"/>
                    <a:pt x="1" y="1530"/>
                  </a:cubicBezTo>
                  <a:cubicBezTo>
                    <a:pt x="1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20"/>
            <p:cNvSpPr/>
            <p:nvPr/>
          </p:nvSpPr>
          <p:spPr>
            <a:xfrm>
              <a:off x="469788" y="1995240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0"/>
                  </a:moveTo>
                  <a:cubicBezTo>
                    <a:pt x="864" y="0"/>
                    <a:pt x="288" y="421"/>
                    <a:pt x="89" y="1019"/>
                  </a:cubicBezTo>
                  <a:lnTo>
                    <a:pt x="377" y="1019"/>
                  </a:lnTo>
                  <a:cubicBezTo>
                    <a:pt x="576" y="576"/>
                    <a:pt x="1020" y="288"/>
                    <a:pt x="1529" y="288"/>
                  </a:cubicBez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70"/>
                    <a:pt x="1529" y="2770"/>
                  </a:cubicBezTo>
                  <a:cubicBezTo>
                    <a:pt x="842" y="2770"/>
                    <a:pt x="266" y="2216"/>
                    <a:pt x="266" y="1529"/>
                  </a:cubicBezTo>
                  <a:cubicBezTo>
                    <a:pt x="266" y="1440"/>
                    <a:pt x="288" y="1374"/>
                    <a:pt x="288" y="1285"/>
                  </a:cubicBezTo>
                  <a:lnTo>
                    <a:pt x="22" y="1285"/>
                  </a:lnTo>
                  <a:cubicBezTo>
                    <a:pt x="0" y="1374"/>
                    <a:pt x="0" y="1440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20"/>
            <p:cNvSpPr/>
            <p:nvPr/>
          </p:nvSpPr>
          <p:spPr>
            <a:xfrm>
              <a:off x="470498" y="2028136"/>
              <a:ext cx="11460" cy="8619"/>
            </a:xfrm>
            <a:custGeom>
              <a:avLst/>
              <a:gdLst/>
              <a:ahLst/>
              <a:cxnLst/>
              <a:rect l="l" t="t" r="r" b="b"/>
              <a:pathLst>
                <a:path w="355" h="267" extrusionOk="0">
                  <a:moveTo>
                    <a:pt x="67" y="0"/>
                  </a:moveTo>
                  <a:cubicBezTo>
                    <a:pt x="23" y="89"/>
                    <a:pt x="0" y="178"/>
                    <a:pt x="0" y="266"/>
                  </a:cubicBezTo>
                  <a:lnTo>
                    <a:pt x="266" y="266"/>
                  </a:lnTo>
                  <a:cubicBezTo>
                    <a:pt x="289" y="178"/>
                    <a:pt x="333" y="89"/>
                    <a:pt x="355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7" name="Google Shape;1337;p20"/>
          <p:cNvGrpSpPr/>
          <p:nvPr/>
        </p:nvGrpSpPr>
        <p:grpSpPr>
          <a:xfrm>
            <a:off x="4281961" y="6122210"/>
            <a:ext cx="766640" cy="1001139"/>
            <a:chOff x="3287753" y="4591772"/>
            <a:chExt cx="574994" cy="750873"/>
          </a:xfrm>
        </p:grpSpPr>
        <p:grpSp>
          <p:nvGrpSpPr>
            <p:cNvPr id="1338" name="Google Shape;1338;p20"/>
            <p:cNvGrpSpPr/>
            <p:nvPr/>
          </p:nvGrpSpPr>
          <p:grpSpPr>
            <a:xfrm>
              <a:off x="3287753" y="4591772"/>
              <a:ext cx="182798" cy="598473"/>
              <a:chOff x="3638102" y="4583399"/>
              <a:chExt cx="182798" cy="598473"/>
            </a:xfrm>
          </p:grpSpPr>
          <p:sp>
            <p:nvSpPr>
              <p:cNvPr id="1339" name="Google Shape;1339;p20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" name="Google Shape;1340;p20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41" name="Google Shape;1341;p20"/>
            <p:cNvGrpSpPr/>
            <p:nvPr/>
          </p:nvGrpSpPr>
          <p:grpSpPr>
            <a:xfrm>
              <a:off x="3679949" y="4744172"/>
              <a:ext cx="182798" cy="598473"/>
              <a:chOff x="3638102" y="4583399"/>
              <a:chExt cx="182798" cy="598473"/>
            </a:xfrm>
          </p:grpSpPr>
          <p:sp>
            <p:nvSpPr>
              <p:cNvPr id="1342" name="Google Shape;1342;p20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" name="Google Shape;1343;p20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44" name="Google Shape;1344;p20"/>
          <p:cNvGrpSpPr/>
          <p:nvPr/>
        </p:nvGrpSpPr>
        <p:grpSpPr>
          <a:xfrm flipH="1">
            <a:off x="-83099" y="4808734"/>
            <a:ext cx="533189" cy="869180"/>
            <a:chOff x="8772496" y="3715501"/>
            <a:chExt cx="399902" cy="651901"/>
          </a:xfrm>
        </p:grpSpPr>
        <p:sp>
          <p:nvSpPr>
            <p:cNvPr id="1345" name="Google Shape;1345;p20"/>
            <p:cNvSpPr/>
            <p:nvPr/>
          </p:nvSpPr>
          <p:spPr>
            <a:xfrm>
              <a:off x="8838105" y="3859218"/>
              <a:ext cx="334293" cy="508184"/>
            </a:xfrm>
            <a:custGeom>
              <a:avLst/>
              <a:gdLst/>
              <a:ahLst/>
              <a:cxnLst/>
              <a:rect l="l" t="t" r="r" b="b"/>
              <a:pathLst>
                <a:path w="7113" h="10813" extrusionOk="0">
                  <a:moveTo>
                    <a:pt x="0" y="1"/>
                  </a:moveTo>
                  <a:lnTo>
                    <a:pt x="0" y="3723"/>
                  </a:lnTo>
                  <a:lnTo>
                    <a:pt x="7112" y="10813"/>
                  </a:lnTo>
                  <a:lnTo>
                    <a:pt x="7112" y="10436"/>
                  </a:lnTo>
                  <a:lnTo>
                    <a:pt x="288" y="3612"/>
                  </a:lnTo>
                  <a:lnTo>
                    <a:pt x="288" y="1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20"/>
            <p:cNvSpPr/>
            <p:nvPr/>
          </p:nvSpPr>
          <p:spPr>
            <a:xfrm>
              <a:off x="8772496" y="3715501"/>
              <a:ext cx="143718" cy="143765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89"/>
                  </a:moveTo>
                  <a:cubicBezTo>
                    <a:pt x="2216" y="289"/>
                    <a:pt x="2792" y="843"/>
                    <a:pt x="2792" y="1530"/>
                  </a:cubicBezTo>
                  <a:cubicBezTo>
                    <a:pt x="2792" y="2217"/>
                    <a:pt x="2216" y="2793"/>
                    <a:pt x="1529" y="2793"/>
                  </a:cubicBezTo>
                  <a:cubicBezTo>
                    <a:pt x="842" y="2793"/>
                    <a:pt x="288" y="2217"/>
                    <a:pt x="288" y="1530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27"/>
                    <a:pt x="621" y="2992"/>
                    <a:pt x="1396" y="3059"/>
                  </a:cubicBezTo>
                  <a:lnTo>
                    <a:pt x="1396" y="2926"/>
                  </a:lnTo>
                  <a:lnTo>
                    <a:pt x="1684" y="2926"/>
                  </a:lnTo>
                  <a:lnTo>
                    <a:pt x="1684" y="3059"/>
                  </a:lnTo>
                  <a:cubicBezTo>
                    <a:pt x="2460" y="2992"/>
                    <a:pt x="3058" y="2327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7" name="Google Shape;1347;p20"/>
          <p:cNvGrpSpPr/>
          <p:nvPr/>
        </p:nvGrpSpPr>
        <p:grpSpPr>
          <a:xfrm rot="10800000">
            <a:off x="2010874" y="-335242"/>
            <a:ext cx="245699" cy="804408"/>
            <a:chOff x="3638102" y="4583399"/>
            <a:chExt cx="182798" cy="598473"/>
          </a:xfrm>
        </p:grpSpPr>
        <p:sp>
          <p:nvSpPr>
            <p:cNvPr id="1348" name="Google Shape;1348;p20"/>
            <p:cNvSpPr/>
            <p:nvPr/>
          </p:nvSpPr>
          <p:spPr>
            <a:xfrm>
              <a:off x="3710947" y="4755502"/>
              <a:ext cx="21214" cy="426370"/>
            </a:xfrm>
            <a:custGeom>
              <a:avLst/>
              <a:gdLst/>
              <a:ahLst/>
              <a:cxnLst/>
              <a:rect l="l" t="t" r="r" b="b"/>
              <a:pathLst>
                <a:path w="355" h="7135" extrusionOk="0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20"/>
            <p:cNvSpPr/>
            <p:nvPr/>
          </p:nvSpPr>
          <p:spPr>
            <a:xfrm>
              <a:off x="3638102" y="4583399"/>
              <a:ext cx="182798" cy="181424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0" name="Google Shape;1350;p20"/>
          <p:cNvGrpSpPr/>
          <p:nvPr/>
        </p:nvGrpSpPr>
        <p:grpSpPr>
          <a:xfrm>
            <a:off x="-104778" y="-236698"/>
            <a:ext cx="1229330" cy="730513"/>
            <a:chOff x="5990" y="-634739"/>
            <a:chExt cx="922020" cy="547899"/>
          </a:xfrm>
        </p:grpSpPr>
        <p:sp>
          <p:nvSpPr>
            <p:cNvPr id="1351" name="Google Shape;1351;p20"/>
            <p:cNvSpPr/>
            <p:nvPr/>
          </p:nvSpPr>
          <p:spPr>
            <a:xfrm>
              <a:off x="5990" y="-634739"/>
              <a:ext cx="824011" cy="512130"/>
            </a:xfrm>
            <a:custGeom>
              <a:avLst/>
              <a:gdLst/>
              <a:ahLst/>
              <a:cxnLst/>
              <a:rect l="l" t="t" r="r" b="b"/>
              <a:pathLst>
                <a:path w="25525" h="15864" extrusionOk="0">
                  <a:moveTo>
                    <a:pt x="1" y="0"/>
                  </a:moveTo>
                  <a:lnTo>
                    <a:pt x="1" y="5650"/>
                  </a:lnTo>
                  <a:lnTo>
                    <a:pt x="10237" y="15864"/>
                  </a:lnTo>
                  <a:lnTo>
                    <a:pt x="25525" y="15864"/>
                  </a:lnTo>
                  <a:lnTo>
                    <a:pt x="25525" y="15576"/>
                  </a:lnTo>
                  <a:lnTo>
                    <a:pt x="10348" y="15576"/>
                  </a:lnTo>
                  <a:lnTo>
                    <a:pt x="289" y="5539"/>
                  </a:lnTo>
                  <a:lnTo>
                    <a:pt x="289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20"/>
            <p:cNvSpPr/>
            <p:nvPr/>
          </p:nvSpPr>
          <p:spPr>
            <a:xfrm>
              <a:off x="819961" y="-185044"/>
              <a:ext cx="108050" cy="98203"/>
            </a:xfrm>
            <a:custGeom>
              <a:avLst/>
              <a:gdLst/>
              <a:ahLst/>
              <a:cxnLst/>
              <a:rect l="l" t="t" r="r" b="b"/>
              <a:pathLst>
                <a:path w="3347" h="3042" extrusionOk="0">
                  <a:moveTo>
                    <a:pt x="1663" y="272"/>
                  </a:moveTo>
                  <a:cubicBezTo>
                    <a:pt x="1995" y="272"/>
                    <a:pt x="2305" y="405"/>
                    <a:pt x="2549" y="649"/>
                  </a:cubicBezTo>
                  <a:cubicBezTo>
                    <a:pt x="3036" y="1136"/>
                    <a:pt x="3036" y="1912"/>
                    <a:pt x="2549" y="2399"/>
                  </a:cubicBezTo>
                  <a:cubicBezTo>
                    <a:pt x="2305" y="2643"/>
                    <a:pt x="1984" y="2765"/>
                    <a:pt x="1663" y="2765"/>
                  </a:cubicBezTo>
                  <a:cubicBezTo>
                    <a:pt x="1341" y="2765"/>
                    <a:pt x="1020" y="2643"/>
                    <a:pt x="776" y="2399"/>
                  </a:cubicBezTo>
                  <a:cubicBezTo>
                    <a:pt x="289" y="1912"/>
                    <a:pt x="289" y="1136"/>
                    <a:pt x="776" y="649"/>
                  </a:cubicBezTo>
                  <a:cubicBezTo>
                    <a:pt x="1020" y="405"/>
                    <a:pt x="1352" y="272"/>
                    <a:pt x="1663" y="272"/>
                  </a:cubicBezTo>
                  <a:close/>
                  <a:moveTo>
                    <a:pt x="1674" y="1"/>
                  </a:moveTo>
                  <a:cubicBezTo>
                    <a:pt x="1286" y="1"/>
                    <a:pt x="898" y="150"/>
                    <a:pt x="599" y="449"/>
                  </a:cubicBezTo>
                  <a:cubicBezTo>
                    <a:pt x="1" y="1048"/>
                    <a:pt x="1" y="2000"/>
                    <a:pt x="599" y="2599"/>
                  </a:cubicBezTo>
                  <a:cubicBezTo>
                    <a:pt x="887" y="2909"/>
                    <a:pt x="1286" y="3042"/>
                    <a:pt x="1663" y="3042"/>
                  </a:cubicBezTo>
                  <a:cubicBezTo>
                    <a:pt x="2061" y="3042"/>
                    <a:pt x="2460" y="2909"/>
                    <a:pt x="2748" y="2599"/>
                  </a:cubicBezTo>
                  <a:cubicBezTo>
                    <a:pt x="3346" y="2000"/>
                    <a:pt x="3346" y="1048"/>
                    <a:pt x="2748" y="449"/>
                  </a:cubicBezTo>
                  <a:cubicBezTo>
                    <a:pt x="2449" y="150"/>
                    <a:pt x="2061" y="1"/>
                    <a:pt x="1674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3" name="Google Shape;1353;p20"/>
          <p:cNvGrpSpPr/>
          <p:nvPr/>
        </p:nvGrpSpPr>
        <p:grpSpPr>
          <a:xfrm rot="10800000" flipH="1">
            <a:off x="10839630" y="5116505"/>
            <a:ext cx="1570796" cy="1459122"/>
            <a:chOff x="7825118" y="4065849"/>
            <a:chExt cx="1178127" cy="1094369"/>
          </a:xfrm>
        </p:grpSpPr>
        <p:sp>
          <p:nvSpPr>
            <p:cNvPr id="1354" name="Google Shape;1354;p20"/>
            <p:cNvSpPr/>
            <p:nvPr/>
          </p:nvSpPr>
          <p:spPr>
            <a:xfrm>
              <a:off x="7911327" y="4137684"/>
              <a:ext cx="1091918" cy="1022534"/>
            </a:xfrm>
            <a:custGeom>
              <a:avLst/>
              <a:gdLst/>
              <a:ahLst/>
              <a:cxnLst/>
              <a:rect l="l" t="t" r="r" b="b"/>
              <a:pathLst>
                <a:path w="30310" h="28384" extrusionOk="0">
                  <a:moveTo>
                    <a:pt x="0" y="1"/>
                  </a:moveTo>
                  <a:lnTo>
                    <a:pt x="0" y="776"/>
                  </a:lnTo>
                  <a:lnTo>
                    <a:pt x="11012" y="776"/>
                  </a:lnTo>
                  <a:lnTo>
                    <a:pt x="29512" y="19299"/>
                  </a:lnTo>
                  <a:lnTo>
                    <a:pt x="29512" y="28383"/>
                  </a:lnTo>
                  <a:lnTo>
                    <a:pt x="30310" y="28383"/>
                  </a:lnTo>
                  <a:lnTo>
                    <a:pt x="30310" y="18967"/>
                  </a:lnTo>
                  <a:lnTo>
                    <a:pt x="113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20"/>
            <p:cNvSpPr/>
            <p:nvPr/>
          </p:nvSpPr>
          <p:spPr>
            <a:xfrm>
              <a:off x="7825118" y="4065849"/>
              <a:ext cx="172416" cy="171659"/>
            </a:xfrm>
            <a:custGeom>
              <a:avLst/>
              <a:gdLst/>
              <a:ahLst/>
              <a:cxnLst/>
              <a:rect l="l" t="t" r="r" b="b"/>
              <a:pathLst>
                <a:path w="4786" h="4765" extrusionOk="0">
                  <a:moveTo>
                    <a:pt x="2393" y="1"/>
                  </a:moveTo>
                  <a:cubicBezTo>
                    <a:pt x="1086" y="1"/>
                    <a:pt x="0" y="1064"/>
                    <a:pt x="0" y="2372"/>
                  </a:cubicBezTo>
                  <a:cubicBezTo>
                    <a:pt x="0" y="3701"/>
                    <a:pt x="1086" y="4764"/>
                    <a:pt x="2393" y="4764"/>
                  </a:cubicBezTo>
                  <a:cubicBezTo>
                    <a:pt x="3722" y="4764"/>
                    <a:pt x="4786" y="3701"/>
                    <a:pt x="4786" y="2372"/>
                  </a:cubicBezTo>
                  <a:cubicBezTo>
                    <a:pt x="4786" y="1064"/>
                    <a:pt x="3722" y="1"/>
                    <a:pt x="2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6" name="Google Shape;1356;p20"/>
          <p:cNvGrpSpPr/>
          <p:nvPr/>
        </p:nvGrpSpPr>
        <p:grpSpPr>
          <a:xfrm>
            <a:off x="7666038" y="6155102"/>
            <a:ext cx="1057641" cy="300880"/>
            <a:chOff x="5021550" y="4713050"/>
            <a:chExt cx="793250" cy="225666"/>
          </a:xfrm>
        </p:grpSpPr>
        <p:sp>
          <p:nvSpPr>
            <p:cNvPr id="1357" name="Google Shape;1357;p20"/>
            <p:cNvSpPr/>
            <p:nvPr/>
          </p:nvSpPr>
          <p:spPr>
            <a:xfrm>
              <a:off x="5754173" y="4713050"/>
              <a:ext cx="60628" cy="225666"/>
            </a:xfrm>
            <a:custGeom>
              <a:avLst/>
              <a:gdLst/>
              <a:ahLst/>
              <a:cxnLst/>
              <a:rect l="l" t="t" r="r" b="b"/>
              <a:pathLst>
                <a:path w="1619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18" y="6027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20"/>
            <p:cNvSpPr/>
            <p:nvPr/>
          </p:nvSpPr>
          <p:spPr>
            <a:xfrm>
              <a:off x="5632206" y="4713050"/>
              <a:ext cx="60628" cy="225666"/>
            </a:xfrm>
            <a:custGeom>
              <a:avLst/>
              <a:gdLst/>
              <a:ahLst/>
              <a:cxnLst/>
              <a:rect l="l" t="t" r="r" b="b"/>
              <a:pathLst>
                <a:path w="1619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18" y="6027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20"/>
            <p:cNvSpPr/>
            <p:nvPr/>
          </p:nvSpPr>
          <p:spPr>
            <a:xfrm>
              <a:off x="5510240" y="4713050"/>
              <a:ext cx="60628" cy="225666"/>
            </a:xfrm>
            <a:custGeom>
              <a:avLst/>
              <a:gdLst/>
              <a:ahLst/>
              <a:cxnLst/>
              <a:rect l="l" t="t" r="r" b="b"/>
              <a:pathLst>
                <a:path w="1619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18" y="6027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20"/>
            <p:cNvSpPr/>
            <p:nvPr/>
          </p:nvSpPr>
          <p:spPr>
            <a:xfrm>
              <a:off x="5388273" y="4713050"/>
              <a:ext cx="60628" cy="225666"/>
            </a:xfrm>
            <a:custGeom>
              <a:avLst/>
              <a:gdLst/>
              <a:ahLst/>
              <a:cxnLst/>
              <a:rect l="l" t="t" r="r" b="b"/>
              <a:pathLst>
                <a:path w="1619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18" y="6027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20"/>
            <p:cNvSpPr/>
            <p:nvPr/>
          </p:nvSpPr>
          <p:spPr>
            <a:xfrm>
              <a:off x="5265483" y="4713050"/>
              <a:ext cx="61451" cy="225666"/>
            </a:xfrm>
            <a:custGeom>
              <a:avLst/>
              <a:gdLst/>
              <a:ahLst/>
              <a:cxnLst/>
              <a:rect l="l" t="t" r="r" b="b"/>
              <a:pathLst>
                <a:path w="1641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40" y="6027"/>
                  </a:lnTo>
                  <a:lnTo>
                    <a:pt x="16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20"/>
            <p:cNvSpPr/>
            <p:nvPr/>
          </p:nvSpPr>
          <p:spPr>
            <a:xfrm>
              <a:off x="5143516" y="4713050"/>
              <a:ext cx="61451" cy="225666"/>
            </a:xfrm>
            <a:custGeom>
              <a:avLst/>
              <a:gdLst/>
              <a:ahLst/>
              <a:cxnLst/>
              <a:rect l="l" t="t" r="r" b="b"/>
              <a:pathLst>
                <a:path w="1641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40" y="6027"/>
                  </a:lnTo>
                  <a:lnTo>
                    <a:pt x="16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20"/>
            <p:cNvSpPr/>
            <p:nvPr/>
          </p:nvSpPr>
          <p:spPr>
            <a:xfrm>
              <a:off x="5021550" y="4713050"/>
              <a:ext cx="61451" cy="225666"/>
            </a:xfrm>
            <a:custGeom>
              <a:avLst/>
              <a:gdLst/>
              <a:ahLst/>
              <a:cxnLst/>
              <a:rect l="l" t="t" r="r" b="b"/>
              <a:pathLst>
                <a:path w="1641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40" y="6027"/>
                  </a:lnTo>
                  <a:lnTo>
                    <a:pt x="16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4" name="Google Shape;1364;p20"/>
          <p:cNvGrpSpPr/>
          <p:nvPr/>
        </p:nvGrpSpPr>
        <p:grpSpPr>
          <a:xfrm rot="10800000">
            <a:off x="10392670" y="-436842"/>
            <a:ext cx="245699" cy="804408"/>
            <a:chOff x="3638102" y="4583399"/>
            <a:chExt cx="182798" cy="598473"/>
          </a:xfrm>
        </p:grpSpPr>
        <p:sp>
          <p:nvSpPr>
            <p:cNvPr id="1365" name="Google Shape;1365;p20"/>
            <p:cNvSpPr/>
            <p:nvPr/>
          </p:nvSpPr>
          <p:spPr>
            <a:xfrm>
              <a:off x="3710947" y="4755502"/>
              <a:ext cx="21214" cy="426370"/>
            </a:xfrm>
            <a:custGeom>
              <a:avLst/>
              <a:gdLst/>
              <a:ahLst/>
              <a:cxnLst/>
              <a:rect l="l" t="t" r="r" b="b"/>
              <a:pathLst>
                <a:path w="355" h="7135" extrusionOk="0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20"/>
            <p:cNvSpPr/>
            <p:nvPr/>
          </p:nvSpPr>
          <p:spPr>
            <a:xfrm>
              <a:off x="3638102" y="4583399"/>
              <a:ext cx="182798" cy="181424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7" name="Google Shape;1367;p20"/>
          <p:cNvGrpSpPr/>
          <p:nvPr/>
        </p:nvGrpSpPr>
        <p:grpSpPr>
          <a:xfrm>
            <a:off x="11121826" y="294127"/>
            <a:ext cx="1570796" cy="1459122"/>
            <a:chOff x="7825118" y="4065849"/>
            <a:chExt cx="1178127" cy="1094369"/>
          </a:xfrm>
        </p:grpSpPr>
        <p:sp>
          <p:nvSpPr>
            <p:cNvPr id="1368" name="Google Shape;1368;p20"/>
            <p:cNvSpPr/>
            <p:nvPr/>
          </p:nvSpPr>
          <p:spPr>
            <a:xfrm>
              <a:off x="7911327" y="4137684"/>
              <a:ext cx="1091918" cy="1022534"/>
            </a:xfrm>
            <a:custGeom>
              <a:avLst/>
              <a:gdLst/>
              <a:ahLst/>
              <a:cxnLst/>
              <a:rect l="l" t="t" r="r" b="b"/>
              <a:pathLst>
                <a:path w="30310" h="28384" extrusionOk="0">
                  <a:moveTo>
                    <a:pt x="0" y="1"/>
                  </a:moveTo>
                  <a:lnTo>
                    <a:pt x="0" y="776"/>
                  </a:lnTo>
                  <a:lnTo>
                    <a:pt x="11012" y="776"/>
                  </a:lnTo>
                  <a:lnTo>
                    <a:pt x="29512" y="19299"/>
                  </a:lnTo>
                  <a:lnTo>
                    <a:pt x="29512" y="28383"/>
                  </a:lnTo>
                  <a:lnTo>
                    <a:pt x="30310" y="28383"/>
                  </a:lnTo>
                  <a:lnTo>
                    <a:pt x="30310" y="18967"/>
                  </a:lnTo>
                  <a:lnTo>
                    <a:pt x="1134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20"/>
            <p:cNvSpPr/>
            <p:nvPr/>
          </p:nvSpPr>
          <p:spPr>
            <a:xfrm>
              <a:off x="7825118" y="4065849"/>
              <a:ext cx="172416" cy="171659"/>
            </a:xfrm>
            <a:custGeom>
              <a:avLst/>
              <a:gdLst/>
              <a:ahLst/>
              <a:cxnLst/>
              <a:rect l="l" t="t" r="r" b="b"/>
              <a:pathLst>
                <a:path w="4786" h="4765" extrusionOk="0">
                  <a:moveTo>
                    <a:pt x="2393" y="1"/>
                  </a:moveTo>
                  <a:cubicBezTo>
                    <a:pt x="1086" y="1"/>
                    <a:pt x="0" y="1064"/>
                    <a:pt x="0" y="2372"/>
                  </a:cubicBezTo>
                  <a:cubicBezTo>
                    <a:pt x="0" y="3701"/>
                    <a:pt x="1086" y="4764"/>
                    <a:pt x="2393" y="4764"/>
                  </a:cubicBezTo>
                  <a:cubicBezTo>
                    <a:pt x="3722" y="4764"/>
                    <a:pt x="4786" y="3701"/>
                    <a:pt x="4786" y="2372"/>
                  </a:cubicBezTo>
                  <a:cubicBezTo>
                    <a:pt x="4786" y="1064"/>
                    <a:pt x="3722" y="1"/>
                    <a:pt x="23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0" name="Google Shape;1370;p20"/>
          <p:cNvGrpSpPr/>
          <p:nvPr/>
        </p:nvGrpSpPr>
        <p:grpSpPr>
          <a:xfrm>
            <a:off x="6550877" y="-1019584"/>
            <a:ext cx="1092159" cy="1577492"/>
            <a:chOff x="4312241" y="155173"/>
            <a:chExt cx="711736" cy="1027883"/>
          </a:xfrm>
        </p:grpSpPr>
        <p:sp>
          <p:nvSpPr>
            <p:cNvPr id="1371" name="Google Shape;1371;p20"/>
            <p:cNvSpPr/>
            <p:nvPr/>
          </p:nvSpPr>
          <p:spPr>
            <a:xfrm>
              <a:off x="4714225" y="243176"/>
              <a:ext cx="251803" cy="689522"/>
            </a:xfrm>
            <a:custGeom>
              <a:avLst/>
              <a:gdLst/>
              <a:ahLst/>
              <a:cxnLst/>
              <a:rect l="l" t="t" r="r" b="b"/>
              <a:pathLst>
                <a:path w="7800" h="21359" extrusionOk="0">
                  <a:moveTo>
                    <a:pt x="7600" y="0"/>
                  </a:moveTo>
                  <a:lnTo>
                    <a:pt x="1" y="7600"/>
                  </a:lnTo>
                  <a:lnTo>
                    <a:pt x="1" y="21359"/>
                  </a:lnTo>
                  <a:lnTo>
                    <a:pt x="267" y="21359"/>
                  </a:lnTo>
                  <a:lnTo>
                    <a:pt x="267" y="7733"/>
                  </a:lnTo>
                  <a:lnTo>
                    <a:pt x="7800" y="200"/>
                  </a:lnTo>
                  <a:lnTo>
                    <a:pt x="7600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20"/>
            <p:cNvSpPr/>
            <p:nvPr/>
          </p:nvSpPr>
          <p:spPr>
            <a:xfrm>
              <a:off x="4948113" y="190942"/>
              <a:ext cx="75864" cy="75154"/>
            </a:xfrm>
            <a:custGeom>
              <a:avLst/>
              <a:gdLst/>
              <a:ahLst/>
              <a:cxnLst/>
              <a:rect l="l" t="t" r="r" b="b"/>
              <a:pathLst>
                <a:path w="2350" h="2328" extrusionOk="0">
                  <a:moveTo>
                    <a:pt x="1175" y="267"/>
                  </a:moveTo>
                  <a:cubicBezTo>
                    <a:pt x="1663" y="267"/>
                    <a:pt x="2061" y="665"/>
                    <a:pt x="2061" y="1175"/>
                  </a:cubicBezTo>
                  <a:cubicBezTo>
                    <a:pt x="2061" y="1662"/>
                    <a:pt x="1663" y="2061"/>
                    <a:pt x="1175" y="2061"/>
                  </a:cubicBezTo>
                  <a:cubicBezTo>
                    <a:pt x="666" y="2061"/>
                    <a:pt x="267" y="1662"/>
                    <a:pt x="267" y="1175"/>
                  </a:cubicBezTo>
                  <a:cubicBezTo>
                    <a:pt x="267" y="665"/>
                    <a:pt x="666" y="267"/>
                    <a:pt x="1175" y="267"/>
                  </a:cubicBezTo>
                  <a:close/>
                  <a:moveTo>
                    <a:pt x="1175" y="1"/>
                  </a:moveTo>
                  <a:cubicBezTo>
                    <a:pt x="533" y="1"/>
                    <a:pt x="1" y="510"/>
                    <a:pt x="1" y="1175"/>
                  </a:cubicBezTo>
                  <a:cubicBezTo>
                    <a:pt x="1" y="1818"/>
                    <a:pt x="533" y="2327"/>
                    <a:pt x="1175" y="2327"/>
                  </a:cubicBezTo>
                  <a:cubicBezTo>
                    <a:pt x="1818" y="2327"/>
                    <a:pt x="2349" y="1818"/>
                    <a:pt x="2349" y="1175"/>
                  </a:cubicBezTo>
                  <a:cubicBezTo>
                    <a:pt x="2349" y="510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20"/>
            <p:cNvSpPr/>
            <p:nvPr/>
          </p:nvSpPr>
          <p:spPr>
            <a:xfrm>
              <a:off x="4680619" y="926957"/>
              <a:ext cx="75832" cy="75864"/>
            </a:xfrm>
            <a:custGeom>
              <a:avLst/>
              <a:gdLst/>
              <a:ahLst/>
              <a:cxnLst/>
              <a:rect l="l" t="t" r="r" b="b"/>
              <a:pathLst>
                <a:path w="2349" h="2350" extrusionOk="0">
                  <a:moveTo>
                    <a:pt x="1175" y="289"/>
                  </a:moveTo>
                  <a:cubicBezTo>
                    <a:pt x="1662" y="289"/>
                    <a:pt x="2061" y="687"/>
                    <a:pt x="2061" y="1175"/>
                  </a:cubicBezTo>
                  <a:cubicBezTo>
                    <a:pt x="2061" y="1662"/>
                    <a:pt x="1662" y="2061"/>
                    <a:pt x="1175" y="2061"/>
                  </a:cubicBezTo>
                  <a:cubicBezTo>
                    <a:pt x="687" y="2061"/>
                    <a:pt x="288" y="1662"/>
                    <a:pt x="288" y="1175"/>
                  </a:cubicBezTo>
                  <a:cubicBezTo>
                    <a:pt x="288" y="687"/>
                    <a:pt x="687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2" y="1"/>
                    <a:pt x="0" y="532"/>
                    <a:pt x="0" y="1175"/>
                  </a:cubicBezTo>
                  <a:cubicBezTo>
                    <a:pt x="0" y="1817"/>
                    <a:pt x="532" y="2349"/>
                    <a:pt x="1175" y="2349"/>
                  </a:cubicBezTo>
                  <a:cubicBezTo>
                    <a:pt x="1817" y="2349"/>
                    <a:pt x="2349" y="1817"/>
                    <a:pt x="2349" y="1175"/>
                  </a:cubicBezTo>
                  <a:cubicBezTo>
                    <a:pt x="2349" y="532"/>
                    <a:pt x="1817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20"/>
            <p:cNvSpPr/>
            <p:nvPr/>
          </p:nvSpPr>
          <p:spPr>
            <a:xfrm>
              <a:off x="4521110" y="221708"/>
              <a:ext cx="252514" cy="803996"/>
            </a:xfrm>
            <a:custGeom>
              <a:avLst/>
              <a:gdLst/>
              <a:ahLst/>
              <a:cxnLst/>
              <a:rect l="l" t="t" r="r" b="b"/>
              <a:pathLst>
                <a:path w="7822" h="24905" extrusionOk="0">
                  <a:moveTo>
                    <a:pt x="7622" y="0"/>
                  </a:moveTo>
                  <a:lnTo>
                    <a:pt x="1" y="7600"/>
                  </a:lnTo>
                  <a:lnTo>
                    <a:pt x="1" y="24904"/>
                  </a:lnTo>
                  <a:lnTo>
                    <a:pt x="289" y="24904"/>
                  </a:lnTo>
                  <a:lnTo>
                    <a:pt x="289" y="7733"/>
                  </a:lnTo>
                  <a:lnTo>
                    <a:pt x="7822" y="200"/>
                  </a:lnTo>
                  <a:lnTo>
                    <a:pt x="762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20"/>
            <p:cNvSpPr/>
            <p:nvPr/>
          </p:nvSpPr>
          <p:spPr>
            <a:xfrm>
              <a:off x="4754998" y="169507"/>
              <a:ext cx="75864" cy="75121"/>
            </a:xfrm>
            <a:custGeom>
              <a:avLst/>
              <a:gdLst/>
              <a:ahLst/>
              <a:cxnLst/>
              <a:rect l="l" t="t" r="r" b="b"/>
              <a:pathLst>
                <a:path w="2350" h="2327" extrusionOk="0">
                  <a:moveTo>
                    <a:pt x="1175" y="266"/>
                  </a:moveTo>
                  <a:cubicBezTo>
                    <a:pt x="1662" y="266"/>
                    <a:pt x="2083" y="665"/>
                    <a:pt x="2083" y="1174"/>
                  </a:cubicBezTo>
                  <a:cubicBezTo>
                    <a:pt x="2083" y="1662"/>
                    <a:pt x="1662" y="2061"/>
                    <a:pt x="1175" y="2061"/>
                  </a:cubicBezTo>
                  <a:cubicBezTo>
                    <a:pt x="687" y="2061"/>
                    <a:pt x="289" y="1662"/>
                    <a:pt x="289" y="1174"/>
                  </a:cubicBezTo>
                  <a:cubicBezTo>
                    <a:pt x="289" y="665"/>
                    <a:pt x="687" y="266"/>
                    <a:pt x="1175" y="266"/>
                  </a:cubicBezTo>
                  <a:close/>
                  <a:moveTo>
                    <a:pt x="1175" y="0"/>
                  </a:moveTo>
                  <a:cubicBezTo>
                    <a:pt x="532" y="0"/>
                    <a:pt x="1" y="510"/>
                    <a:pt x="1" y="1174"/>
                  </a:cubicBezTo>
                  <a:cubicBezTo>
                    <a:pt x="1" y="1817"/>
                    <a:pt x="532" y="2326"/>
                    <a:pt x="1175" y="2326"/>
                  </a:cubicBezTo>
                  <a:cubicBezTo>
                    <a:pt x="1817" y="2326"/>
                    <a:pt x="2349" y="1817"/>
                    <a:pt x="2349" y="1174"/>
                  </a:cubicBezTo>
                  <a:cubicBezTo>
                    <a:pt x="2349" y="510"/>
                    <a:pt x="1817" y="0"/>
                    <a:pt x="1175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20"/>
            <p:cNvSpPr/>
            <p:nvPr/>
          </p:nvSpPr>
          <p:spPr>
            <a:xfrm>
              <a:off x="4488214" y="1019932"/>
              <a:ext cx="75121" cy="75864"/>
            </a:xfrm>
            <a:custGeom>
              <a:avLst/>
              <a:gdLst/>
              <a:ahLst/>
              <a:cxnLst/>
              <a:rect l="l" t="t" r="r" b="b"/>
              <a:pathLst>
                <a:path w="2327" h="2350" extrusionOk="0">
                  <a:moveTo>
                    <a:pt x="1152" y="289"/>
                  </a:moveTo>
                  <a:cubicBezTo>
                    <a:pt x="1662" y="289"/>
                    <a:pt x="2061" y="688"/>
                    <a:pt x="2061" y="1175"/>
                  </a:cubicBezTo>
                  <a:cubicBezTo>
                    <a:pt x="2061" y="1663"/>
                    <a:pt x="1662" y="2061"/>
                    <a:pt x="1152" y="2061"/>
                  </a:cubicBezTo>
                  <a:cubicBezTo>
                    <a:pt x="665" y="2061"/>
                    <a:pt x="266" y="1663"/>
                    <a:pt x="266" y="1175"/>
                  </a:cubicBezTo>
                  <a:cubicBezTo>
                    <a:pt x="266" y="688"/>
                    <a:pt x="665" y="289"/>
                    <a:pt x="1152" y="289"/>
                  </a:cubicBezTo>
                  <a:close/>
                  <a:moveTo>
                    <a:pt x="1152" y="1"/>
                  </a:moveTo>
                  <a:cubicBezTo>
                    <a:pt x="510" y="1"/>
                    <a:pt x="0" y="533"/>
                    <a:pt x="0" y="1175"/>
                  </a:cubicBezTo>
                  <a:cubicBezTo>
                    <a:pt x="0" y="1818"/>
                    <a:pt x="510" y="2349"/>
                    <a:pt x="1152" y="2349"/>
                  </a:cubicBezTo>
                  <a:cubicBezTo>
                    <a:pt x="1817" y="2349"/>
                    <a:pt x="2327" y="1818"/>
                    <a:pt x="2327" y="1175"/>
                  </a:cubicBezTo>
                  <a:cubicBezTo>
                    <a:pt x="2327" y="533"/>
                    <a:pt x="1817" y="1"/>
                    <a:pt x="1152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20"/>
            <p:cNvSpPr/>
            <p:nvPr/>
          </p:nvSpPr>
          <p:spPr>
            <a:xfrm>
              <a:off x="4343006" y="208117"/>
              <a:ext cx="251804" cy="906977"/>
            </a:xfrm>
            <a:custGeom>
              <a:avLst/>
              <a:gdLst/>
              <a:ahLst/>
              <a:cxnLst/>
              <a:rect l="l" t="t" r="r" b="b"/>
              <a:pathLst>
                <a:path w="7800" h="28095" extrusionOk="0">
                  <a:moveTo>
                    <a:pt x="7600" y="0"/>
                  </a:moveTo>
                  <a:lnTo>
                    <a:pt x="1" y="7600"/>
                  </a:lnTo>
                  <a:lnTo>
                    <a:pt x="1" y="28095"/>
                  </a:lnTo>
                  <a:lnTo>
                    <a:pt x="289" y="28095"/>
                  </a:lnTo>
                  <a:lnTo>
                    <a:pt x="289" y="7711"/>
                  </a:lnTo>
                  <a:lnTo>
                    <a:pt x="7800" y="200"/>
                  </a:lnTo>
                  <a:lnTo>
                    <a:pt x="7600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20"/>
            <p:cNvSpPr/>
            <p:nvPr/>
          </p:nvSpPr>
          <p:spPr>
            <a:xfrm>
              <a:off x="4576894" y="155173"/>
              <a:ext cx="75864" cy="75864"/>
            </a:xfrm>
            <a:custGeom>
              <a:avLst/>
              <a:gdLst/>
              <a:ahLst/>
              <a:cxnLst/>
              <a:rect l="l" t="t" r="r" b="b"/>
              <a:pathLst>
                <a:path w="2350" h="2350" extrusionOk="0">
                  <a:moveTo>
                    <a:pt x="1175" y="289"/>
                  </a:moveTo>
                  <a:cubicBezTo>
                    <a:pt x="1662" y="289"/>
                    <a:pt x="2061" y="688"/>
                    <a:pt x="2061" y="1175"/>
                  </a:cubicBezTo>
                  <a:cubicBezTo>
                    <a:pt x="2061" y="1663"/>
                    <a:pt x="1662" y="2084"/>
                    <a:pt x="1175" y="2084"/>
                  </a:cubicBezTo>
                  <a:cubicBezTo>
                    <a:pt x="688" y="2084"/>
                    <a:pt x="267" y="1663"/>
                    <a:pt x="267" y="1175"/>
                  </a:cubicBezTo>
                  <a:cubicBezTo>
                    <a:pt x="267" y="688"/>
                    <a:pt x="688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2" y="1"/>
                    <a:pt x="1" y="533"/>
                    <a:pt x="1" y="1175"/>
                  </a:cubicBezTo>
                  <a:cubicBezTo>
                    <a:pt x="1" y="1818"/>
                    <a:pt x="532" y="2349"/>
                    <a:pt x="1175" y="2349"/>
                  </a:cubicBezTo>
                  <a:cubicBezTo>
                    <a:pt x="1818" y="2349"/>
                    <a:pt x="2349" y="1818"/>
                    <a:pt x="2349" y="1175"/>
                  </a:cubicBezTo>
                  <a:cubicBezTo>
                    <a:pt x="2349" y="533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20"/>
            <p:cNvSpPr/>
            <p:nvPr/>
          </p:nvSpPr>
          <p:spPr>
            <a:xfrm>
              <a:off x="4312241" y="1107192"/>
              <a:ext cx="75864" cy="75864"/>
            </a:xfrm>
            <a:custGeom>
              <a:avLst/>
              <a:gdLst/>
              <a:ahLst/>
              <a:cxnLst/>
              <a:rect l="l" t="t" r="r" b="b"/>
              <a:pathLst>
                <a:path w="2350" h="2350" extrusionOk="0">
                  <a:moveTo>
                    <a:pt x="1175" y="289"/>
                  </a:moveTo>
                  <a:cubicBezTo>
                    <a:pt x="1685" y="289"/>
                    <a:pt x="2084" y="688"/>
                    <a:pt x="2084" y="1175"/>
                  </a:cubicBezTo>
                  <a:cubicBezTo>
                    <a:pt x="2084" y="1685"/>
                    <a:pt x="1685" y="2084"/>
                    <a:pt x="1175" y="2084"/>
                  </a:cubicBezTo>
                  <a:cubicBezTo>
                    <a:pt x="688" y="2084"/>
                    <a:pt x="289" y="1685"/>
                    <a:pt x="289" y="1175"/>
                  </a:cubicBezTo>
                  <a:cubicBezTo>
                    <a:pt x="289" y="688"/>
                    <a:pt x="688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3" y="1"/>
                    <a:pt x="1" y="533"/>
                    <a:pt x="1" y="1175"/>
                  </a:cubicBezTo>
                  <a:cubicBezTo>
                    <a:pt x="1" y="1840"/>
                    <a:pt x="533" y="2349"/>
                    <a:pt x="1175" y="2349"/>
                  </a:cubicBezTo>
                  <a:cubicBezTo>
                    <a:pt x="1818" y="2349"/>
                    <a:pt x="2349" y="1840"/>
                    <a:pt x="2349" y="1175"/>
                  </a:cubicBezTo>
                  <a:cubicBezTo>
                    <a:pt x="2349" y="533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"/>
          <p:cNvSpPr txBox="1">
            <a:spLocks noGrp="1"/>
          </p:cNvSpPr>
          <p:nvPr>
            <p:ph type="title"/>
          </p:nvPr>
        </p:nvSpPr>
        <p:spPr>
          <a:xfrm>
            <a:off x="4555550" y="2367655"/>
            <a:ext cx="5300700" cy="1246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7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86" name="Google Shape;86;p3"/>
          <p:cNvSpPr txBox="1">
            <a:spLocks noGrp="1"/>
          </p:cNvSpPr>
          <p:nvPr>
            <p:ph type="title" idx="2" hasCustomPrompt="1"/>
          </p:nvPr>
        </p:nvSpPr>
        <p:spPr>
          <a:xfrm>
            <a:off x="2335650" y="2367655"/>
            <a:ext cx="2016900" cy="1246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300"/>
              <a:buNone/>
              <a:defRPr sz="8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300"/>
              <a:buNone/>
              <a:defRPr sz="93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300"/>
              <a:buNone/>
              <a:defRPr sz="93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300"/>
              <a:buNone/>
              <a:defRPr sz="93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300"/>
              <a:buNone/>
              <a:defRPr sz="93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300"/>
              <a:buNone/>
              <a:defRPr sz="93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300"/>
              <a:buNone/>
              <a:defRPr sz="93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300"/>
              <a:buNone/>
              <a:defRPr sz="93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300"/>
              <a:buNone/>
              <a:defRPr sz="9300"/>
            </a:lvl9pPr>
          </a:lstStyle>
          <a:p>
            <a:r>
              <a:t>xx%</a:t>
            </a:r>
          </a:p>
        </p:txBody>
      </p:sp>
      <p:sp>
        <p:nvSpPr>
          <p:cNvPr id="87" name="Google Shape;87;p3"/>
          <p:cNvSpPr txBox="1">
            <a:spLocks noGrp="1"/>
          </p:cNvSpPr>
          <p:nvPr>
            <p:ph type="subTitle" idx="1"/>
          </p:nvPr>
        </p:nvSpPr>
        <p:spPr>
          <a:xfrm>
            <a:off x="2644200" y="4463310"/>
            <a:ext cx="6903600" cy="5985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grpSp>
        <p:nvGrpSpPr>
          <p:cNvPr id="88" name="Google Shape;88;p3"/>
          <p:cNvGrpSpPr/>
          <p:nvPr/>
        </p:nvGrpSpPr>
        <p:grpSpPr>
          <a:xfrm rot="10800000">
            <a:off x="-124958" y="4638770"/>
            <a:ext cx="2392765" cy="1250254"/>
            <a:chOff x="7447476" y="612577"/>
            <a:chExt cx="1794619" cy="937714"/>
          </a:xfrm>
        </p:grpSpPr>
        <p:sp>
          <p:nvSpPr>
            <p:cNvPr id="89" name="Google Shape;89;p3"/>
            <p:cNvSpPr/>
            <p:nvPr/>
          </p:nvSpPr>
          <p:spPr>
            <a:xfrm>
              <a:off x="7866602" y="1081065"/>
              <a:ext cx="1375493" cy="469226"/>
            </a:xfrm>
            <a:custGeom>
              <a:avLst/>
              <a:gdLst/>
              <a:ahLst/>
              <a:cxnLst/>
              <a:rect l="l" t="t" r="r" b="b"/>
              <a:pathLst>
                <a:path w="42608" h="14535" extrusionOk="0">
                  <a:moveTo>
                    <a:pt x="4299" y="0"/>
                  </a:moveTo>
                  <a:lnTo>
                    <a:pt x="1" y="4321"/>
                  </a:lnTo>
                  <a:cubicBezTo>
                    <a:pt x="67" y="4365"/>
                    <a:pt x="134" y="4432"/>
                    <a:pt x="200" y="4498"/>
                  </a:cubicBezTo>
                  <a:lnTo>
                    <a:pt x="4432" y="288"/>
                  </a:lnTo>
                  <a:lnTo>
                    <a:pt x="27474" y="288"/>
                  </a:lnTo>
                  <a:lnTo>
                    <a:pt x="41721" y="14535"/>
                  </a:lnTo>
                  <a:lnTo>
                    <a:pt x="42607" y="14535"/>
                  </a:lnTo>
                  <a:lnTo>
                    <a:pt x="42607" y="14269"/>
                  </a:lnTo>
                  <a:lnTo>
                    <a:pt x="41832" y="14269"/>
                  </a:lnTo>
                  <a:lnTo>
                    <a:pt x="27585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7526149" y="694834"/>
              <a:ext cx="1715944" cy="710280"/>
            </a:xfrm>
            <a:custGeom>
              <a:avLst/>
              <a:gdLst/>
              <a:ahLst/>
              <a:cxnLst/>
              <a:rect l="l" t="t" r="r" b="b"/>
              <a:pathLst>
                <a:path w="53154" h="22002" extrusionOk="0">
                  <a:moveTo>
                    <a:pt x="222" y="0"/>
                  </a:moveTo>
                  <a:cubicBezTo>
                    <a:pt x="155" y="89"/>
                    <a:pt x="89" y="133"/>
                    <a:pt x="0" y="199"/>
                  </a:cubicBezTo>
                  <a:lnTo>
                    <a:pt x="8929" y="9106"/>
                  </a:lnTo>
                  <a:lnTo>
                    <a:pt x="40258" y="9106"/>
                  </a:lnTo>
                  <a:lnTo>
                    <a:pt x="53153" y="22001"/>
                  </a:lnTo>
                  <a:lnTo>
                    <a:pt x="53153" y="21625"/>
                  </a:lnTo>
                  <a:lnTo>
                    <a:pt x="40369" y="8840"/>
                  </a:lnTo>
                  <a:lnTo>
                    <a:pt x="9040" y="8840"/>
                  </a:lnTo>
                  <a:lnTo>
                    <a:pt x="22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7447476" y="612577"/>
              <a:ext cx="98010" cy="98720"/>
            </a:xfrm>
            <a:custGeom>
              <a:avLst/>
              <a:gdLst/>
              <a:ahLst/>
              <a:cxnLst/>
              <a:rect l="l" t="t" r="r" b="b"/>
              <a:pathLst>
                <a:path w="3036" h="3058" extrusionOk="0">
                  <a:moveTo>
                    <a:pt x="1529" y="288"/>
                  </a:move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20" y="2792"/>
                    <a:pt x="266" y="2216"/>
                    <a:pt x="266" y="1529"/>
                  </a:cubicBezTo>
                  <a:cubicBezTo>
                    <a:pt x="266" y="842"/>
                    <a:pt x="820" y="288"/>
                    <a:pt x="1529" y="288"/>
                  </a:cubicBezTo>
                  <a:close/>
                  <a:moveTo>
                    <a:pt x="1529" y="0"/>
                  </a:moveTo>
                  <a:cubicBezTo>
                    <a:pt x="687" y="0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1861" y="3058"/>
                    <a:pt x="2193" y="2947"/>
                    <a:pt x="2437" y="2747"/>
                  </a:cubicBezTo>
                  <a:lnTo>
                    <a:pt x="2260" y="2570"/>
                  </a:lnTo>
                  <a:lnTo>
                    <a:pt x="2459" y="2371"/>
                  </a:lnTo>
                  <a:lnTo>
                    <a:pt x="2637" y="2548"/>
                  </a:lnTo>
                  <a:cubicBezTo>
                    <a:pt x="2902" y="2282"/>
                    <a:pt x="3035" y="1928"/>
                    <a:pt x="3035" y="1529"/>
                  </a:cubicBezTo>
                  <a:cubicBezTo>
                    <a:pt x="3035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7786509" y="1209098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288"/>
                  </a:move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42" y="2792"/>
                    <a:pt x="266" y="2216"/>
                    <a:pt x="266" y="1529"/>
                  </a:cubicBezTo>
                  <a:cubicBezTo>
                    <a:pt x="266" y="842"/>
                    <a:pt x="842" y="288"/>
                    <a:pt x="1529" y="288"/>
                  </a:cubicBezTo>
                  <a:close/>
                  <a:moveTo>
                    <a:pt x="1529" y="0"/>
                  </a:moveTo>
                  <a:cubicBezTo>
                    <a:pt x="687" y="0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1153"/>
                    <a:pt x="2903" y="798"/>
                    <a:pt x="2681" y="532"/>
                  </a:cubicBezTo>
                  <a:lnTo>
                    <a:pt x="2548" y="665"/>
                  </a:lnTo>
                  <a:lnTo>
                    <a:pt x="2371" y="466"/>
                  </a:lnTo>
                  <a:lnTo>
                    <a:pt x="2482" y="355"/>
                  </a:lnTo>
                  <a:cubicBezTo>
                    <a:pt x="2216" y="133"/>
                    <a:pt x="1883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" name="Google Shape;93;p3"/>
          <p:cNvGrpSpPr/>
          <p:nvPr/>
        </p:nvGrpSpPr>
        <p:grpSpPr>
          <a:xfrm rot="10800000">
            <a:off x="-124962" y="6188129"/>
            <a:ext cx="1171137" cy="367196"/>
            <a:chOff x="8363724" y="112839"/>
            <a:chExt cx="878375" cy="275404"/>
          </a:xfrm>
        </p:grpSpPr>
        <p:grpSp>
          <p:nvGrpSpPr>
            <p:cNvPr id="94" name="Google Shape;94;p3"/>
            <p:cNvGrpSpPr/>
            <p:nvPr/>
          </p:nvGrpSpPr>
          <p:grpSpPr>
            <a:xfrm>
              <a:off x="8363724" y="112839"/>
              <a:ext cx="878375" cy="275404"/>
              <a:chOff x="6611124" y="570039"/>
              <a:chExt cx="878375" cy="275404"/>
            </a:xfrm>
          </p:grpSpPr>
          <p:sp>
            <p:nvSpPr>
              <p:cNvPr id="95" name="Google Shape;95;p3"/>
              <p:cNvSpPr/>
              <p:nvPr/>
            </p:nvSpPr>
            <p:spPr>
              <a:xfrm>
                <a:off x="6675495" y="570039"/>
                <a:ext cx="814003" cy="195309"/>
              </a:xfrm>
              <a:custGeom>
                <a:avLst/>
                <a:gdLst/>
                <a:ahLst/>
                <a:cxnLst/>
                <a:rect l="l" t="t" r="r" b="b"/>
                <a:pathLst>
                  <a:path w="25215" h="6050" extrusionOk="0">
                    <a:moveTo>
                      <a:pt x="5916" y="1"/>
                    </a:moveTo>
                    <a:lnTo>
                      <a:pt x="0" y="5894"/>
                    </a:lnTo>
                    <a:cubicBezTo>
                      <a:pt x="89" y="5938"/>
                      <a:pt x="178" y="5983"/>
                      <a:pt x="244" y="6049"/>
                    </a:cubicBezTo>
                    <a:lnTo>
                      <a:pt x="6027" y="266"/>
                    </a:lnTo>
                    <a:lnTo>
                      <a:pt x="25214" y="266"/>
                    </a:lnTo>
                    <a:lnTo>
                      <a:pt x="2521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3"/>
              <p:cNvSpPr/>
              <p:nvPr/>
            </p:nvSpPr>
            <p:spPr>
              <a:xfrm>
                <a:off x="6611124" y="755310"/>
                <a:ext cx="89423" cy="90133"/>
              </a:xfrm>
              <a:custGeom>
                <a:avLst/>
                <a:gdLst/>
                <a:ahLst/>
                <a:cxnLst/>
                <a:rect l="l" t="t" r="r" b="b"/>
                <a:pathLst>
                  <a:path w="2770" h="2792" extrusionOk="0">
                    <a:moveTo>
                      <a:pt x="1374" y="0"/>
                    </a:moveTo>
                    <a:cubicBezTo>
                      <a:pt x="621" y="0"/>
                      <a:pt x="0" y="620"/>
                      <a:pt x="0" y="1396"/>
                    </a:cubicBezTo>
                    <a:cubicBezTo>
                      <a:pt x="0" y="2171"/>
                      <a:pt x="621" y="2792"/>
                      <a:pt x="1374" y="2792"/>
                    </a:cubicBezTo>
                    <a:cubicBezTo>
                      <a:pt x="2149" y="2792"/>
                      <a:pt x="2770" y="2171"/>
                      <a:pt x="2770" y="1396"/>
                    </a:cubicBezTo>
                    <a:cubicBezTo>
                      <a:pt x="2770" y="953"/>
                      <a:pt x="2570" y="576"/>
                      <a:pt x="2238" y="310"/>
                    </a:cubicBezTo>
                    <a:lnTo>
                      <a:pt x="2083" y="487"/>
                    </a:lnTo>
                    <a:lnTo>
                      <a:pt x="1884" y="288"/>
                    </a:lnTo>
                    <a:lnTo>
                      <a:pt x="1994" y="155"/>
                    </a:lnTo>
                    <a:cubicBezTo>
                      <a:pt x="1817" y="66"/>
                      <a:pt x="1596" y="0"/>
                      <a:pt x="137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7" name="Google Shape;97;p3"/>
            <p:cNvSpPr/>
            <p:nvPr/>
          </p:nvSpPr>
          <p:spPr>
            <a:xfrm>
              <a:off x="8424512" y="303114"/>
              <a:ext cx="11493" cy="10750"/>
            </a:xfrm>
            <a:custGeom>
              <a:avLst/>
              <a:gdLst/>
              <a:ahLst/>
              <a:cxnLst/>
              <a:rect l="l" t="t" r="r" b="b"/>
              <a:pathLst>
                <a:path w="356" h="333" extrusionOk="0">
                  <a:moveTo>
                    <a:pt x="111" y="0"/>
                  </a:moveTo>
                  <a:lnTo>
                    <a:pt x="1" y="133"/>
                  </a:lnTo>
                  <a:lnTo>
                    <a:pt x="200" y="332"/>
                  </a:lnTo>
                  <a:lnTo>
                    <a:pt x="355" y="155"/>
                  </a:lnTo>
                  <a:cubicBezTo>
                    <a:pt x="289" y="89"/>
                    <a:pt x="200" y="44"/>
                    <a:pt x="111" y="0"/>
                  </a:cubicBezTo>
                  <a:close/>
                </a:path>
              </a:pathLst>
            </a:custGeom>
            <a:solidFill>
              <a:srgbClr val="FF41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" name="Google Shape;98;p3"/>
          <p:cNvGrpSpPr/>
          <p:nvPr/>
        </p:nvGrpSpPr>
        <p:grpSpPr>
          <a:xfrm rot="10800000">
            <a:off x="-124957" y="5844404"/>
            <a:ext cx="2168456" cy="630246"/>
            <a:chOff x="7615712" y="156599"/>
            <a:chExt cx="1626382" cy="472696"/>
          </a:xfrm>
        </p:grpSpPr>
        <p:sp>
          <p:nvSpPr>
            <p:cNvPr id="99" name="Google Shape;99;p3"/>
            <p:cNvSpPr/>
            <p:nvPr/>
          </p:nvSpPr>
          <p:spPr>
            <a:xfrm>
              <a:off x="7677781" y="212980"/>
              <a:ext cx="1564313" cy="416315"/>
            </a:xfrm>
            <a:custGeom>
              <a:avLst/>
              <a:gdLst/>
              <a:ahLst/>
              <a:cxnLst/>
              <a:rect l="l" t="t" r="r" b="b"/>
              <a:pathLst>
                <a:path w="48457" h="12896" extrusionOk="0">
                  <a:moveTo>
                    <a:pt x="576" y="0"/>
                  </a:moveTo>
                  <a:cubicBezTo>
                    <a:pt x="421" y="244"/>
                    <a:pt x="222" y="444"/>
                    <a:pt x="0" y="599"/>
                  </a:cubicBezTo>
                  <a:lnTo>
                    <a:pt x="12275" y="12895"/>
                  </a:lnTo>
                  <a:lnTo>
                    <a:pt x="43582" y="12895"/>
                  </a:lnTo>
                  <a:lnTo>
                    <a:pt x="48456" y="8021"/>
                  </a:lnTo>
                  <a:lnTo>
                    <a:pt x="48456" y="6847"/>
                  </a:lnTo>
                  <a:lnTo>
                    <a:pt x="43227" y="12053"/>
                  </a:lnTo>
                  <a:lnTo>
                    <a:pt x="12629" y="12053"/>
                  </a:lnTo>
                  <a:lnTo>
                    <a:pt x="57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7615712" y="156599"/>
              <a:ext cx="98010" cy="98720"/>
            </a:xfrm>
            <a:custGeom>
              <a:avLst/>
              <a:gdLst/>
              <a:ahLst/>
              <a:cxnLst/>
              <a:rect l="l" t="t" r="r" b="b"/>
              <a:pathLst>
                <a:path w="3036" h="3058" extrusionOk="0">
                  <a:moveTo>
                    <a:pt x="1529" y="288"/>
                  </a:move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20" y="2792"/>
                    <a:pt x="266" y="2216"/>
                    <a:pt x="266" y="1529"/>
                  </a:cubicBezTo>
                  <a:cubicBezTo>
                    <a:pt x="266" y="842"/>
                    <a:pt x="820" y="288"/>
                    <a:pt x="1529" y="288"/>
                  </a:cubicBezTo>
                  <a:close/>
                  <a:moveTo>
                    <a:pt x="1529" y="0"/>
                  </a:moveTo>
                  <a:cubicBezTo>
                    <a:pt x="687" y="0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1861" y="3058"/>
                    <a:pt x="2193" y="2947"/>
                    <a:pt x="2437" y="2747"/>
                  </a:cubicBezTo>
                  <a:lnTo>
                    <a:pt x="2260" y="2570"/>
                  </a:lnTo>
                  <a:lnTo>
                    <a:pt x="2459" y="2371"/>
                  </a:lnTo>
                  <a:lnTo>
                    <a:pt x="2637" y="2548"/>
                  </a:lnTo>
                  <a:cubicBezTo>
                    <a:pt x="2902" y="2282"/>
                    <a:pt x="3035" y="1928"/>
                    <a:pt x="3035" y="1529"/>
                  </a:cubicBezTo>
                  <a:cubicBezTo>
                    <a:pt x="3035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" name="Google Shape;101;p3"/>
          <p:cNvGrpSpPr/>
          <p:nvPr/>
        </p:nvGrpSpPr>
        <p:grpSpPr>
          <a:xfrm>
            <a:off x="9090628" y="5938381"/>
            <a:ext cx="1574198" cy="332263"/>
            <a:chOff x="3186414" y="611522"/>
            <a:chExt cx="803285" cy="169548"/>
          </a:xfrm>
        </p:grpSpPr>
        <p:sp>
          <p:nvSpPr>
            <p:cNvPr id="102" name="Google Shape;102;p3"/>
            <p:cNvSpPr/>
            <p:nvPr/>
          </p:nvSpPr>
          <p:spPr>
            <a:xfrm>
              <a:off x="3186414" y="611522"/>
              <a:ext cx="803285" cy="169548"/>
            </a:xfrm>
            <a:custGeom>
              <a:avLst/>
              <a:gdLst/>
              <a:ahLst/>
              <a:cxnLst/>
              <a:rect l="l" t="t" r="r" b="b"/>
              <a:pathLst>
                <a:path w="24883" h="5252" extrusionOk="0">
                  <a:moveTo>
                    <a:pt x="2194" y="1"/>
                  </a:moveTo>
                  <a:lnTo>
                    <a:pt x="1" y="2349"/>
                  </a:lnTo>
                  <a:lnTo>
                    <a:pt x="1" y="5252"/>
                  </a:lnTo>
                  <a:lnTo>
                    <a:pt x="24882" y="5252"/>
                  </a:lnTo>
                  <a:lnTo>
                    <a:pt x="2488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3537618" y="670180"/>
              <a:ext cx="55106" cy="55106"/>
            </a:xfrm>
            <a:custGeom>
              <a:avLst/>
              <a:gdLst/>
              <a:ahLst/>
              <a:cxnLst/>
              <a:rect l="l" t="t" r="r" b="b"/>
              <a:pathLst>
                <a:path w="1707" h="1707" extrusionOk="0">
                  <a:moveTo>
                    <a:pt x="865" y="0"/>
                  </a:moveTo>
                  <a:cubicBezTo>
                    <a:pt x="377" y="0"/>
                    <a:pt x="1" y="377"/>
                    <a:pt x="1" y="842"/>
                  </a:cubicBezTo>
                  <a:cubicBezTo>
                    <a:pt x="1" y="1308"/>
                    <a:pt x="377" y="1706"/>
                    <a:pt x="865" y="1706"/>
                  </a:cubicBezTo>
                  <a:cubicBezTo>
                    <a:pt x="1330" y="1706"/>
                    <a:pt x="1707" y="1308"/>
                    <a:pt x="1707" y="842"/>
                  </a:cubicBezTo>
                  <a:cubicBezTo>
                    <a:pt x="1707" y="377"/>
                    <a:pt x="1330" y="0"/>
                    <a:pt x="8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3456072" y="670180"/>
              <a:ext cx="55106" cy="55106"/>
            </a:xfrm>
            <a:custGeom>
              <a:avLst/>
              <a:gdLst/>
              <a:ahLst/>
              <a:cxnLst/>
              <a:rect l="l" t="t" r="r" b="b"/>
              <a:pathLst>
                <a:path w="1707" h="1707" extrusionOk="0">
                  <a:moveTo>
                    <a:pt x="865" y="0"/>
                  </a:moveTo>
                  <a:cubicBezTo>
                    <a:pt x="400" y="0"/>
                    <a:pt x="1" y="377"/>
                    <a:pt x="1" y="842"/>
                  </a:cubicBezTo>
                  <a:cubicBezTo>
                    <a:pt x="1" y="1308"/>
                    <a:pt x="400" y="1706"/>
                    <a:pt x="865" y="1706"/>
                  </a:cubicBezTo>
                  <a:cubicBezTo>
                    <a:pt x="1330" y="1706"/>
                    <a:pt x="1707" y="1308"/>
                    <a:pt x="1707" y="842"/>
                  </a:cubicBezTo>
                  <a:cubicBezTo>
                    <a:pt x="1707" y="377"/>
                    <a:pt x="1330" y="0"/>
                    <a:pt x="8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3374526" y="670180"/>
              <a:ext cx="55106" cy="55106"/>
            </a:xfrm>
            <a:custGeom>
              <a:avLst/>
              <a:gdLst/>
              <a:ahLst/>
              <a:cxnLst/>
              <a:rect l="l" t="t" r="r" b="b"/>
              <a:pathLst>
                <a:path w="1707" h="1707" extrusionOk="0">
                  <a:moveTo>
                    <a:pt x="865" y="0"/>
                  </a:moveTo>
                  <a:cubicBezTo>
                    <a:pt x="400" y="0"/>
                    <a:pt x="1" y="377"/>
                    <a:pt x="1" y="842"/>
                  </a:cubicBezTo>
                  <a:cubicBezTo>
                    <a:pt x="1" y="1308"/>
                    <a:pt x="400" y="1706"/>
                    <a:pt x="865" y="1706"/>
                  </a:cubicBezTo>
                  <a:cubicBezTo>
                    <a:pt x="1330" y="1706"/>
                    <a:pt x="1707" y="1308"/>
                    <a:pt x="1707" y="842"/>
                  </a:cubicBezTo>
                  <a:cubicBezTo>
                    <a:pt x="1707" y="377"/>
                    <a:pt x="1330" y="0"/>
                    <a:pt x="8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3511146" y="693069"/>
              <a:ext cx="26504" cy="8619"/>
            </a:xfrm>
            <a:custGeom>
              <a:avLst/>
              <a:gdLst/>
              <a:ahLst/>
              <a:cxnLst/>
              <a:rect l="l" t="t" r="r" b="b"/>
              <a:pathLst>
                <a:path w="821" h="267" extrusionOk="0">
                  <a:moveTo>
                    <a:pt x="1" y="0"/>
                  </a:moveTo>
                  <a:lnTo>
                    <a:pt x="1" y="266"/>
                  </a:lnTo>
                  <a:lnTo>
                    <a:pt x="821" y="266"/>
                  </a:lnTo>
                  <a:lnTo>
                    <a:pt x="82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3429600" y="693069"/>
              <a:ext cx="26504" cy="8619"/>
            </a:xfrm>
            <a:custGeom>
              <a:avLst/>
              <a:gdLst/>
              <a:ahLst/>
              <a:cxnLst/>
              <a:rect l="l" t="t" r="r" b="b"/>
              <a:pathLst>
                <a:path w="821" h="267" extrusionOk="0">
                  <a:moveTo>
                    <a:pt x="1" y="0"/>
                  </a:moveTo>
                  <a:lnTo>
                    <a:pt x="1" y="266"/>
                  </a:lnTo>
                  <a:lnTo>
                    <a:pt x="821" y="266"/>
                  </a:lnTo>
                  <a:lnTo>
                    <a:pt x="82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3589819" y="693069"/>
              <a:ext cx="27214" cy="8619"/>
            </a:xfrm>
            <a:custGeom>
              <a:avLst/>
              <a:gdLst/>
              <a:ahLst/>
              <a:cxnLst/>
              <a:rect l="l" t="t" r="r" b="b"/>
              <a:pathLst>
                <a:path w="843" h="267" extrusionOk="0">
                  <a:moveTo>
                    <a:pt x="1" y="0"/>
                  </a:moveTo>
                  <a:lnTo>
                    <a:pt x="1" y="266"/>
                  </a:lnTo>
                  <a:lnTo>
                    <a:pt x="843" y="266"/>
                  </a:lnTo>
                  <a:lnTo>
                    <a:pt x="8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" name="Google Shape;109;p3"/>
          <p:cNvGrpSpPr/>
          <p:nvPr/>
        </p:nvGrpSpPr>
        <p:grpSpPr>
          <a:xfrm>
            <a:off x="3663299" y="6033804"/>
            <a:ext cx="1057641" cy="300880"/>
            <a:chOff x="5021550" y="4713050"/>
            <a:chExt cx="793250" cy="225666"/>
          </a:xfrm>
        </p:grpSpPr>
        <p:sp>
          <p:nvSpPr>
            <p:cNvPr id="110" name="Google Shape;110;p3"/>
            <p:cNvSpPr/>
            <p:nvPr/>
          </p:nvSpPr>
          <p:spPr>
            <a:xfrm>
              <a:off x="5754173" y="4713050"/>
              <a:ext cx="60628" cy="225666"/>
            </a:xfrm>
            <a:custGeom>
              <a:avLst/>
              <a:gdLst/>
              <a:ahLst/>
              <a:cxnLst/>
              <a:rect l="l" t="t" r="r" b="b"/>
              <a:pathLst>
                <a:path w="1619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18" y="6027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5632206" y="4713050"/>
              <a:ext cx="60628" cy="225666"/>
            </a:xfrm>
            <a:custGeom>
              <a:avLst/>
              <a:gdLst/>
              <a:ahLst/>
              <a:cxnLst/>
              <a:rect l="l" t="t" r="r" b="b"/>
              <a:pathLst>
                <a:path w="1619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18" y="6027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5510240" y="4713050"/>
              <a:ext cx="60628" cy="225666"/>
            </a:xfrm>
            <a:custGeom>
              <a:avLst/>
              <a:gdLst/>
              <a:ahLst/>
              <a:cxnLst/>
              <a:rect l="l" t="t" r="r" b="b"/>
              <a:pathLst>
                <a:path w="1619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18" y="6027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5388273" y="4713050"/>
              <a:ext cx="60628" cy="225666"/>
            </a:xfrm>
            <a:custGeom>
              <a:avLst/>
              <a:gdLst/>
              <a:ahLst/>
              <a:cxnLst/>
              <a:rect l="l" t="t" r="r" b="b"/>
              <a:pathLst>
                <a:path w="1619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18" y="6027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5265483" y="4713050"/>
              <a:ext cx="61451" cy="225666"/>
            </a:xfrm>
            <a:custGeom>
              <a:avLst/>
              <a:gdLst/>
              <a:ahLst/>
              <a:cxnLst/>
              <a:rect l="l" t="t" r="r" b="b"/>
              <a:pathLst>
                <a:path w="1641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40" y="6027"/>
                  </a:lnTo>
                  <a:lnTo>
                    <a:pt x="16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5143516" y="4713050"/>
              <a:ext cx="61451" cy="225666"/>
            </a:xfrm>
            <a:custGeom>
              <a:avLst/>
              <a:gdLst/>
              <a:ahLst/>
              <a:cxnLst/>
              <a:rect l="l" t="t" r="r" b="b"/>
              <a:pathLst>
                <a:path w="1641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40" y="6027"/>
                  </a:lnTo>
                  <a:lnTo>
                    <a:pt x="16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5021550" y="4713050"/>
              <a:ext cx="61451" cy="225666"/>
            </a:xfrm>
            <a:custGeom>
              <a:avLst/>
              <a:gdLst/>
              <a:ahLst/>
              <a:cxnLst/>
              <a:rect l="l" t="t" r="r" b="b"/>
              <a:pathLst>
                <a:path w="1641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40" y="6027"/>
                  </a:lnTo>
                  <a:lnTo>
                    <a:pt x="16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" name="Google Shape;117;p3"/>
          <p:cNvGrpSpPr/>
          <p:nvPr/>
        </p:nvGrpSpPr>
        <p:grpSpPr>
          <a:xfrm>
            <a:off x="6453975" y="5701713"/>
            <a:ext cx="1092159" cy="1577492"/>
            <a:chOff x="4312241" y="155173"/>
            <a:chExt cx="711736" cy="1027883"/>
          </a:xfrm>
        </p:grpSpPr>
        <p:sp>
          <p:nvSpPr>
            <p:cNvPr id="118" name="Google Shape;118;p3"/>
            <p:cNvSpPr/>
            <p:nvPr/>
          </p:nvSpPr>
          <p:spPr>
            <a:xfrm>
              <a:off x="4714225" y="243176"/>
              <a:ext cx="251803" cy="689522"/>
            </a:xfrm>
            <a:custGeom>
              <a:avLst/>
              <a:gdLst/>
              <a:ahLst/>
              <a:cxnLst/>
              <a:rect l="l" t="t" r="r" b="b"/>
              <a:pathLst>
                <a:path w="7800" h="21359" extrusionOk="0">
                  <a:moveTo>
                    <a:pt x="7600" y="0"/>
                  </a:moveTo>
                  <a:lnTo>
                    <a:pt x="1" y="7600"/>
                  </a:lnTo>
                  <a:lnTo>
                    <a:pt x="1" y="21359"/>
                  </a:lnTo>
                  <a:lnTo>
                    <a:pt x="267" y="21359"/>
                  </a:lnTo>
                  <a:lnTo>
                    <a:pt x="267" y="7733"/>
                  </a:lnTo>
                  <a:lnTo>
                    <a:pt x="7800" y="200"/>
                  </a:lnTo>
                  <a:lnTo>
                    <a:pt x="7600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4948113" y="190942"/>
              <a:ext cx="75864" cy="75154"/>
            </a:xfrm>
            <a:custGeom>
              <a:avLst/>
              <a:gdLst/>
              <a:ahLst/>
              <a:cxnLst/>
              <a:rect l="l" t="t" r="r" b="b"/>
              <a:pathLst>
                <a:path w="2350" h="2328" extrusionOk="0">
                  <a:moveTo>
                    <a:pt x="1175" y="267"/>
                  </a:moveTo>
                  <a:cubicBezTo>
                    <a:pt x="1663" y="267"/>
                    <a:pt x="2061" y="665"/>
                    <a:pt x="2061" y="1175"/>
                  </a:cubicBezTo>
                  <a:cubicBezTo>
                    <a:pt x="2061" y="1662"/>
                    <a:pt x="1663" y="2061"/>
                    <a:pt x="1175" y="2061"/>
                  </a:cubicBezTo>
                  <a:cubicBezTo>
                    <a:pt x="666" y="2061"/>
                    <a:pt x="267" y="1662"/>
                    <a:pt x="267" y="1175"/>
                  </a:cubicBezTo>
                  <a:cubicBezTo>
                    <a:pt x="267" y="665"/>
                    <a:pt x="666" y="267"/>
                    <a:pt x="1175" y="267"/>
                  </a:cubicBezTo>
                  <a:close/>
                  <a:moveTo>
                    <a:pt x="1175" y="1"/>
                  </a:moveTo>
                  <a:cubicBezTo>
                    <a:pt x="533" y="1"/>
                    <a:pt x="1" y="510"/>
                    <a:pt x="1" y="1175"/>
                  </a:cubicBezTo>
                  <a:cubicBezTo>
                    <a:pt x="1" y="1818"/>
                    <a:pt x="533" y="2327"/>
                    <a:pt x="1175" y="2327"/>
                  </a:cubicBezTo>
                  <a:cubicBezTo>
                    <a:pt x="1818" y="2327"/>
                    <a:pt x="2349" y="1818"/>
                    <a:pt x="2349" y="1175"/>
                  </a:cubicBezTo>
                  <a:cubicBezTo>
                    <a:pt x="2349" y="510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4680619" y="926957"/>
              <a:ext cx="75832" cy="75864"/>
            </a:xfrm>
            <a:custGeom>
              <a:avLst/>
              <a:gdLst/>
              <a:ahLst/>
              <a:cxnLst/>
              <a:rect l="l" t="t" r="r" b="b"/>
              <a:pathLst>
                <a:path w="2349" h="2350" extrusionOk="0">
                  <a:moveTo>
                    <a:pt x="1175" y="289"/>
                  </a:moveTo>
                  <a:cubicBezTo>
                    <a:pt x="1662" y="289"/>
                    <a:pt x="2061" y="687"/>
                    <a:pt x="2061" y="1175"/>
                  </a:cubicBezTo>
                  <a:cubicBezTo>
                    <a:pt x="2061" y="1662"/>
                    <a:pt x="1662" y="2061"/>
                    <a:pt x="1175" y="2061"/>
                  </a:cubicBezTo>
                  <a:cubicBezTo>
                    <a:pt x="687" y="2061"/>
                    <a:pt x="288" y="1662"/>
                    <a:pt x="288" y="1175"/>
                  </a:cubicBezTo>
                  <a:cubicBezTo>
                    <a:pt x="288" y="687"/>
                    <a:pt x="687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2" y="1"/>
                    <a:pt x="0" y="532"/>
                    <a:pt x="0" y="1175"/>
                  </a:cubicBezTo>
                  <a:cubicBezTo>
                    <a:pt x="0" y="1817"/>
                    <a:pt x="532" y="2349"/>
                    <a:pt x="1175" y="2349"/>
                  </a:cubicBezTo>
                  <a:cubicBezTo>
                    <a:pt x="1817" y="2349"/>
                    <a:pt x="2349" y="1817"/>
                    <a:pt x="2349" y="1175"/>
                  </a:cubicBezTo>
                  <a:cubicBezTo>
                    <a:pt x="2349" y="532"/>
                    <a:pt x="1817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4521110" y="221708"/>
              <a:ext cx="252514" cy="803996"/>
            </a:xfrm>
            <a:custGeom>
              <a:avLst/>
              <a:gdLst/>
              <a:ahLst/>
              <a:cxnLst/>
              <a:rect l="l" t="t" r="r" b="b"/>
              <a:pathLst>
                <a:path w="7822" h="24905" extrusionOk="0">
                  <a:moveTo>
                    <a:pt x="7622" y="0"/>
                  </a:moveTo>
                  <a:lnTo>
                    <a:pt x="1" y="7600"/>
                  </a:lnTo>
                  <a:lnTo>
                    <a:pt x="1" y="24904"/>
                  </a:lnTo>
                  <a:lnTo>
                    <a:pt x="289" y="24904"/>
                  </a:lnTo>
                  <a:lnTo>
                    <a:pt x="289" y="7733"/>
                  </a:lnTo>
                  <a:lnTo>
                    <a:pt x="7822" y="200"/>
                  </a:lnTo>
                  <a:lnTo>
                    <a:pt x="762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4754998" y="169507"/>
              <a:ext cx="75864" cy="75121"/>
            </a:xfrm>
            <a:custGeom>
              <a:avLst/>
              <a:gdLst/>
              <a:ahLst/>
              <a:cxnLst/>
              <a:rect l="l" t="t" r="r" b="b"/>
              <a:pathLst>
                <a:path w="2350" h="2327" extrusionOk="0">
                  <a:moveTo>
                    <a:pt x="1175" y="266"/>
                  </a:moveTo>
                  <a:cubicBezTo>
                    <a:pt x="1662" y="266"/>
                    <a:pt x="2083" y="665"/>
                    <a:pt x="2083" y="1174"/>
                  </a:cubicBezTo>
                  <a:cubicBezTo>
                    <a:pt x="2083" y="1662"/>
                    <a:pt x="1662" y="2061"/>
                    <a:pt x="1175" y="2061"/>
                  </a:cubicBezTo>
                  <a:cubicBezTo>
                    <a:pt x="687" y="2061"/>
                    <a:pt x="289" y="1662"/>
                    <a:pt x="289" y="1174"/>
                  </a:cubicBezTo>
                  <a:cubicBezTo>
                    <a:pt x="289" y="665"/>
                    <a:pt x="687" y="266"/>
                    <a:pt x="1175" y="266"/>
                  </a:cubicBezTo>
                  <a:close/>
                  <a:moveTo>
                    <a:pt x="1175" y="0"/>
                  </a:moveTo>
                  <a:cubicBezTo>
                    <a:pt x="532" y="0"/>
                    <a:pt x="1" y="510"/>
                    <a:pt x="1" y="1174"/>
                  </a:cubicBezTo>
                  <a:cubicBezTo>
                    <a:pt x="1" y="1817"/>
                    <a:pt x="532" y="2326"/>
                    <a:pt x="1175" y="2326"/>
                  </a:cubicBezTo>
                  <a:cubicBezTo>
                    <a:pt x="1817" y="2326"/>
                    <a:pt x="2349" y="1817"/>
                    <a:pt x="2349" y="1174"/>
                  </a:cubicBezTo>
                  <a:cubicBezTo>
                    <a:pt x="2349" y="510"/>
                    <a:pt x="1817" y="0"/>
                    <a:pt x="1175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4488214" y="1019932"/>
              <a:ext cx="75121" cy="75864"/>
            </a:xfrm>
            <a:custGeom>
              <a:avLst/>
              <a:gdLst/>
              <a:ahLst/>
              <a:cxnLst/>
              <a:rect l="l" t="t" r="r" b="b"/>
              <a:pathLst>
                <a:path w="2327" h="2350" extrusionOk="0">
                  <a:moveTo>
                    <a:pt x="1152" y="289"/>
                  </a:moveTo>
                  <a:cubicBezTo>
                    <a:pt x="1662" y="289"/>
                    <a:pt x="2061" y="688"/>
                    <a:pt x="2061" y="1175"/>
                  </a:cubicBezTo>
                  <a:cubicBezTo>
                    <a:pt x="2061" y="1663"/>
                    <a:pt x="1662" y="2061"/>
                    <a:pt x="1152" y="2061"/>
                  </a:cubicBezTo>
                  <a:cubicBezTo>
                    <a:pt x="665" y="2061"/>
                    <a:pt x="266" y="1663"/>
                    <a:pt x="266" y="1175"/>
                  </a:cubicBezTo>
                  <a:cubicBezTo>
                    <a:pt x="266" y="688"/>
                    <a:pt x="665" y="289"/>
                    <a:pt x="1152" y="289"/>
                  </a:cubicBezTo>
                  <a:close/>
                  <a:moveTo>
                    <a:pt x="1152" y="1"/>
                  </a:moveTo>
                  <a:cubicBezTo>
                    <a:pt x="510" y="1"/>
                    <a:pt x="0" y="533"/>
                    <a:pt x="0" y="1175"/>
                  </a:cubicBezTo>
                  <a:cubicBezTo>
                    <a:pt x="0" y="1818"/>
                    <a:pt x="510" y="2349"/>
                    <a:pt x="1152" y="2349"/>
                  </a:cubicBezTo>
                  <a:cubicBezTo>
                    <a:pt x="1817" y="2349"/>
                    <a:pt x="2327" y="1818"/>
                    <a:pt x="2327" y="1175"/>
                  </a:cubicBezTo>
                  <a:cubicBezTo>
                    <a:pt x="2327" y="533"/>
                    <a:pt x="1817" y="1"/>
                    <a:pt x="1152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4343006" y="208117"/>
              <a:ext cx="251804" cy="906977"/>
            </a:xfrm>
            <a:custGeom>
              <a:avLst/>
              <a:gdLst/>
              <a:ahLst/>
              <a:cxnLst/>
              <a:rect l="l" t="t" r="r" b="b"/>
              <a:pathLst>
                <a:path w="7800" h="28095" extrusionOk="0">
                  <a:moveTo>
                    <a:pt x="7600" y="0"/>
                  </a:moveTo>
                  <a:lnTo>
                    <a:pt x="1" y="7600"/>
                  </a:lnTo>
                  <a:lnTo>
                    <a:pt x="1" y="28095"/>
                  </a:lnTo>
                  <a:lnTo>
                    <a:pt x="289" y="28095"/>
                  </a:lnTo>
                  <a:lnTo>
                    <a:pt x="289" y="7711"/>
                  </a:lnTo>
                  <a:lnTo>
                    <a:pt x="7800" y="200"/>
                  </a:lnTo>
                  <a:lnTo>
                    <a:pt x="7600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4576894" y="155173"/>
              <a:ext cx="75864" cy="75864"/>
            </a:xfrm>
            <a:custGeom>
              <a:avLst/>
              <a:gdLst/>
              <a:ahLst/>
              <a:cxnLst/>
              <a:rect l="l" t="t" r="r" b="b"/>
              <a:pathLst>
                <a:path w="2350" h="2350" extrusionOk="0">
                  <a:moveTo>
                    <a:pt x="1175" y="289"/>
                  </a:moveTo>
                  <a:cubicBezTo>
                    <a:pt x="1662" y="289"/>
                    <a:pt x="2061" y="688"/>
                    <a:pt x="2061" y="1175"/>
                  </a:cubicBezTo>
                  <a:cubicBezTo>
                    <a:pt x="2061" y="1663"/>
                    <a:pt x="1662" y="2084"/>
                    <a:pt x="1175" y="2084"/>
                  </a:cubicBezTo>
                  <a:cubicBezTo>
                    <a:pt x="688" y="2084"/>
                    <a:pt x="267" y="1663"/>
                    <a:pt x="267" y="1175"/>
                  </a:cubicBezTo>
                  <a:cubicBezTo>
                    <a:pt x="267" y="688"/>
                    <a:pt x="688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2" y="1"/>
                    <a:pt x="1" y="533"/>
                    <a:pt x="1" y="1175"/>
                  </a:cubicBezTo>
                  <a:cubicBezTo>
                    <a:pt x="1" y="1818"/>
                    <a:pt x="532" y="2349"/>
                    <a:pt x="1175" y="2349"/>
                  </a:cubicBezTo>
                  <a:cubicBezTo>
                    <a:pt x="1818" y="2349"/>
                    <a:pt x="2349" y="1818"/>
                    <a:pt x="2349" y="1175"/>
                  </a:cubicBezTo>
                  <a:cubicBezTo>
                    <a:pt x="2349" y="533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4312241" y="1107192"/>
              <a:ext cx="75864" cy="75864"/>
            </a:xfrm>
            <a:custGeom>
              <a:avLst/>
              <a:gdLst/>
              <a:ahLst/>
              <a:cxnLst/>
              <a:rect l="l" t="t" r="r" b="b"/>
              <a:pathLst>
                <a:path w="2350" h="2350" extrusionOk="0">
                  <a:moveTo>
                    <a:pt x="1175" y="289"/>
                  </a:moveTo>
                  <a:cubicBezTo>
                    <a:pt x="1685" y="289"/>
                    <a:pt x="2084" y="688"/>
                    <a:pt x="2084" y="1175"/>
                  </a:cubicBezTo>
                  <a:cubicBezTo>
                    <a:pt x="2084" y="1685"/>
                    <a:pt x="1685" y="2084"/>
                    <a:pt x="1175" y="2084"/>
                  </a:cubicBezTo>
                  <a:cubicBezTo>
                    <a:pt x="688" y="2084"/>
                    <a:pt x="289" y="1685"/>
                    <a:pt x="289" y="1175"/>
                  </a:cubicBezTo>
                  <a:cubicBezTo>
                    <a:pt x="289" y="688"/>
                    <a:pt x="688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3" y="1"/>
                    <a:pt x="1" y="533"/>
                    <a:pt x="1" y="1175"/>
                  </a:cubicBezTo>
                  <a:cubicBezTo>
                    <a:pt x="1" y="1840"/>
                    <a:pt x="533" y="2349"/>
                    <a:pt x="1175" y="2349"/>
                  </a:cubicBezTo>
                  <a:cubicBezTo>
                    <a:pt x="1818" y="2349"/>
                    <a:pt x="2349" y="1840"/>
                    <a:pt x="2349" y="1175"/>
                  </a:cubicBezTo>
                  <a:cubicBezTo>
                    <a:pt x="2349" y="533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" name="Google Shape;127;p3"/>
          <p:cNvGrpSpPr/>
          <p:nvPr/>
        </p:nvGrpSpPr>
        <p:grpSpPr>
          <a:xfrm flipH="1">
            <a:off x="10931623" y="4184255"/>
            <a:ext cx="2121909" cy="1121518"/>
            <a:chOff x="661553" y="1919040"/>
            <a:chExt cx="1591472" cy="841159"/>
          </a:xfrm>
        </p:grpSpPr>
        <p:sp>
          <p:nvSpPr>
            <p:cNvPr id="128" name="Google Shape;128;p3"/>
            <p:cNvSpPr/>
            <p:nvPr/>
          </p:nvSpPr>
          <p:spPr>
            <a:xfrm>
              <a:off x="661553" y="2267371"/>
              <a:ext cx="1400512" cy="411311"/>
            </a:xfrm>
            <a:custGeom>
              <a:avLst/>
              <a:gdLst/>
              <a:ahLst/>
              <a:cxnLst/>
              <a:rect l="l" t="t" r="r" b="b"/>
              <a:pathLst>
                <a:path w="43383" h="12741" extrusionOk="0">
                  <a:moveTo>
                    <a:pt x="24283" y="0"/>
                  </a:moveTo>
                  <a:lnTo>
                    <a:pt x="19387" y="4897"/>
                  </a:lnTo>
                  <a:lnTo>
                    <a:pt x="2304" y="4897"/>
                  </a:lnTo>
                  <a:lnTo>
                    <a:pt x="0" y="2593"/>
                  </a:lnTo>
                  <a:lnTo>
                    <a:pt x="0" y="2991"/>
                  </a:lnTo>
                  <a:lnTo>
                    <a:pt x="2193" y="5185"/>
                  </a:lnTo>
                  <a:lnTo>
                    <a:pt x="19498" y="5185"/>
                  </a:lnTo>
                  <a:lnTo>
                    <a:pt x="24416" y="266"/>
                  </a:lnTo>
                  <a:lnTo>
                    <a:pt x="30731" y="266"/>
                  </a:lnTo>
                  <a:lnTo>
                    <a:pt x="43183" y="12740"/>
                  </a:lnTo>
                  <a:cubicBezTo>
                    <a:pt x="43249" y="12674"/>
                    <a:pt x="43316" y="12607"/>
                    <a:pt x="43382" y="12541"/>
                  </a:cubicBezTo>
                  <a:lnTo>
                    <a:pt x="3084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661553" y="2117869"/>
              <a:ext cx="1493485" cy="209610"/>
            </a:xfrm>
            <a:custGeom>
              <a:avLst/>
              <a:gdLst/>
              <a:ahLst/>
              <a:cxnLst/>
              <a:rect l="l" t="t" r="r" b="b"/>
              <a:pathLst>
                <a:path w="46263" h="6493" extrusionOk="0">
                  <a:moveTo>
                    <a:pt x="21802" y="1"/>
                  </a:moveTo>
                  <a:lnTo>
                    <a:pt x="15598" y="6204"/>
                  </a:lnTo>
                  <a:lnTo>
                    <a:pt x="4343" y="6204"/>
                  </a:lnTo>
                  <a:lnTo>
                    <a:pt x="0" y="1862"/>
                  </a:lnTo>
                  <a:lnTo>
                    <a:pt x="0" y="2261"/>
                  </a:lnTo>
                  <a:lnTo>
                    <a:pt x="4232" y="6492"/>
                  </a:lnTo>
                  <a:lnTo>
                    <a:pt x="15709" y="6492"/>
                  </a:lnTo>
                  <a:lnTo>
                    <a:pt x="21935" y="267"/>
                  </a:lnTo>
                  <a:lnTo>
                    <a:pt x="46262" y="267"/>
                  </a:lnTo>
                  <a:cubicBezTo>
                    <a:pt x="46262" y="222"/>
                    <a:pt x="46262" y="178"/>
                    <a:pt x="46262" y="134"/>
                  </a:cubicBezTo>
                  <a:cubicBezTo>
                    <a:pt x="46262" y="89"/>
                    <a:pt x="46262" y="45"/>
                    <a:pt x="46262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2043446" y="2661479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266"/>
                  </a:moveTo>
                  <a:cubicBezTo>
                    <a:pt x="2216" y="266"/>
                    <a:pt x="2792" y="842"/>
                    <a:pt x="2792" y="1529"/>
                  </a:cubicBezTo>
                  <a:cubicBezTo>
                    <a:pt x="2792" y="2216"/>
                    <a:pt x="2216" y="2770"/>
                    <a:pt x="1529" y="2770"/>
                  </a:cubicBezTo>
                  <a:cubicBezTo>
                    <a:pt x="842" y="2770"/>
                    <a:pt x="288" y="2216"/>
                    <a:pt x="288" y="1529"/>
                  </a:cubicBezTo>
                  <a:cubicBezTo>
                    <a:pt x="288" y="842"/>
                    <a:pt x="842" y="266"/>
                    <a:pt x="1529" y="266"/>
                  </a:cubicBezTo>
                  <a:close/>
                  <a:moveTo>
                    <a:pt x="1529" y="0"/>
                  </a:moveTo>
                  <a:cubicBezTo>
                    <a:pt x="1174" y="0"/>
                    <a:pt x="842" y="133"/>
                    <a:pt x="576" y="333"/>
                  </a:cubicBezTo>
                  <a:lnTo>
                    <a:pt x="731" y="488"/>
                  </a:lnTo>
                  <a:lnTo>
                    <a:pt x="532" y="687"/>
                  </a:lnTo>
                  <a:lnTo>
                    <a:pt x="377" y="532"/>
                  </a:lnTo>
                  <a:cubicBezTo>
                    <a:pt x="155" y="798"/>
                    <a:pt x="0" y="1153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2155015" y="2072802"/>
              <a:ext cx="98010" cy="98752"/>
            </a:xfrm>
            <a:custGeom>
              <a:avLst/>
              <a:gdLst/>
              <a:ahLst/>
              <a:cxnLst/>
              <a:rect l="l" t="t" r="r" b="b"/>
              <a:pathLst>
                <a:path w="3036" h="3059" extrusionOk="0">
                  <a:moveTo>
                    <a:pt x="1507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3"/>
                    <a:pt x="1507" y="2793"/>
                  </a:cubicBezTo>
                  <a:cubicBezTo>
                    <a:pt x="820" y="2793"/>
                    <a:pt x="266" y="2216"/>
                    <a:pt x="266" y="1530"/>
                  </a:cubicBezTo>
                  <a:cubicBezTo>
                    <a:pt x="266" y="843"/>
                    <a:pt x="820" y="289"/>
                    <a:pt x="1507" y="289"/>
                  </a:cubicBezTo>
                  <a:close/>
                  <a:moveTo>
                    <a:pt x="1507" y="1"/>
                  </a:moveTo>
                  <a:cubicBezTo>
                    <a:pt x="732" y="1"/>
                    <a:pt x="67" y="621"/>
                    <a:pt x="0" y="1397"/>
                  </a:cubicBezTo>
                  <a:lnTo>
                    <a:pt x="133" y="1397"/>
                  </a:lnTo>
                  <a:lnTo>
                    <a:pt x="133" y="1663"/>
                  </a:lnTo>
                  <a:lnTo>
                    <a:pt x="0" y="1663"/>
                  </a:lnTo>
                  <a:cubicBezTo>
                    <a:pt x="67" y="2460"/>
                    <a:pt x="732" y="3058"/>
                    <a:pt x="1507" y="3058"/>
                  </a:cubicBezTo>
                  <a:cubicBezTo>
                    <a:pt x="2349" y="3058"/>
                    <a:pt x="3036" y="2372"/>
                    <a:pt x="3036" y="1530"/>
                  </a:cubicBezTo>
                  <a:cubicBezTo>
                    <a:pt x="3036" y="688"/>
                    <a:pt x="2349" y="1"/>
                    <a:pt x="1507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2155015" y="2117869"/>
              <a:ext cx="4326" cy="8619"/>
            </a:xfrm>
            <a:custGeom>
              <a:avLst/>
              <a:gdLst/>
              <a:ahLst/>
              <a:cxnLst/>
              <a:rect l="l" t="t" r="r" b="b"/>
              <a:pathLst>
                <a:path w="134" h="267" extrusionOk="0">
                  <a:moveTo>
                    <a:pt x="0" y="1"/>
                  </a:moveTo>
                  <a:cubicBezTo>
                    <a:pt x="0" y="45"/>
                    <a:pt x="0" y="89"/>
                    <a:pt x="0" y="134"/>
                  </a:cubicBezTo>
                  <a:cubicBezTo>
                    <a:pt x="0" y="178"/>
                    <a:pt x="0" y="222"/>
                    <a:pt x="0" y="267"/>
                  </a:cubicBezTo>
                  <a:lnTo>
                    <a:pt x="133" y="267"/>
                  </a:lnTo>
                  <a:lnTo>
                    <a:pt x="133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1779502" y="1951936"/>
              <a:ext cx="3616" cy="8619"/>
            </a:xfrm>
            <a:custGeom>
              <a:avLst/>
              <a:gdLst/>
              <a:ahLst/>
              <a:cxnLst/>
              <a:rect l="l" t="t" r="r" b="b"/>
              <a:pathLst>
                <a:path w="112" h="267" extrusionOk="0">
                  <a:moveTo>
                    <a:pt x="89" y="0"/>
                  </a:moveTo>
                  <a:cubicBezTo>
                    <a:pt x="67" y="89"/>
                    <a:pt x="23" y="178"/>
                    <a:pt x="0" y="266"/>
                  </a:cubicBezTo>
                  <a:lnTo>
                    <a:pt x="111" y="266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951936" y="1951936"/>
              <a:ext cx="821138" cy="187432"/>
            </a:xfrm>
            <a:custGeom>
              <a:avLst/>
              <a:gdLst/>
              <a:ahLst/>
              <a:cxnLst/>
              <a:rect l="l" t="t" r="r" b="b"/>
              <a:pathLst>
                <a:path w="25436" h="5806" extrusionOk="0">
                  <a:moveTo>
                    <a:pt x="10436" y="0"/>
                  </a:moveTo>
                  <a:lnTo>
                    <a:pt x="4919" y="5539"/>
                  </a:lnTo>
                  <a:lnTo>
                    <a:pt x="0" y="5539"/>
                  </a:lnTo>
                  <a:lnTo>
                    <a:pt x="0" y="5805"/>
                  </a:lnTo>
                  <a:lnTo>
                    <a:pt x="5030" y="5805"/>
                  </a:lnTo>
                  <a:lnTo>
                    <a:pt x="10569" y="266"/>
                  </a:lnTo>
                  <a:lnTo>
                    <a:pt x="25369" y="266"/>
                  </a:lnTo>
                  <a:cubicBezTo>
                    <a:pt x="25369" y="178"/>
                    <a:pt x="25392" y="89"/>
                    <a:pt x="25436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851795" y="2077096"/>
              <a:ext cx="98752" cy="98752"/>
            </a:xfrm>
            <a:custGeom>
              <a:avLst/>
              <a:gdLst/>
              <a:ahLst/>
              <a:cxnLst/>
              <a:rect l="l" t="t" r="r" b="b"/>
              <a:pathLst>
                <a:path w="3059" h="3059" extrusionOk="0">
                  <a:moveTo>
                    <a:pt x="1529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43" y="2792"/>
                    <a:pt x="266" y="2216"/>
                    <a:pt x="266" y="1530"/>
                  </a:cubicBezTo>
                  <a:cubicBezTo>
                    <a:pt x="266" y="843"/>
                    <a:pt x="843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1" y="688"/>
                    <a:pt x="1" y="1530"/>
                  </a:cubicBezTo>
                  <a:cubicBezTo>
                    <a:pt x="1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1770205" y="1919040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0"/>
                  </a:moveTo>
                  <a:cubicBezTo>
                    <a:pt x="864" y="0"/>
                    <a:pt x="288" y="421"/>
                    <a:pt x="89" y="1019"/>
                  </a:cubicBezTo>
                  <a:lnTo>
                    <a:pt x="377" y="1019"/>
                  </a:lnTo>
                  <a:cubicBezTo>
                    <a:pt x="576" y="576"/>
                    <a:pt x="1020" y="288"/>
                    <a:pt x="1529" y="288"/>
                  </a:cubicBez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70"/>
                    <a:pt x="1529" y="2770"/>
                  </a:cubicBezTo>
                  <a:cubicBezTo>
                    <a:pt x="842" y="2770"/>
                    <a:pt x="266" y="2216"/>
                    <a:pt x="266" y="1529"/>
                  </a:cubicBezTo>
                  <a:cubicBezTo>
                    <a:pt x="266" y="1440"/>
                    <a:pt x="288" y="1374"/>
                    <a:pt x="288" y="1285"/>
                  </a:cubicBezTo>
                  <a:lnTo>
                    <a:pt x="22" y="1285"/>
                  </a:lnTo>
                  <a:cubicBezTo>
                    <a:pt x="0" y="1374"/>
                    <a:pt x="0" y="1440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1770915" y="1951936"/>
              <a:ext cx="11460" cy="8619"/>
            </a:xfrm>
            <a:custGeom>
              <a:avLst/>
              <a:gdLst/>
              <a:ahLst/>
              <a:cxnLst/>
              <a:rect l="l" t="t" r="r" b="b"/>
              <a:pathLst>
                <a:path w="355" h="267" extrusionOk="0">
                  <a:moveTo>
                    <a:pt x="67" y="0"/>
                  </a:moveTo>
                  <a:cubicBezTo>
                    <a:pt x="23" y="89"/>
                    <a:pt x="0" y="178"/>
                    <a:pt x="0" y="266"/>
                  </a:cubicBezTo>
                  <a:lnTo>
                    <a:pt x="266" y="266"/>
                  </a:lnTo>
                  <a:cubicBezTo>
                    <a:pt x="289" y="178"/>
                    <a:pt x="333" y="89"/>
                    <a:pt x="355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" name="Google Shape;138;p3"/>
          <p:cNvGrpSpPr/>
          <p:nvPr/>
        </p:nvGrpSpPr>
        <p:grpSpPr>
          <a:xfrm>
            <a:off x="11503794" y="6189199"/>
            <a:ext cx="243725" cy="797944"/>
            <a:chOff x="3638102" y="4583399"/>
            <a:chExt cx="182798" cy="598473"/>
          </a:xfrm>
        </p:grpSpPr>
        <p:sp>
          <p:nvSpPr>
            <p:cNvPr id="139" name="Google Shape;139;p3"/>
            <p:cNvSpPr/>
            <p:nvPr/>
          </p:nvSpPr>
          <p:spPr>
            <a:xfrm>
              <a:off x="3710947" y="4755502"/>
              <a:ext cx="21214" cy="426370"/>
            </a:xfrm>
            <a:custGeom>
              <a:avLst/>
              <a:gdLst/>
              <a:ahLst/>
              <a:cxnLst/>
              <a:rect l="l" t="t" r="r" b="b"/>
              <a:pathLst>
                <a:path w="355" h="7135" extrusionOk="0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3638102" y="4583399"/>
              <a:ext cx="182798" cy="181424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1" name="Google Shape;141;p3"/>
          <p:cNvGrpSpPr/>
          <p:nvPr/>
        </p:nvGrpSpPr>
        <p:grpSpPr>
          <a:xfrm>
            <a:off x="277728" y="301359"/>
            <a:ext cx="1652010" cy="757879"/>
            <a:chOff x="208301" y="226025"/>
            <a:chExt cx="1239039" cy="568423"/>
          </a:xfrm>
        </p:grpSpPr>
        <p:sp>
          <p:nvSpPr>
            <p:cNvPr id="142" name="Google Shape;142;p3"/>
            <p:cNvSpPr/>
            <p:nvPr/>
          </p:nvSpPr>
          <p:spPr>
            <a:xfrm>
              <a:off x="332791" y="266933"/>
              <a:ext cx="1007840" cy="482141"/>
            </a:xfrm>
            <a:custGeom>
              <a:avLst/>
              <a:gdLst/>
              <a:ahLst/>
              <a:cxnLst/>
              <a:rect l="l" t="t" r="r" b="b"/>
              <a:pathLst>
                <a:path w="25105" h="12010" extrusionOk="0">
                  <a:moveTo>
                    <a:pt x="18612" y="1"/>
                  </a:moveTo>
                  <a:lnTo>
                    <a:pt x="6869" y="11721"/>
                  </a:lnTo>
                  <a:lnTo>
                    <a:pt x="1" y="11721"/>
                  </a:lnTo>
                  <a:lnTo>
                    <a:pt x="1" y="12010"/>
                  </a:lnTo>
                  <a:lnTo>
                    <a:pt x="7002" y="12010"/>
                  </a:lnTo>
                  <a:lnTo>
                    <a:pt x="18723" y="267"/>
                  </a:lnTo>
                  <a:lnTo>
                    <a:pt x="25104" y="267"/>
                  </a:lnTo>
                  <a:lnTo>
                    <a:pt x="25104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208301" y="671644"/>
              <a:ext cx="122763" cy="122804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67"/>
                  </a:moveTo>
                  <a:cubicBezTo>
                    <a:pt x="2216" y="267"/>
                    <a:pt x="2770" y="843"/>
                    <a:pt x="2770" y="1530"/>
                  </a:cubicBezTo>
                  <a:cubicBezTo>
                    <a:pt x="2770" y="2217"/>
                    <a:pt x="2216" y="2770"/>
                    <a:pt x="1529" y="2770"/>
                  </a:cubicBezTo>
                  <a:cubicBezTo>
                    <a:pt x="842" y="2770"/>
                    <a:pt x="266" y="2217"/>
                    <a:pt x="266" y="1530"/>
                  </a:cubicBezTo>
                  <a:cubicBezTo>
                    <a:pt x="266" y="843"/>
                    <a:pt x="842" y="267"/>
                    <a:pt x="1529" y="267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72"/>
                    <a:pt x="687" y="3058"/>
                    <a:pt x="1529" y="3058"/>
                  </a:cubicBezTo>
                  <a:cubicBezTo>
                    <a:pt x="2371" y="3058"/>
                    <a:pt x="3058" y="2372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1324576" y="226025"/>
              <a:ext cx="122763" cy="122804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89"/>
                  </a:moveTo>
                  <a:cubicBezTo>
                    <a:pt x="2216" y="289"/>
                    <a:pt x="2770" y="843"/>
                    <a:pt x="2770" y="1529"/>
                  </a:cubicBezTo>
                  <a:cubicBezTo>
                    <a:pt x="2770" y="2216"/>
                    <a:pt x="2216" y="2770"/>
                    <a:pt x="1529" y="2770"/>
                  </a:cubicBezTo>
                  <a:cubicBezTo>
                    <a:pt x="842" y="2770"/>
                    <a:pt x="288" y="2216"/>
                    <a:pt x="288" y="1529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" name="Google Shape;145;p3"/>
          <p:cNvGrpSpPr/>
          <p:nvPr/>
        </p:nvGrpSpPr>
        <p:grpSpPr>
          <a:xfrm>
            <a:off x="-184807" y="2812835"/>
            <a:ext cx="1186419" cy="1315155"/>
            <a:chOff x="-138609" y="2210165"/>
            <a:chExt cx="889837" cy="986391"/>
          </a:xfrm>
        </p:grpSpPr>
        <p:grpSp>
          <p:nvGrpSpPr>
            <p:cNvPr id="146" name="Google Shape;146;p3"/>
            <p:cNvGrpSpPr/>
            <p:nvPr/>
          </p:nvGrpSpPr>
          <p:grpSpPr>
            <a:xfrm flipH="1">
              <a:off x="-138609" y="2517039"/>
              <a:ext cx="889837" cy="679518"/>
              <a:chOff x="-350462" y="2364639"/>
              <a:chExt cx="889837" cy="679518"/>
            </a:xfrm>
          </p:grpSpPr>
          <p:sp>
            <p:nvSpPr>
              <p:cNvPr id="147" name="Google Shape;147;p3"/>
              <p:cNvSpPr/>
              <p:nvPr/>
            </p:nvSpPr>
            <p:spPr>
              <a:xfrm>
                <a:off x="-350462" y="2364639"/>
                <a:ext cx="98752" cy="98010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2216" y="266"/>
                      <a:pt x="2770" y="820"/>
                      <a:pt x="2770" y="1529"/>
                    </a:cubicBezTo>
                    <a:cubicBezTo>
                      <a:pt x="2770" y="2216"/>
                      <a:pt x="2216" y="2770"/>
                      <a:pt x="1530" y="2770"/>
                    </a:cubicBezTo>
                    <a:cubicBezTo>
                      <a:pt x="843" y="2770"/>
                      <a:pt x="267" y="2216"/>
                      <a:pt x="267" y="1529"/>
                    </a:cubicBezTo>
                    <a:cubicBezTo>
                      <a:pt x="267" y="820"/>
                      <a:pt x="843" y="266"/>
                      <a:pt x="1530" y="266"/>
                    </a:cubicBezTo>
                    <a:close/>
                    <a:moveTo>
                      <a:pt x="1530" y="1"/>
                    </a:moveTo>
                    <a:cubicBezTo>
                      <a:pt x="688" y="1"/>
                      <a:pt x="1" y="687"/>
                      <a:pt x="1" y="1529"/>
                    </a:cubicBezTo>
                    <a:cubicBezTo>
                      <a:pt x="1" y="2371"/>
                      <a:pt x="688" y="3036"/>
                      <a:pt x="1530" y="3036"/>
                    </a:cubicBezTo>
                    <a:cubicBezTo>
                      <a:pt x="2371" y="3036"/>
                      <a:pt x="3058" y="2371"/>
                      <a:pt x="3058" y="1529"/>
                    </a:cubicBezTo>
                    <a:cubicBezTo>
                      <a:pt x="3058" y="1507"/>
                      <a:pt x="3058" y="1507"/>
                      <a:pt x="3058" y="1507"/>
                    </a:cubicBezTo>
                    <a:lnTo>
                      <a:pt x="2815" y="1507"/>
                    </a:lnTo>
                    <a:lnTo>
                      <a:pt x="2815" y="1219"/>
                    </a:lnTo>
                    <a:lnTo>
                      <a:pt x="3036" y="1219"/>
                    </a:lnTo>
                    <a:cubicBezTo>
                      <a:pt x="2881" y="532"/>
                      <a:pt x="2261" y="1"/>
                      <a:pt x="15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48;p3"/>
              <p:cNvSpPr/>
              <p:nvPr/>
            </p:nvSpPr>
            <p:spPr>
              <a:xfrm>
                <a:off x="-36448" y="2744446"/>
                <a:ext cx="575823" cy="299711"/>
              </a:xfrm>
              <a:custGeom>
                <a:avLst/>
                <a:gdLst/>
                <a:ahLst/>
                <a:cxnLst/>
                <a:rect l="l" t="t" r="r" b="b"/>
                <a:pathLst>
                  <a:path w="17837" h="9284" extrusionOk="0">
                    <a:moveTo>
                      <a:pt x="0" y="1"/>
                    </a:moveTo>
                    <a:cubicBezTo>
                      <a:pt x="0" y="67"/>
                      <a:pt x="23" y="111"/>
                      <a:pt x="23" y="178"/>
                    </a:cubicBezTo>
                    <a:cubicBezTo>
                      <a:pt x="23" y="200"/>
                      <a:pt x="0" y="244"/>
                      <a:pt x="0" y="266"/>
                    </a:cubicBezTo>
                    <a:lnTo>
                      <a:pt x="8819" y="266"/>
                    </a:lnTo>
                    <a:lnTo>
                      <a:pt x="17836" y="9284"/>
                    </a:lnTo>
                    <a:lnTo>
                      <a:pt x="17836" y="8885"/>
                    </a:lnTo>
                    <a:lnTo>
                      <a:pt x="8929" y="1"/>
                    </a:ln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49;p3"/>
              <p:cNvSpPr/>
              <p:nvPr/>
            </p:nvSpPr>
            <p:spPr>
              <a:xfrm>
                <a:off x="-252452" y="2403991"/>
                <a:ext cx="791825" cy="474230"/>
              </a:xfrm>
              <a:custGeom>
                <a:avLst/>
                <a:gdLst/>
                <a:ahLst/>
                <a:cxnLst/>
                <a:rect l="l" t="t" r="r" b="b"/>
                <a:pathLst>
                  <a:path w="24528" h="14690" extrusionOk="0">
                    <a:moveTo>
                      <a:pt x="0" y="0"/>
                    </a:moveTo>
                    <a:cubicBezTo>
                      <a:pt x="0" y="89"/>
                      <a:pt x="22" y="200"/>
                      <a:pt x="22" y="288"/>
                    </a:cubicBezTo>
                    <a:lnTo>
                      <a:pt x="10103" y="288"/>
                    </a:lnTo>
                    <a:lnTo>
                      <a:pt x="24527" y="14690"/>
                    </a:lnTo>
                    <a:lnTo>
                      <a:pt x="24527" y="14313"/>
                    </a:lnTo>
                    <a:lnTo>
                      <a:pt x="10214" y="0"/>
                    </a:ln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3"/>
              <p:cNvSpPr/>
              <p:nvPr/>
            </p:nvSpPr>
            <p:spPr>
              <a:xfrm>
                <a:off x="-134458" y="2700832"/>
                <a:ext cx="98042" cy="98720"/>
              </a:xfrm>
              <a:custGeom>
                <a:avLst/>
                <a:gdLst/>
                <a:ahLst/>
                <a:cxnLst/>
                <a:rect l="l" t="t" r="r" b="b"/>
                <a:pathLst>
                  <a:path w="3037" h="3058" extrusionOk="0">
                    <a:moveTo>
                      <a:pt x="1530" y="0"/>
                    </a:moveTo>
                    <a:cubicBezTo>
                      <a:pt x="688" y="0"/>
                      <a:pt x="1" y="687"/>
                      <a:pt x="1" y="1529"/>
                    </a:cubicBezTo>
                    <a:cubicBezTo>
                      <a:pt x="1" y="2371"/>
                      <a:pt x="688" y="3058"/>
                      <a:pt x="1530" y="3058"/>
                    </a:cubicBezTo>
                    <a:cubicBezTo>
                      <a:pt x="2327" y="3058"/>
                      <a:pt x="2992" y="2415"/>
                      <a:pt x="3036" y="1617"/>
                    </a:cubicBezTo>
                    <a:lnTo>
                      <a:pt x="2771" y="1617"/>
                    </a:lnTo>
                    <a:lnTo>
                      <a:pt x="2771" y="1573"/>
                    </a:lnTo>
                    <a:cubicBezTo>
                      <a:pt x="2748" y="2238"/>
                      <a:pt x="2194" y="2770"/>
                      <a:pt x="1530" y="2770"/>
                    </a:cubicBezTo>
                    <a:cubicBezTo>
                      <a:pt x="843" y="2770"/>
                      <a:pt x="267" y="2216"/>
                      <a:pt x="267" y="1529"/>
                    </a:cubicBezTo>
                    <a:cubicBezTo>
                      <a:pt x="267" y="842"/>
                      <a:pt x="843" y="266"/>
                      <a:pt x="1530" y="266"/>
                    </a:cubicBezTo>
                    <a:cubicBezTo>
                      <a:pt x="2194" y="266"/>
                      <a:pt x="2748" y="820"/>
                      <a:pt x="2771" y="1484"/>
                    </a:cubicBezTo>
                    <a:lnTo>
                      <a:pt x="2771" y="1352"/>
                    </a:lnTo>
                    <a:lnTo>
                      <a:pt x="3036" y="1352"/>
                    </a:lnTo>
                    <a:cubicBezTo>
                      <a:pt x="2948" y="598"/>
                      <a:pt x="2305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1" name="Google Shape;151;p3"/>
            <p:cNvSpPr/>
            <p:nvPr/>
          </p:nvSpPr>
          <p:spPr>
            <a:xfrm flipH="1">
              <a:off x="652475" y="2210165"/>
              <a:ext cx="98752" cy="98010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2216" y="266"/>
                    <a:pt x="2770" y="820"/>
                    <a:pt x="2770" y="1529"/>
                  </a:cubicBezTo>
                  <a:cubicBezTo>
                    <a:pt x="2770" y="2216"/>
                    <a:pt x="2216" y="2770"/>
                    <a:pt x="1530" y="2770"/>
                  </a:cubicBezTo>
                  <a:cubicBezTo>
                    <a:pt x="843" y="2770"/>
                    <a:pt x="267" y="2216"/>
                    <a:pt x="267" y="1529"/>
                  </a:cubicBezTo>
                  <a:cubicBezTo>
                    <a:pt x="267" y="820"/>
                    <a:pt x="843" y="266"/>
                    <a:pt x="1530" y="266"/>
                  </a:cubicBezTo>
                  <a:close/>
                  <a:moveTo>
                    <a:pt x="1530" y="1"/>
                  </a:moveTo>
                  <a:cubicBezTo>
                    <a:pt x="688" y="1"/>
                    <a:pt x="1" y="687"/>
                    <a:pt x="1" y="1529"/>
                  </a:cubicBezTo>
                  <a:cubicBezTo>
                    <a:pt x="1" y="2371"/>
                    <a:pt x="688" y="3036"/>
                    <a:pt x="1530" y="3036"/>
                  </a:cubicBezTo>
                  <a:cubicBezTo>
                    <a:pt x="2371" y="3036"/>
                    <a:pt x="3058" y="2371"/>
                    <a:pt x="3058" y="1529"/>
                  </a:cubicBezTo>
                  <a:cubicBezTo>
                    <a:pt x="3058" y="1507"/>
                    <a:pt x="3058" y="1507"/>
                    <a:pt x="3058" y="1507"/>
                  </a:cubicBezTo>
                  <a:lnTo>
                    <a:pt x="2815" y="1507"/>
                  </a:lnTo>
                  <a:lnTo>
                    <a:pt x="2815" y="1219"/>
                  </a:lnTo>
                  <a:lnTo>
                    <a:pt x="3036" y="1219"/>
                  </a:lnTo>
                  <a:cubicBezTo>
                    <a:pt x="2881" y="532"/>
                    <a:pt x="2261" y="1"/>
                    <a:pt x="1530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3"/>
            <p:cNvSpPr/>
            <p:nvPr/>
          </p:nvSpPr>
          <p:spPr>
            <a:xfrm flipH="1">
              <a:off x="-138608" y="2249518"/>
              <a:ext cx="791825" cy="474230"/>
            </a:xfrm>
            <a:custGeom>
              <a:avLst/>
              <a:gdLst/>
              <a:ahLst/>
              <a:cxnLst/>
              <a:rect l="l" t="t" r="r" b="b"/>
              <a:pathLst>
                <a:path w="24528" h="14690" extrusionOk="0">
                  <a:moveTo>
                    <a:pt x="0" y="0"/>
                  </a:moveTo>
                  <a:cubicBezTo>
                    <a:pt x="0" y="89"/>
                    <a:pt x="22" y="200"/>
                    <a:pt x="22" y="288"/>
                  </a:cubicBezTo>
                  <a:lnTo>
                    <a:pt x="10103" y="288"/>
                  </a:lnTo>
                  <a:lnTo>
                    <a:pt x="24527" y="14690"/>
                  </a:lnTo>
                  <a:lnTo>
                    <a:pt x="24527" y="14313"/>
                  </a:lnTo>
                  <a:lnTo>
                    <a:pt x="10214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3" name="Google Shape;153;p3"/>
          <p:cNvGrpSpPr/>
          <p:nvPr/>
        </p:nvGrpSpPr>
        <p:grpSpPr>
          <a:xfrm>
            <a:off x="11132732" y="1643328"/>
            <a:ext cx="533164" cy="508329"/>
            <a:chOff x="6113337" y="393160"/>
            <a:chExt cx="399883" cy="381256"/>
          </a:xfrm>
        </p:grpSpPr>
        <p:sp>
          <p:nvSpPr>
            <p:cNvPr id="154" name="Google Shape;154;p3"/>
            <p:cNvSpPr/>
            <p:nvPr/>
          </p:nvSpPr>
          <p:spPr>
            <a:xfrm>
              <a:off x="6113337" y="393160"/>
              <a:ext cx="399883" cy="381256"/>
            </a:xfrm>
            <a:custGeom>
              <a:avLst/>
              <a:gdLst/>
              <a:ahLst/>
              <a:cxnLst/>
              <a:rect l="l" t="t" r="r" b="b"/>
              <a:pathLst>
                <a:path w="12387" h="11810" extrusionOk="0">
                  <a:moveTo>
                    <a:pt x="5917" y="798"/>
                  </a:moveTo>
                  <a:cubicBezTo>
                    <a:pt x="7224" y="798"/>
                    <a:pt x="8531" y="1285"/>
                    <a:pt x="9528" y="2282"/>
                  </a:cubicBezTo>
                  <a:cubicBezTo>
                    <a:pt x="11522" y="4276"/>
                    <a:pt x="11522" y="7533"/>
                    <a:pt x="9528" y="9527"/>
                  </a:cubicBezTo>
                  <a:cubicBezTo>
                    <a:pt x="8553" y="10480"/>
                    <a:pt x="7268" y="11012"/>
                    <a:pt x="5917" y="11012"/>
                  </a:cubicBezTo>
                  <a:cubicBezTo>
                    <a:pt x="4543" y="11012"/>
                    <a:pt x="3258" y="10480"/>
                    <a:pt x="2283" y="9527"/>
                  </a:cubicBezTo>
                  <a:cubicBezTo>
                    <a:pt x="1330" y="8552"/>
                    <a:pt x="799" y="7267"/>
                    <a:pt x="799" y="5894"/>
                  </a:cubicBezTo>
                  <a:cubicBezTo>
                    <a:pt x="799" y="4542"/>
                    <a:pt x="1330" y="3257"/>
                    <a:pt x="2283" y="2282"/>
                  </a:cubicBezTo>
                  <a:cubicBezTo>
                    <a:pt x="3280" y="1285"/>
                    <a:pt x="4609" y="798"/>
                    <a:pt x="5917" y="798"/>
                  </a:cubicBezTo>
                  <a:close/>
                  <a:moveTo>
                    <a:pt x="5906" y="0"/>
                  </a:moveTo>
                  <a:cubicBezTo>
                    <a:pt x="4393" y="0"/>
                    <a:pt x="2881" y="576"/>
                    <a:pt x="1729" y="1728"/>
                  </a:cubicBezTo>
                  <a:cubicBezTo>
                    <a:pt x="621" y="2836"/>
                    <a:pt x="1" y="4321"/>
                    <a:pt x="1" y="5894"/>
                  </a:cubicBezTo>
                  <a:cubicBezTo>
                    <a:pt x="1" y="7489"/>
                    <a:pt x="621" y="8973"/>
                    <a:pt x="1729" y="10081"/>
                  </a:cubicBezTo>
                  <a:cubicBezTo>
                    <a:pt x="2859" y="11189"/>
                    <a:pt x="4344" y="11809"/>
                    <a:pt x="5917" y="11809"/>
                  </a:cubicBezTo>
                  <a:cubicBezTo>
                    <a:pt x="7490" y="11809"/>
                    <a:pt x="8974" y="11189"/>
                    <a:pt x="10082" y="10081"/>
                  </a:cubicBezTo>
                  <a:cubicBezTo>
                    <a:pt x="12386" y="7777"/>
                    <a:pt x="12386" y="4033"/>
                    <a:pt x="10082" y="1728"/>
                  </a:cubicBezTo>
                  <a:cubicBezTo>
                    <a:pt x="8930" y="576"/>
                    <a:pt x="7418" y="0"/>
                    <a:pt x="59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6222775" y="502599"/>
              <a:ext cx="162413" cy="162381"/>
            </a:xfrm>
            <a:custGeom>
              <a:avLst/>
              <a:gdLst/>
              <a:ahLst/>
              <a:cxnLst/>
              <a:rect l="l" t="t" r="r" b="b"/>
              <a:pathLst>
                <a:path w="5031" h="5030" extrusionOk="0">
                  <a:moveTo>
                    <a:pt x="2527" y="0"/>
                  </a:moveTo>
                  <a:cubicBezTo>
                    <a:pt x="1131" y="0"/>
                    <a:pt x="1" y="1130"/>
                    <a:pt x="1" y="2504"/>
                  </a:cubicBezTo>
                  <a:cubicBezTo>
                    <a:pt x="1" y="3900"/>
                    <a:pt x="1131" y="5030"/>
                    <a:pt x="2527" y="5030"/>
                  </a:cubicBezTo>
                  <a:cubicBezTo>
                    <a:pt x="3900" y="5030"/>
                    <a:pt x="5030" y="3900"/>
                    <a:pt x="5030" y="2504"/>
                  </a:cubicBezTo>
                  <a:cubicBezTo>
                    <a:pt x="5030" y="1130"/>
                    <a:pt x="3900" y="0"/>
                    <a:pt x="25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6" name="Google Shape;156;p3"/>
          <p:cNvGrpSpPr/>
          <p:nvPr/>
        </p:nvGrpSpPr>
        <p:grpSpPr>
          <a:xfrm>
            <a:off x="3663292" y="503024"/>
            <a:ext cx="1175877" cy="433661"/>
            <a:chOff x="4761438" y="4276425"/>
            <a:chExt cx="881930" cy="325254"/>
          </a:xfrm>
        </p:grpSpPr>
        <p:sp>
          <p:nvSpPr>
            <p:cNvPr id="157" name="Google Shape;157;p3"/>
            <p:cNvSpPr/>
            <p:nvPr/>
          </p:nvSpPr>
          <p:spPr>
            <a:xfrm>
              <a:off x="5424363" y="447398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93" y="399"/>
                  </a:moveTo>
                  <a:lnTo>
                    <a:pt x="2593" y="2659"/>
                  </a:lnTo>
                  <a:lnTo>
                    <a:pt x="399" y="2659"/>
                  </a:lnTo>
                  <a:lnTo>
                    <a:pt x="399" y="399"/>
                  </a:lnTo>
                  <a:close/>
                  <a:moveTo>
                    <a:pt x="1" y="1"/>
                  </a:moveTo>
                  <a:lnTo>
                    <a:pt x="1" y="3036"/>
                  </a:lnTo>
                  <a:lnTo>
                    <a:pt x="2969" y="3036"/>
                  </a:lnTo>
                  <a:lnTo>
                    <a:pt x="29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5235220" y="447398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99"/>
                  </a:moveTo>
                  <a:lnTo>
                    <a:pt x="2571" y="2659"/>
                  </a:lnTo>
                  <a:lnTo>
                    <a:pt x="399" y="2659"/>
                  </a:lnTo>
                  <a:lnTo>
                    <a:pt x="399" y="399"/>
                  </a:lnTo>
                  <a:close/>
                  <a:moveTo>
                    <a:pt x="1" y="1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5046076" y="447398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99"/>
                  </a:moveTo>
                  <a:lnTo>
                    <a:pt x="2571" y="2659"/>
                  </a:lnTo>
                  <a:lnTo>
                    <a:pt x="400" y="2659"/>
                  </a:lnTo>
                  <a:lnTo>
                    <a:pt x="400" y="399"/>
                  </a:lnTo>
                  <a:close/>
                  <a:moveTo>
                    <a:pt x="1" y="1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4856933" y="447398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99"/>
                  </a:moveTo>
                  <a:lnTo>
                    <a:pt x="2571" y="2659"/>
                  </a:lnTo>
                  <a:lnTo>
                    <a:pt x="400" y="2659"/>
                  </a:lnTo>
                  <a:lnTo>
                    <a:pt x="400" y="399"/>
                  </a:lnTo>
                  <a:close/>
                  <a:moveTo>
                    <a:pt x="1" y="1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5360094" y="4529884"/>
              <a:ext cx="64310" cy="15899"/>
            </a:xfrm>
            <a:custGeom>
              <a:avLst/>
              <a:gdLst/>
              <a:ahLst/>
              <a:cxnLst/>
              <a:rect l="l" t="t" r="r" b="b"/>
              <a:pathLst>
                <a:path w="1529" h="378" extrusionOk="0">
                  <a:moveTo>
                    <a:pt x="0" y="1"/>
                  </a:moveTo>
                  <a:lnTo>
                    <a:pt x="0" y="378"/>
                  </a:lnTo>
                  <a:lnTo>
                    <a:pt x="1529" y="37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5170951" y="4529884"/>
              <a:ext cx="64352" cy="15899"/>
            </a:xfrm>
            <a:custGeom>
              <a:avLst/>
              <a:gdLst/>
              <a:ahLst/>
              <a:cxnLst/>
              <a:rect l="l" t="t" r="r" b="b"/>
              <a:pathLst>
                <a:path w="1530" h="378" extrusionOk="0">
                  <a:moveTo>
                    <a:pt x="0" y="1"/>
                  </a:moveTo>
                  <a:lnTo>
                    <a:pt x="0" y="378"/>
                  </a:lnTo>
                  <a:lnTo>
                    <a:pt x="1529" y="37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4981808" y="4529884"/>
              <a:ext cx="64352" cy="15899"/>
            </a:xfrm>
            <a:custGeom>
              <a:avLst/>
              <a:gdLst/>
              <a:ahLst/>
              <a:cxnLst/>
              <a:rect l="l" t="t" r="r" b="b"/>
              <a:pathLst>
                <a:path w="1530" h="378" extrusionOk="0">
                  <a:moveTo>
                    <a:pt x="0" y="1"/>
                  </a:moveTo>
                  <a:lnTo>
                    <a:pt x="0" y="378"/>
                  </a:lnTo>
                  <a:lnTo>
                    <a:pt x="1529" y="37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4761438" y="4529884"/>
              <a:ext cx="99766" cy="15899"/>
            </a:xfrm>
            <a:custGeom>
              <a:avLst/>
              <a:gdLst/>
              <a:ahLst/>
              <a:cxnLst/>
              <a:rect l="l" t="t" r="r" b="b"/>
              <a:pathLst>
                <a:path w="2372" h="378" extrusionOk="0">
                  <a:moveTo>
                    <a:pt x="0" y="1"/>
                  </a:moveTo>
                  <a:lnTo>
                    <a:pt x="0" y="378"/>
                  </a:lnTo>
                  <a:lnTo>
                    <a:pt x="2371" y="378"/>
                  </a:lnTo>
                  <a:lnTo>
                    <a:pt x="2371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5544569" y="4529884"/>
              <a:ext cx="98799" cy="15899"/>
            </a:xfrm>
            <a:custGeom>
              <a:avLst/>
              <a:gdLst/>
              <a:ahLst/>
              <a:cxnLst/>
              <a:rect l="l" t="t" r="r" b="b"/>
              <a:pathLst>
                <a:path w="2349" h="378" extrusionOk="0">
                  <a:moveTo>
                    <a:pt x="0" y="1"/>
                  </a:moveTo>
                  <a:lnTo>
                    <a:pt x="0" y="378"/>
                  </a:lnTo>
                  <a:lnTo>
                    <a:pt x="2349" y="378"/>
                  </a:lnTo>
                  <a:lnTo>
                    <a:pt x="234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5424363" y="427642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93" y="377"/>
                  </a:moveTo>
                  <a:lnTo>
                    <a:pt x="2593" y="2637"/>
                  </a:lnTo>
                  <a:lnTo>
                    <a:pt x="399" y="2637"/>
                  </a:lnTo>
                  <a:lnTo>
                    <a:pt x="399" y="377"/>
                  </a:lnTo>
                  <a:close/>
                  <a:moveTo>
                    <a:pt x="1" y="0"/>
                  </a:moveTo>
                  <a:lnTo>
                    <a:pt x="1" y="3036"/>
                  </a:lnTo>
                  <a:lnTo>
                    <a:pt x="2969" y="3036"/>
                  </a:lnTo>
                  <a:lnTo>
                    <a:pt x="29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5235220" y="427642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77"/>
                  </a:moveTo>
                  <a:lnTo>
                    <a:pt x="2571" y="2637"/>
                  </a:lnTo>
                  <a:lnTo>
                    <a:pt x="399" y="2637"/>
                  </a:lnTo>
                  <a:lnTo>
                    <a:pt x="399" y="377"/>
                  </a:lnTo>
                  <a:close/>
                  <a:moveTo>
                    <a:pt x="1" y="0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5046076" y="427642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77"/>
                  </a:moveTo>
                  <a:lnTo>
                    <a:pt x="2571" y="2637"/>
                  </a:lnTo>
                  <a:lnTo>
                    <a:pt x="400" y="2637"/>
                  </a:lnTo>
                  <a:lnTo>
                    <a:pt x="400" y="377"/>
                  </a:lnTo>
                  <a:close/>
                  <a:moveTo>
                    <a:pt x="1" y="0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4856933" y="427642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77"/>
                  </a:moveTo>
                  <a:lnTo>
                    <a:pt x="2571" y="2637"/>
                  </a:lnTo>
                  <a:lnTo>
                    <a:pt x="400" y="2637"/>
                  </a:lnTo>
                  <a:lnTo>
                    <a:pt x="400" y="377"/>
                  </a:lnTo>
                  <a:close/>
                  <a:moveTo>
                    <a:pt x="1" y="0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5360094" y="4331399"/>
              <a:ext cx="64310" cy="16824"/>
            </a:xfrm>
            <a:custGeom>
              <a:avLst/>
              <a:gdLst/>
              <a:ahLst/>
              <a:cxnLst/>
              <a:rect l="l" t="t" r="r" b="b"/>
              <a:pathLst>
                <a:path w="1529" h="400" extrusionOk="0">
                  <a:moveTo>
                    <a:pt x="0" y="1"/>
                  </a:moveTo>
                  <a:lnTo>
                    <a:pt x="0" y="400"/>
                  </a:lnTo>
                  <a:lnTo>
                    <a:pt x="1529" y="400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3"/>
            <p:cNvSpPr/>
            <p:nvPr/>
          </p:nvSpPr>
          <p:spPr>
            <a:xfrm>
              <a:off x="5170951" y="4331399"/>
              <a:ext cx="64352" cy="16824"/>
            </a:xfrm>
            <a:custGeom>
              <a:avLst/>
              <a:gdLst/>
              <a:ahLst/>
              <a:cxnLst/>
              <a:rect l="l" t="t" r="r" b="b"/>
              <a:pathLst>
                <a:path w="1530" h="400" extrusionOk="0">
                  <a:moveTo>
                    <a:pt x="0" y="1"/>
                  </a:moveTo>
                  <a:lnTo>
                    <a:pt x="0" y="400"/>
                  </a:lnTo>
                  <a:lnTo>
                    <a:pt x="1529" y="400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3"/>
            <p:cNvSpPr/>
            <p:nvPr/>
          </p:nvSpPr>
          <p:spPr>
            <a:xfrm>
              <a:off x="4981808" y="4331399"/>
              <a:ext cx="64352" cy="16824"/>
            </a:xfrm>
            <a:custGeom>
              <a:avLst/>
              <a:gdLst/>
              <a:ahLst/>
              <a:cxnLst/>
              <a:rect l="l" t="t" r="r" b="b"/>
              <a:pathLst>
                <a:path w="1530" h="400" extrusionOk="0">
                  <a:moveTo>
                    <a:pt x="0" y="1"/>
                  </a:moveTo>
                  <a:lnTo>
                    <a:pt x="0" y="400"/>
                  </a:lnTo>
                  <a:lnTo>
                    <a:pt x="1529" y="400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4761438" y="4331399"/>
              <a:ext cx="99766" cy="16824"/>
            </a:xfrm>
            <a:custGeom>
              <a:avLst/>
              <a:gdLst/>
              <a:ahLst/>
              <a:cxnLst/>
              <a:rect l="l" t="t" r="r" b="b"/>
              <a:pathLst>
                <a:path w="2372" h="400" extrusionOk="0">
                  <a:moveTo>
                    <a:pt x="0" y="1"/>
                  </a:moveTo>
                  <a:lnTo>
                    <a:pt x="0" y="400"/>
                  </a:lnTo>
                  <a:lnTo>
                    <a:pt x="2371" y="400"/>
                  </a:lnTo>
                  <a:lnTo>
                    <a:pt x="2371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5544569" y="4331399"/>
              <a:ext cx="98799" cy="16824"/>
            </a:xfrm>
            <a:custGeom>
              <a:avLst/>
              <a:gdLst/>
              <a:ahLst/>
              <a:cxnLst/>
              <a:rect l="l" t="t" r="r" b="b"/>
              <a:pathLst>
                <a:path w="2349" h="400" extrusionOk="0">
                  <a:moveTo>
                    <a:pt x="0" y="1"/>
                  </a:moveTo>
                  <a:lnTo>
                    <a:pt x="0" y="400"/>
                  </a:lnTo>
                  <a:lnTo>
                    <a:pt x="2349" y="400"/>
                  </a:lnTo>
                  <a:lnTo>
                    <a:pt x="234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BLANK_11">
    <p:spTree>
      <p:nvGrpSpPr>
        <p:cNvPr id="1" name="Shape 1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1" name="Google Shape;1381;p21"/>
          <p:cNvSpPr txBox="1">
            <a:spLocks noGrp="1"/>
          </p:cNvSpPr>
          <p:nvPr>
            <p:ph type="title"/>
          </p:nvPr>
        </p:nvSpPr>
        <p:spPr>
          <a:xfrm>
            <a:off x="6430933" y="2164600"/>
            <a:ext cx="4801200" cy="13716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1382" name="Google Shape;1382;p21"/>
          <p:cNvSpPr txBox="1">
            <a:spLocks noGrp="1"/>
          </p:cNvSpPr>
          <p:nvPr>
            <p:ph type="subTitle" idx="1"/>
          </p:nvPr>
        </p:nvSpPr>
        <p:spPr>
          <a:xfrm>
            <a:off x="6430933" y="3637800"/>
            <a:ext cx="4801200" cy="105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grpSp>
        <p:nvGrpSpPr>
          <p:cNvPr id="1383" name="Google Shape;1383;p21"/>
          <p:cNvGrpSpPr/>
          <p:nvPr/>
        </p:nvGrpSpPr>
        <p:grpSpPr>
          <a:xfrm rot="5400000">
            <a:off x="-582699" y="2684137"/>
            <a:ext cx="1092159" cy="1577492"/>
            <a:chOff x="4312241" y="155173"/>
            <a:chExt cx="711736" cy="1027883"/>
          </a:xfrm>
        </p:grpSpPr>
        <p:sp>
          <p:nvSpPr>
            <p:cNvPr id="1384" name="Google Shape;1384;p21"/>
            <p:cNvSpPr/>
            <p:nvPr/>
          </p:nvSpPr>
          <p:spPr>
            <a:xfrm>
              <a:off x="4714225" y="243176"/>
              <a:ext cx="251803" cy="689522"/>
            </a:xfrm>
            <a:custGeom>
              <a:avLst/>
              <a:gdLst/>
              <a:ahLst/>
              <a:cxnLst/>
              <a:rect l="l" t="t" r="r" b="b"/>
              <a:pathLst>
                <a:path w="7800" h="21359" extrusionOk="0">
                  <a:moveTo>
                    <a:pt x="7600" y="0"/>
                  </a:moveTo>
                  <a:lnTo>
                    <a:pt x="1" y="7600"/>
                  </a:lnTo>
                  <a:lnTo>
                    <a:pt x="1" y="21359"/>
                  </a:lnTo>
                  <a:lnTo>
                    <a:pt x="267" y="21359"/>
                  </a:lnTo>
                  <a:lnTo>
                    <a:pt x="267" y="7733"/>
                  </a:lnTo>
                  <a:lnTo>
                    <a:pt x="7800" y="200"/>
                  </a:lnTo>
                  <a:lnTo>
                    <a:pt x="7600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21"/>
            <p:cNvSpPr/>
            <p:nvPr/>
          </p:nvSpPr>
          <p:spPr>
            <a:xfrm>
              <a:off x="4948113" y="190942"/>
              <a:ext cx="75864" cy="75154"/>
            </a:xfrm>
            <a:custGeom>
              <a:avLst/>
              <a:gdLst/>
              <a:ahLst/>
              <a:cxnLst/>
              <a:rect l="l" t="t" r="r" b="b"/>
              <a:pathLst>
                <a:path w="2350" h="2328" extrusionOk="0">
                  <a:moveTo>
                    <a:pt x="1175" y="267"/>
                  </a:moveTo>
                  <a:cubicBezTo>
                    <a:pt x="1663" y="267"/>
                    <a:pt x="2061" y="665"/>
                    <a:pt x="2061" y="1175"/>
                  </a:cubicBezTo>
                  <a:cubicBezTo>
                    <a:pt x="2061" y="1662"/>
                    <a:pt x="1663" y="2061"/>
                    <a:pt x="1175" y="2061"/>
                  </a:cubicBezTo>
                  <a:cubicBezTo>
                    <a:pt x="666" y="2061"/>
                    <a:pt x="267" y="1662"/>
                    <a:pt x="267" y="1175"/>
                  </a:cubicBezTo>
                  <a:cubicBezTo>
                    <a:pt x="267" y="665"/>
                    <a:pt x="666" y="267"/>
                    <a:pt x="1175" y="267"/>
                  </a:cubicBezTo>
                  <a:close/>
                  <a:moveTo>
                    <a:pt x="1175" y="1"/>
                  </a:moveTo>
                  <a:cubicBezTo>
                    <a:pt x="533" y="1"/>
                    <a:pt x="1" y="510"/>
                    <a:pt x="1" y="1175"/>
                  </a:cubicBezTo>
                  <a:cubicBezTo>
                    <a:pt x="1" y="1818"/>
                    <a:pt x="533" y="2327"/>
                    <a:pt x="1175" y="2327"/>
                  </a:cubicBezTo>
                  <a:cubicBezTo>
                    <a:pt x="1818" y="2327"/>
                    <a:pt x="2349" y="1818"/>
                    <a:pt x="2349" y="1175"/>
                  </a:cubicBezTo>
                  <a:cubicBezTo>
                    <a:pt x="2349" y="510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21"/>
            <p:cNvSpPr/>
            <p:nvPr/>
          </p:nvSpPr>
          <p:spPr>
            <a:xfrm>
              <a:off x="4680619" y="926957"/>
              <a:ext cx="75832" cy="75864"/>
            </a:xfrm>
            <a:custGeom>
              <a:avLst/>
              <a:gdLst/>
              <a:ahLst/>
              <a:cxnLst/>
              <a:rect l="l" t="t" r="r" b="b"/>
              <a:pathLst>
                <a:path w="2349" h="2350" extrusionOk="0">
                  <a:moveTo>
                    <a:pt x="1175" y="289"/>
                  </a:moveTo>
                  <a:cubicBezTo>
                    <a:pt x="1662" y="289"/>
                    <a:pt x="2061" y="687"/>
                    <a:pt x="2061" y="1175"/>
                  </a:cubicBezTo>
                  <a:cubicBezTo>
                    <a:pt x="2061" y="1662"/>
                    <a:pt x="1662" y="2061"/>
                    <a:pt x="1175" y="2061"/>
                  </a:cubicBezTo>
                  <a:cubicBezTo>
                    <a:pt x="687" y="2061"/>
                    <a:pt x="288" y="1662"/>
                    <a:pt x="288" y="1175"/>
                  </a:cubicBezTo>
                  <a:cubicBezTo>
                    <a:pt x="288" y="687"/>
                    <a:pt x="687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2" y="1"/>
                    <a:pt x="0" y="532"/>
                    <a:pt x="0" y="1175"/>
                  </a:cubicBezTo>
                  <a:cubicBezTo>
                    <a:pt x="0" y="1817"/>
                    <a:pt x="532" y="2349"/>
                    <a:pt x="1175" y="2349"/>
                  </a:cubicBezTo>
                  <a:cubicBezTo>
                    <a:pt x="1817" y="2349"/>
                    <a:pt x="2349" y="1817"/>
                    <a:pt x="2349" y="1175"/>
                  </a:cubicBezTo>
                  <a:cubicBezTo>
                    <a:pt x="2349" y="532"/>
                    <a:pt x="1817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21"/>
            <p:cNvSpPr/>
            <p:nvPr/>
          </p:nvSpPr>
          <p:spPr>
            <a:xfrm>
              <a:off x="4521110" y="221708"/>
              <a:ext cx="252514" cy="803996"/>
            </a:xfrm>
            <a:custGeom>
              <a:avLst/>
              <a:gdLst/>
              <a:ahLst/>
              <a:cxnLst/>
              <a:rect l="l" t="t" r="r" b="b"/>
              <a:pathLst>
                <a:path w="7822" h="24905" extrusionOk="0">
                  <a:moveTo>
                    <a:pt x="7622" y="0"/>
                  </a:moveTo>
                  <a:lnTo>
                    <a:pt x="1" y="7600"/>
                  </a:lnTo>
                  <a:lnTo>
                    <a:pt x="1" y="24904"/>
                  </a:lnTo>
                  <a:lnTo>
                    <a:pt x="289" y="24904"/>
                  </a:lnTo>
                  <a:lnTo>
                    <a:pt x="289" y="7733"/>
                  </a:lnTo>
                  <a:lnTo>
                    <a:pt x="7822" y="200"/>
                  </a:lnTo>
                  <a:lnTo>
                    <a:pt x="762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21"/>
            <p:cNvSpPr/>
            <p:nvPr/>
          </p:nvSpPr>
          <p:spPr>
            <a:xfrm>
              <a:off x="4754998" y="169507"/>
              <a:ext cx="75864" cy="75121"/>
            </a:xfrm>
            <a:custGeom>
              <a:avLst/>
              <a:gdLst/>
              <a:ahLst/>
              <a:cxnLst/>
              <a:rect l="l" t="t" r="r" b="b"/>
              <a:pathLst>
                <a:path w="2350" h="2327" extrusionOk="0">
                  <a:moveTo>
                    <a:pt x="1175" y="266"/>
                  </a:moveTo>
                  <a:cubicBezTo>
                    <a:pt x="1662" y="266"/>
                    <a:pt x="2083" y="665"/>
                    <a:pt x="2083" y="1174"/>
                  </a:cubicBezTo>
                  <a:cubicBezTo>
                    <a:pt x="2083" y="1662"/>
                    <a:pt x="1662" y="2061"/>
                    <a:pt x="1175" y="2061"/>
                  </a:cubicBezTo>
                  <a:cubicBezTo>
                    <a:pt x="687" y="2061"/>
                    <a:pt x="289" y="1662"/>
                    <a:pt x="289" y="1174"/>
                  </a:cubicBezTo>
                  <a:cubicBezTo>
                    <a:pt x="289" y="665"/>
                    <a:pt x="687" y="266"/>
                    <a:pt x="1175" y="266"/>
                  </a:cubicBezTo>
                  <a:close/>
                  <a:moveTo>
                    <a:pt x="1175" y="0"/>
                  </a:moveTo>
                  <a:cubicBezTo>
                    <a:pt x="532" y="0"/>
                    <a:pt x="1" y="510"/>
                    <a:pt x="1" y="1174"/>
                  </a:cubicBezTo>
                  <a:cubicBezTo>
                    <a:pt x="1" y="1817"/>
                    <a:pt x="532" y="2326"/>
                    <a:pt x="1175" y="2326"/>
                  </a:cubicBezTo>
                  <a:cubicBezTo>
                    <a:pt x="1817" y="2326"/>
                    <a:pt x="2349" y="1817"/>
                    <a:pt x="2349" y="1174"/>
                  </a:cubicBezTo>
                  <a:cubicBezTo>
                    <a:pt x="2349" y="510"/>
                    <a:pt x="1817" y="0"/>
                    <a:pt x="1175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21"/>
            <p:cNvSpPr/>
            <p:nvPr/>
          </p:nvSpPr>
          <p:spPr>
            <a:xfrm>
              <a:off x="4488214" y="1019932"/>
              <a:ext cx="75121" cy="75864"/>
            </a:xfrm>
            <a:custGeom>
              <a:avLst/>
              <a:gdLst/>
              <a:ahLst/>
              <a:cxnLst/>
              <a:rect l="l" t="t" r="r" b="b"/>
              <a:pathLst>
                <a:path w="2327" h="2350" extrusionOk="0">
                  <a:moveTo>
                    <a:pt x="1152" y="289"/>
                  </a:moveTo>
                  <a:cubicBezTo>
                    <a:pt x="1662" y="289"/>
                    <a:pt x="2061" y="688"/>
                    <a:pt x="2061" y="1175"/>
                  </a:cubicBezTo>
                  <a:cubicBezTo>
                    <a:pt x="2061" y="1663"/>
                    <a:pt x="1662" y="2061"/>
                    <a:pt x="1152" y="2061"/>
                  </a:cubicBezTo>
                  <a:cubicBezTo>
                    <a:pt x="665" y="2061"/>
                    <a:pt x="266" y="1663"/>
                    <a:pt x="266" y="1175"/>
                  </a:cubicBezTo>
                  <a:cubicBezTo>
                    <a:pt x="266" y="688"/>
                    <a:pt x="665" y="289"/>
                    <a:pt x="1152" y="289"/>
                  </a:cubicBezTo>
                  <a:close/>
                  <a:moveTo>
                    <a:pt x="1152" y="1"/>
                  </a:moveTo>
                  <a:cubicBezTo>
                    <a:pt x="510" y="1"/>
                    <a:pt x="0" y="533"/>
                    <a:pt x="0" y="1175"/>
                  </a:cubicBezTo>
                  <a:cubicBezTo>
                    <a:pt x="0" y="1818"/>
                    <a:pt x="510" y="2349"/>
                    <a:pt x="1152" y="2349"/>
                  </a:cubicBezTo>
                  <a:cubicBezTo>
                    <a:pt x="1817" y="2349"/>
                    <a:pt x="2327" y="1818"/>
                    <a:pt x="2327" y="1175"/>
                  </a:cubicBezTo>
                  <a:cubicBezTo>
                    <a:pt x="2327" y="533"/>
                    <a:pt x="1817" y="1"/>
                    <a:pt x="1152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21"/>
            <p:cNvSpPr/>
            <p:nvPr/>
          </p:nvSpPr>
          <p:spPr>
            <a:xfrm>
              <a:off x="4343006" y="208117"/>
              <a:ext cx="251804" cy="906977"/>
            </a:xfrm>
            <a:custGeom>
              <a:avLst/>
              <a:gdLst/>
              <a:ahLst/>
              <a:cxnLst/>
              <a:rect l="l" t="t" r="r" b="b"/>
              <a:pathLst>
                <a:path w="7800" h="28095" extrusionOk="0">
                  <a:moveTo>
                    <a:pt x="7600" y="0"/>
                  </a:moveTo>
                  <a:lnTo>
                    <a:pt x="1" y="7600"/>
                  </a:lnTo>
                  <a:lnTo>
                    <a:pt x="1" y="28095"/>
                  </a:lnTo>
                  <a:lnTo>
                    <a:pt x="289" y="28095"/>
                  </a:lnTo>
                  <a:lnTo>
                    <a:pt x="289" y="7711"/>
                  </a:lnTo>
                  <a:lnTo>
                    <a:pt x="7800" y="200"/>
                  </a:lnTo>
                  <a:lnTo>
                    <a:pt x="7600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21"/>
            <p:cNvSpPr/>
            <p:nvPr/>
          </p:nvSpPr>
          <p:spPr>
            <a:xfrm>
              <a:off x="4576894" y="155173"/>
              <a:ext cx="75864" cy="75864"/>
            </a:xfrm>
            <a:custGeom>
              <a:avLst/>
              <a:gdLst/>
              <a:ahLst/>
              <a:cxnLst/>
              <a:rect l="l" t="t" r="r" b="b"/>
              <a:pathLst>
                <a:path w="2350" h="2350" extrusionOk="0">
                  <a:moveTo>
                    <a:pt x="1175" y="289"/>
                  </a:moveTo>
                  <a:cubicBezTo>
                    <a:pt x="1662" y="289"/>
                    <a:pt x="2061" y="688"/>
                    <a:pt x="2061" y="1175"/>
                  </a:cubicBezTo>
                  <a:cubicBezTo>
                    <a:pt x="2061" y="1663"/>
                    <a:pt x="1662" y="2084"/>
                    <a:pt x="1175" y="2084"/>
                  </a:cubicBezTo>
                  <a:cubicBezTo>
                    <a:pt x="688" y="2084"/>
                    <a:pt x="267" y="1663"/>
                    <a:pt x="267" y="1175"/>
                  </a:cubicBezTo>
                  <a:cubicBezTo>
                    <a:pt x="267" y="688"/>
                    <a:pt x="688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2" y="1"/>
                    <a:pt x="1" y="533"/>
                    <a:pt x="1" y="1175"/>
                  </a:cubicBezTo>
                  <a:cubicBezTo>
                    <a:pt x="1" y="1818"/>
                    <a:pt x="532" y="2349"/>
                    <a:pt x="1175" y="2349"/>
                  </a:cubicBezTo>
                  <a:cubicBezTo>
                    <a:pt x="1818" y="2349"/>
                    <a:pt x="2349" y="1818"/>
                    <a:pt x="2349" y="1175"/>
                  </a:cubicBezTo>
                  <a:cubicBezTo>
                    <a:pt x="2349" y="533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21"/>
            <p:cNvSpPr/>
            <p:nvPr/>
          </p:nvSpPr>
          <p:spPr>
            <a:xfrm>
              <a:off x="4312241" y="1107192"/>
              <a:ext cx="75864" cy="75864"/>
            </a:xfrm>
            <a:custGeom>
              <a:avLst/>
              <a:gdLst/>
              <a:ahLst/>
              <a:cxnLst/>
              <a:rect l="l" t="t" r="r" b="b"/>
              <a:pathLst>
                <a:path w="2350" h="2350" extrusionOk="0">
                  <a:moveTo>
                    <a:pt x="1175" y="289"/>
                  </a:moveTo>
                  <a:cubicBezTo>
                    <a:pt x="1685" y="289"/>
                    <a:pt x="2084" y="688"/>
                    <a:pt x="2084" y="1175"/>
                  </a:cubicBezTo>
                  <a:cubicBezTo>
                    <a:pt x="2084" y="1685"/>
                    <a:pt x="1685" y="2084"/>
                    <a:pt x="1175" y="2084"/>
                  </a:cubicBezTo>
                  <a:cubicBezTo>
                    <a:pt x="688" y="2084"/>
                    <a:pt x="289" y="1685"/>
                    <a:pt x="289" y="1175"/>
                  </a:cubicBezTo>
                  <a:cubicBezTo>
                    <a:pt x="289" y="688"/>
                    <a:pt x="688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3" y="1"/>
                    <a:pt x="1" y="533"/>
                    <a:pt x="1" y="1175"/>
                  </a:cubicBezTo>
                  <a:cubicBezTo>
                    <a:pt x="1" y="1840"/>
                    <a:pt x="533" y="2349"/>
                    <a:pt x="1175" y="2349"/>
                  </a:cubicBezTo>
                  <a:cubicBezTo>
                    <a:pt x="1818" y="2349"/>
                    <a:pt x="2349" y="1840"/>
                    <a:pt x="2349" y="1175"/>
                  </a:cubicBezTo>
                  <a:cubicBezTo>
                    <a:pt x="2349" y="533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3" name="Google Shape;1393;p21"/>
          <p:cNvGrpSpPr/>
          <p:nvPr/>
        </p:nvGrpSpPr>
        <p:grpSpPr>
          <a:xfrm rot="10800000">
            <a:off x="6975979" y="-258889"/>
            <a:ext cx="749479" cy="1001139"/>
            <a:chOff x="7685903" y="4591772"/>
            <a:chExt cx="562123" cy="750873"/>
          </a:xfrm>
        </p:grpSpPr>
        <p:grpSp>
          <p:nvGrpSpPr>
            <p:cNvPr id="1394" name="Google Shape;1394;p21"/>
            <p:cNvGrpSpPr/>
            <p:nvPr/>
          </p:nvGrpSpPr>
          <p:grpSpPr>
            <a:xfrm>
              <a:off x="7685903" y="4591772"/>
              <a:ext cx="182798" cy="598473"/>
              <a:chOff x="3638102" y="4583399"/>
              <a:chExt cx="182798" cy="598473"/>
            </a:xfrm>
          </p:grpSpPr>
          <p:sp>
            <p:nvSpPr>
              <p:cNvPr id="1395" name="Google Shape;1395;p21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6" name="Google Shape;1396;p21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97" name="Google Shape;1397;p21"/>
            <p:cNvGrpSpPr/>
            <p:nvPr/>
          </p:nvGrpSpPr>
          <p:grpSpPr>
            <a:xfrm>
              <a:off x="8065228" y="4744172"/>
              <a:ext cx="182798" cy="598473"/>
              <a:chOff x="3638102" y="4583399"/>
              <a:chExt cx="182798" cy="598473"/>
            </a:xfrm>
          </p:grpSpPr>
          <p:sp>
            <p:nvSpPr>
              <p:cNvPr id="1398" name="Google Shape;1398;p21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" name="Google Shape;1399;p21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00" name="Google Shape;1400;p21"/>
          <p:cNvGrpSpPr/>
          <p:nvPr/>
        </p:nvGrpSpPr>
        <p:grpSpPr>
          <a:xfrm flipH="1">
            <a:off x="-39499" y="5828814"/>
            <a:ext cx="533189" cy="869180"/>
            <a:chOff x="8772496" y="3715501"/>
            <a:chExt cx="399902" cy="651901"/>
          </a:xfrm>
        </p:grpSpPr>
        <p:sp>
          <p:nvSpPr>
            <p:cNvPr id="1401" name="Google Shape;1401;p21"/>
            <p:cNvSpPr/>
            <p:nvPr/>
          </p:nvSpPr>
          <p:spPr>
            <a:xfrm>
              <a:off x="8838105" y="3859218"/>
              <a:ext cx="334293" cy="508184"/>
            </a:xfrm>
            <a:custGeom>
              <a:avLst/>
              <a:gdLst/>
              <a:ahLst/>
              <a:cxnLst/>
              <a:rect l="l" t="t" r="r" b="b"/>
              <a:pathLst>
                <a:path w="7113" h="10813" extrusionOk="0">
                  <a:moveTo>
                    <a:pt x="0" y="1"/>
                  </a:moveTo>
                  <a:lnTo>
                    <a:pt x="0" y="3723"/>
                  </a:lnTo>
                  <a:lnTo>
                    <a:pt x="7112" y="10813"/>
                  </a:lnTo>
                  <a:lnTo>
                    <a:pt x="7112" y="10436"/>
                  </a:lnTo>
                  <a:lnTo>
                    <a:pt x="288" y="3612"/>
                  </a:lnTo>
                  <a:lnTo>
                    <a:pt x="288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21"/>
            <p:cNvSpPr/>
            <p:nvPr/>
          </p:nvSpPr>
          <p:spPr>
            <a:xfrm>
              <a:off x="8772496" y="3715501"/>
              <a:ext cx="143718" cy="143765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89"/>
                  </a:moveTo>
                  <a:cubicBezTo>
                    <a:pt x="2216" y="289"/>
                    <a:pt x="2792" y="843"/>
                    <a:pt x="2792" y="1530"/>
                  </a:cubicBezTo>
                  <a:cubicBezTo>
                    <a:pt x="2792" y="2217"/>
                    <a:pt x="2216" y="2793"/>
                    <a:pt x="1529" y="2793"/>
                  </a:cubicBezTo>
                  <a:cubicBezTo>
                    <a:pt x="842" y="2793"/>
                    <a:pt x="288" y="2217"/>
                    <a:pt x="288" y="1530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27"/>
                    <a:pt x="621" y="2992"/>
                    <a:pt x="1396" y="3059"/>
                  </a:cubicBezTo>
                  <a:lnTo>
                    <a:pt x="1396" y="2926"/>
                  </a:lnTo>
                  <a:lnTo>
                    <a:pt x="1684" y="2926"/>
                  </a:lnTo>
                  <a:lnTo>
                    <a:pt x="1684" y="3059"/>
                  </a:lnTo>
                  <a:cubicBezTo>
                    <a:pt x="2460" y="2992"/>
                    <a:pt x="3058" y="2327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03" name="Google Shape;1403;p21"/>
          <p:cNvGrpSpPr/>
          <p:nvPr/>
        </p:nvGrpSpPr>
        <p:grpSpPr>
          <a:xfrm rot="5400000">
            <a:off x="89545" y="4790105"/>
            <a:ext cx="245699" cy="804408"/>
            <a:chOff x="3638102" y="4583399"/>
            <a:chExt cx="182798" cy="598473"/>
          </a:xfrm>
        </p:grpSpPr>
        <p:sp>
          <p:nvSpPr>
            <p:cNvPr id="1404" name="Google Shape;1404;p21"/>
            <p:cNvSpPr/>
            <p:nvPr/>
          </p:nvSpPr>
          <p:spPr>
            <a:xfrm>
              <a:off x="3710947" y="4755502"/>
              <a:ext cx="21214" cy="426370"/>
            </a:xfrm>
            <a:custGeom>
              <a:avLst/>
              <a:gdLst/>
              <a:ahLst/>
              <a:cxnLst/>
              <a:rect l="l" t="t" r="r" b="b"/>
              <a:pathLst>
                <a:path w="355" h="7135" extrusionOk="0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21"/>
            <p:cNvSpPr/>
            <p:nvPr/>
          </p:nvSpPr>
          <p:spPr>
            <a:xfrm>
              <a:off x="3638102" y="4583399"/>
              <a:ext cx="182798" cy="181424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06" name="Google Shape;1406;p21"/>
          <p:cNvGrpSpPr/>
          <p:nvPr/>
        </p:nvGrpSpPr>
        <p:grpSpPr>
          <a:xfrm rot="-5400000">
            <a:off x="4928090" y="-519785"/>
            <a:ext cx="1570796" cy="1459122"/>
            <a:chOff x="7825118" y="4065849"/>
            <a:chExt cx="1178127" cy="1094369"/>
          </a:xfrm>
        </p:grpSpPr>
        <p:sp>
          <p:nvSpPr>
            <p:cNvPr id="1407" name="Google Shape;1407;p21"/>
            <p:cNvSpPr/>
            <p:nvPr/>
          </p:nvSpPr>
          <p:spPr>
            <a:xfrm>
              <a:off x="7911327" y="4137684"/>
              <a:ext cx="1091918" cy="1022534"/>
            </a:xfrm>
            <a:custGeom>
              <a:avLst/>
              <a:gdLst/>
              <a:ahLst/>
              <a:cxnLst/>
              <a:rect l="l" t="t" r="r" b="b"/>
              <a:pathLst>
                <a:path w="30310" h="28384" extrusionOk="0">
                  <a:moveTo>
                    <a:pt x="0" y="1"/>
                  </a:moveTo>
                  <a:lnTo>
                    <a:pt x="0" y="776"/>
                  </a:lnTo>
                  <a:lnTo>
                    <a:pt x="11012" y="776"/>
                  </a:lnTo>
                  <a:lnTo>
                    <a:pt x="29512" y="19299"/>
                  </a:lnTo>
                  <a:lnTo>
                    <a:pt x="29512" y="28383"/>
                  </a:lnTo>
                  <a:lnTo>
                    <a:pt x="30310" y="28383"/>
                  </a:lnTo>
                  <a:lnTo>
                    <a:pt x="30310" y="18967"/>
                  </a:lnTo>
                  <a:lnTo>
                    <a:pt x="113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21"/>
            <p:cNvSpPr/>
            <p:nvPr/>
          </p:nvSpPr>
          <p:spPr>
            <a:xfrm>
              <a:off x="7825118" y="4065849"/>
              <a:ext cx="172416" cy="171659"/>
            </a:xfrm>
            <a:custGeom>
              <a:avLst/>
              <a:gdLst/>
              <a:ahLst/>
              <a:cxnLst/>
              <a:rect l="l" t="t" r="r" b="b"/>
              <a:pathLst>
                <a:path w="4786" h="4765" extrusionOk="0">
                  <a:moveTo>
                    <a:pt x="2393" y="1"/>
                  </a:moveTo>
                  <a:cubicBezTo>
                    <a:pt x="1086" y="1"/>
                    <a:pt x="0" y="1064"/>
                    <a:pt x="0" y="2372"/>
                  </a:cubicBezTo>
                  <a:cubicBezTo>
                    <a:pt x="0" y="3701"/>
                    <a:pt x="1086" y="4764"/>
                    <a:pt x="2393" y="4764"/>
                  </a:cubicBezTo>
                  <a:cubicBezTo>
                    <a:pt x="3722" y="4764"/>
                    <a:pt x="4786" y="3701"/>
                    <a:pt x="4786" y="2372"/>
                  </a:cubicBezTo>
                  <a:cubicBezTo>
                    <a:pt x="4786" y="1064"/>
                    <a:pt x="3722" y="1"/>
                    <a:pt x="2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09" name="Google Shape;1409;p21"/>
          <p:cNvGrpSpPr/>
          <p:nvPr/>
        </p:nvGrpSpPr>
        <p:grpSpPr>
          <a:xfrm flipH="1">
            <a:off x="10268072" y="-75944"/>
            <a:ext cx="1957728" cy="659913"/>
            <a:chOff x="-21957" y="3648039"/>
            <a:chExt cx="1468333" cy="494947"/>
          </a:xfrm>
        </p:grpSpPr>
        <p:sp>
          <p:nvSpPr>
            <p:cNvPr id="1410" name="Google Shape;1410;p21"/>
            <p:cNvSpPr/>
            <p:nvPr/>
          </p:nvSpPr>
          <p:spPr>
            <a:xfrm>
              <a:off x="1113676" y="3810286"/>
              <a:ext cx="332700" cy="332700"/>
            </a:xfrm>
            <a:prstGeom prst="ellipse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21"/>
            <p:cNvSpPr/>
            <p:nvPr/>
          </p:nvSpPr>
          <p:spPr>
            <a:xfrm>
              <a:off x="-21957" y="3648039"/>
              <a:ext cx="1150161" cy="332607"/>
            </a:xfrm>
            <a:custGeom>
              <a:avLst/>
              <a:gdLst/>
              <a:ahLst/>
              <a:cxnLst/>
              <a:rect l="l" t="t" r="r" b="b"/>
              <a:pathLst>
                <a:path w="35628" h="10303" extrusionOk="0">
                  <a:moveTo>
                    <a:pt x="0" y="0"/>
                  </a:moveTo>
                  <a:lnTo>
                    <a:pt x="0" y="1108"/>
                  </a:lnTo>
                  <a:lnTo>
                    <a:pt x="9062" y="10192"/>
                  </a:lnTo>
                  <a:lnTo>
                    <a:pt x="9173" y="10303"/>
                  </a:lnTo>
                  <a:lnTo>
                    <a:pt x="35583" y="10303"/>
                  </a:lnTo>
                  <a:cubicBezTo>
                    <a:pt x="35583" y="10259"/>
                    <a:pt x="35583" y="10214"/>
                    <a:pt x="35583" y="10170"/>
                  </a:cubicBezTo>
                  <a:cubicBezTo>
                    <a:pt x="35583" y="9949"/>
                    <a:pt x="35605" y="9727"/>
                    <a:pt x="35627" y="9505"/>
                  </a:cubicBezTo>
                  <a:lnTo>
                    <a:pt x="9505" y="95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21"/>
            <p:cNvSpPr/>
            <p:nvPr/>
          </p:nvSpPr>
          <p:spPr>
            <a:xfrm>
              <a:off x="1198819" y="3895801"/>
              <a:ext cx="162413" cy="161671"/>
            </a:xfrm>
            <a:custGeom>
              <a:avLst/>
              <a:gdLst/>
              <a:ahLst/>
              <a:cxnLst/>
              <a:rect l="l" t="t" r="r" b="b"/>
              <a:pathLst>
                <a:path w="5031" h="5008" extrusionOk="0">
                  <a:moveTo>
                    <a:pt x="2505" y="0"/>
                  </a:moveTo>
                  <a:cubicBezTo>
                    <a:pt x="1131" y="0"/>
                    <a:pt x="1" y="1108"/>
                    <a:pt x="1" y="2504"/>
                  </a:cubicBezTo>
                  <a:cubicBezTo>
                    <a:pt x="1" y="3878"/>
                    <a:pt x="1131" y="5008"/>
                    <a:pt x="2505" y="5008"/>
                  </a:cubicBezTo>
                  <a:cubicBezTo>
                    <a:pt x="3900" y="5008"/>
                    <a:pt x="5030" y="3878"/>
                    <a:pt x="5030" y="2504"/>
                  </a:cubicBezTo>
                  <a:cubicBezTo>
                    <a:pt x="5030" y="1108"/>
                    <a:pt x="3900" y="0"/>
                    <a:pt x="25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00"/>
            </a:p>
          </p:txBody>
        </p:sp>
      </p:grpSp>
      <p:grpSp>
        <p:nvGrpSpPr>
          <p:cNvPr id="1413" name="Google Shape;1413;p21"/>
          <p:cNvGrpSpPr/>
          <p:nvPr/>
        </p:nvGrpSpPr>
        <p:grpSpPr>
          <a:xfrm>
            <a:off x="11400567" y="4591792"/>
            <a:ext cx="1652010" cy="757879"/>
            <a:chOff x="208301" y="226025"/>
            <a:chExt cx="1239039" cy="568423"/>
          </a:xfrm>
        </p:grpSpPr>
        <p:sp>
          <p:nvSpPr>
            <p:cNvPr id="1414" name="Google Shape;1414;p21"/>
            <p:cNvSpPr/>
            <p:nvPr/>
          </p:nvSpPr>
          <p:spPr>
            <a:xfrm>
              <a:off x="332791" y="266933"/>
              <a:ext cx="1007840" cy="482141"/>
            </a:xfrm>
            <a:custGeom>
              <a:avLst/>
              <a:gdLst/>
              <a:ahLst/>
              <a:cxnLst/>
              <a:rect l="l" t="t" r="r" b="b"/>
              <a:pathLst>
                <a:path w="25105" h="12010" extrusionOk="0">
                  <a:moveTo>
                    <a:pt x="18612" y="1"/>
                  </a:moveTo>
                  <a:lnTo>
                    <a:pt x="6869" y="11721"/>
                  </a:lnTo>
                  <a:lnTo>
                    <a:pt x="1" y="11721"/>
                  </a:lnTo>
                  <a:lnTo>
                    <a:pt x="1" y="12010"/>
                  </a:lnTo>
                  <a:lnTo>
                    <a:pt x="7002" y="12010"/>
                  </a:lnTo>
                  <a:lnTo>
                    <a:pt x="18723" y="267"/>
                  </a:lnTo>
                  <a:lnTo>
                    <a:pt x="25104" y="267"/>
                  </a:lnTo>
                  <a:lnTo>
                    <a:pt x="25104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21"/>
            <p:cNvSpPr/>
            <p:nvPr/>
          </p:nvSpPr>
          <p:spPr>
            <a:xfrm>
              <a:off x="208301" y="671644"/>
              <a:ext cx="122763" cy="122804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67"/>
                  </a:moveTo>
                  <a:cubicBezTo>
                    <a:pt x="2216" y="267"/>
                    <a:pt x="2770" y="843"/>
                    <a:pt x="2770" y="1530"/>
                  </a:cubicBezTo>
                  <a:cubicBezTo>
                    <a:pt x="2770" y="2217"/>
                    <a:pt x="2216" y="2770"/>
                    <a:pt x="1529" y="2770"/>
                  </a:cubicBezTo>
                  <a:cubicBezTo>
                    <a:pt x="842" y="2770"/>
                    <a:pt x="266" y="2217"/>
                    <a:pt x="266" y="1530"/>
                  </a:cubicBezTo>
                  <a:cubicBezTo>
                    <a:pt x="266" y="843"/>
                    <a:pt x="842" y="267"/>
                    <a:pt x="1529" y="267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72"/>
                    <a:pt x="687" y="3058"/>
                    <a:pt x="1529" y="3058"/>
                  </a:cubicBezTo>
                  <a:cubicBezTo>
                    <a:pt x="2371" y="3058"/>
                    <a:pt x="3058" y="2372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21"/>
            <p:cNvSpPr/>
            <p:nvPr/>
          </p:nvSpPr>
          <p:spPr>
            <a:xfrm>
              <a:off x="1324576" y="226025"/>
              <a:ext cx="122763" cy="122804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89"/>
                  </a:moveTo>
                  <a:cubicBezTo>
                    <a:pt x="2216" y="289"/>
                    <a:pt x="2770" y="843"/>
                    <a:pt x="2770" y="1529"/>
                  </a:cubicBezTo>
                  <a:cubicBezTo>
                    <a:pt x="2770" y="2216"/>
                    <a:pt x="2216" y="2770"/>
                    <a:pt x="1529" y="2770"/>
                  </a:cubicBezTo>
                  <a:cubicBezTo>
                    <a:pt x="842" y="2770"/>
                    <a:pt x="288" y="2216"/>
                    <a:pt x="288" y="1529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17" name="Google Shape;1417;p21"/>
          <p:cNvGrpSpPr/>
          <p:nvPr/>
        </p:nvGrpSpPr>
        <p:grpSpPr>
          <a:xfrm rot="10800000" flipH="1">
            <a:off x="11748938" y="900284"/>
            <a:ext cx="533189" cy="869180"/>
            <a:chOff x="8772496" y="3715501"/>
            <a:chExt cx="399902" cy="651901"/>
          </a:xfrm>
        </p:grpSpPr>
        <p:sp>
          <p:nvSpPr>
            <p:cNvPr id="1418" name="Google Shape;1418;p21"/>
            <p:cNvSpPr/>
            <p:nvPr/>
          </p:nvSpPr>
          <p:spPr>
            <a:xfrm>
              <a:off x="8838105" y="3859218"/>
              <a:ext cx="334293" cy="508184"/>
            </a:xfrm>
            <a:custGeom>
              <a:avLst/>
              <a:gdLst/>
              <a:ahLst/>
              <a:cxnLst/>
              <a:rect l="l" t="t" r="r" b="b"/>
              <a:pathLst>
                <a:path w="7113" h="10813" extrusionOk="0">
                  <a:moveTo>
                    <a:pt x="0" y="1"/>
                  </a:moveTo>
                  <a:lnTo>
                    <a:pt x="0" y="3723"/>
                  </a:lnTo>
                  <a:lnTo>
                    <a:pt x="7112" y="10813"/>
                  </a:lnTo>
                  <a:lnTo>
                    <a:pt x="7112" y="10436"/>
                  </a:lnTo>
                  <a:lnTo>
                    <a:pt x="288" y="3612"/>
                  </a:lnTo>
                  <a:lnTo>
                    <a:pt x="288" y="1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21"/>
            <p:cNvSpPr/>
            <p:nvPr/>
          </p:nvSpPr>
          <p:spPr>
            <a:xfrm>
              <a:off x="8772496" y="3715501"/>
              <a:ext cx="143718" cy="143765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89"/>
                  </a:moveTo>
                  <a:cubicBezTo>
                    <a:pt x="2216" y="289"/>
                    <a:pt x="2792" y="843"/>
                    <a:pt x="2792" y="1530"/>
                  </a:cubicBezTo>
                  <a:cubicBezTo>
                    <a:pt x="2792" y="2217"/>
                    <a:pt x="2216" y="2793"/>
                    <a:pt x="1529" y="2793"/>
                  </a:cubicBezTo>
                  <a:cubicBezTo>
                    <a:pt x="842" y="2793"/>
                    <a:pt x="288" y="2217"/>
                    <a:pt x="288" y="1530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27"/>
                    <a:pt x="621" y="2992"/>
                    <a:pt x="1396" y="3059"/>
                  </a:cubicBezTo>
                  <a:lnTo>
                    <a:pt x="1396" y="2926"/>
                  </a:lnTo>
                  <a:lnTo>
                    <a:pt x="1684" y="2926"/>
                  </a:lnTo>
                  <a:lnTo>
                    <a:pt x="1684" y="3059"/>
                  </a:lnTo>
                  <a:cubicBezTo>
                    <a:pt x="2460" y="2992"/>
                    <a:pt x="3058" y="2327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20" name="Google Shape;1420;p21"/>
          <p:cNvGrpSpPr/>
          <p:nvPr/>
        </p:nvGrpSpPr>
        <p:grpSpPr>
          <a:xfrm>
            <a:off x="2832531" y="6050292"/>
            <a:ext cx="1171162" cy="245697"/>
            <a:chOff x="919039" y="1581426"/>
            <a:chExt cx="600134" cy="125902"/>
          </a:xfrm>
        </p:grpSpPr>
        <p:sp>
          <p:nvSpPr>
            <p:cNvPr id="1421" name="Google Shape;1421;p21"/>
            <p:cNvSpPr/>
            <p:nvPr/>
          </p:nvSpPr>
          <p:spPr>
            <a:xfrm>
              <a:off x="1393982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7" y="3900"/>
                  </a:lnTo>
                  <a:lnTo>
                    <a:pt x="38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21"/>
            <p:cNvSpPr/>
            <p:nvPr/>
          </p:nvSpPr>
          <p:spPr>
            <a:xfrm>
              <a:off x="1156511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8" y="3900"/>
                  </a:lnTo>
                  <a:lnTo>
                    <a:pt x="3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21"/>
            <p:cNvSpPr/>
            <p:nvPr/>
          </p:nvSpPr>
          <p:spPr>
            <a:xfrm>
              <a:off x="919039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8" y="3900"/>
                  </a:lnTo>
                  <a:lnTo>
                    <a:pt x="3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21"/>
            <p:cNvSpPr/>
            <p:nvPr/>
          </p:nvSpPr>
          <p:spPr>
            <a:xfrm>
              <a:off x="951225" y="1640084"/>
              <a:ext cx="505705" cy="8619"/>
            </a:xfrm>
            <a:custGeom>
              <a:avLst/>
              <a:gdLst/>
              <a:ahLst/>
              <a:cxnLst/>
              <a:rect l="l" t="t" r="r" b="b"/>
              <a:pathLst>
                <a:path w="15665" h="267" extrusionOk="0">
                  <a:moveTo>
                    <a:pt x="0" y="0"/>
                  </a:moveTo>
                  <a:lnTo>
                    <a:pt x="0" y="266"/>
                  </a:lnTo>
                  <a:lnTo>
                    <a:pt x="15665" y="266"/>
                  </a:lnTo>
                  <a:lnTo>
                    <a:pt x="15665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25" name="Google Shape;1425;p21"/>
          <p:cNvGrpSpPr/>
          <p:nvPr/>
        </p:nvGrpSpPr>
        <p:grpSpPr>
          <a:xfrm>
            <a:off x="8058879" y="6417883"/>
            <a:ext cx="245699" cy="804408"/>
            <a:chOff x="3638102" y="4583399"/>
            <a:chExt cx="182798" cy="598473"/>
          </a:xfrm>
        </p:grpSpPr>
        <p:sp>
          <p:nvSpPr>
            <p:cNvPr id="1426" name="Google Shape;1426;p21"/>
            <p:cNvSpPr/>
            <p:nvPr/>
          </p:nvSpPr>
          <p:spPr>
            <a:xfrm>
              <a:off x="3710947" y="4755502"/>
              <a:ext cx="21214" cy="426370"/>
            </a:xfrm>
            <a:custGeom>
              <a:avLst/>
              <a:gdLst/>
              <a:ahLst/>
              <a:cxnLst/>
              <a:rect l="l" t="t" r="r" b="b"/>
              <a:pathLst>
                <a:path w="355" h="7135" extrusionOk="0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21"/>
            <p:cNvSpPr/>
            <p:nvPr/>
          </p:nvSpPr>
          <p:spPr>
            <a:xfrm>
              <a:off x="3638102" y="4583399"/>
              <a:ext cx="182798" cy="181424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28" name="Google Shape;1428;p21"/>
          <p:cNvGrpSpPr/>
          <p:nvPr/>
        </p:nvGrpSpPr>
        <p:grpSpPr>
          <a:xfrm rot="5400000">
            <a:off x="89545" y="1466438"/>
            <a:ext cx="245699" cy="804408"/>
            <a:chOff x="3638102" y="4583399"/>
            <a:chExt cx="182798" cy="598473"/>
          </a:xfrm>
        </p:grpSpPr>
        <p:sp>
          <p:nvSpPr>
            <p:cNvPr id="1429" name="Google Shape;1429;p21"/>
            <p:cNvSpPr/>
            <p:nvPr/>
          </p:nvSpPr>
          <p:spPr>
            <a:xfrm>
              <a:off x="3710947" y="4755502"/>
              <a:ext cx="21214" cy="426370"/>
            </a:xfrm>
            <a:custGeom>
              <a:avLst/>
              <a:gdLst/>
              <a:ahLst/>
              <a:cxnLst/>
              <a:rect l="l" t="t" r="r" b="b"/>
              <a:pathLst>
                <a:path w="355" h="7135" extrusionOk="0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21"/>
            <p:cNvSpPr/>
            <p:nvPr/>
          </p:nvSpPr>
          <p:spPr>
            <a:xfrm>
              <a:off x="3638102" y="4583399"/>
              <a:ext cx="182798" cy="181424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BLANK_14">
    <p:spTree>
      <p:nvGrpSpPr>
        <p:cNvPr id="1" name="Shape 1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2" name="Google Shape;1432;p22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7635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1433" name="Google Shape;1433;p22"/>
          <p:cNvSpPr txBox="1">
            <a:spLocks noGrp="1"/>
          </p:cNvSpPr>
          <p:nvPr>
            <p:ph type="body" idx="1"/>
          </p:nvPr>
        </p:nvSpPr>
        <p:spPr>
          <a:xfrm>
            <a:off x="960000" y="1819093"/>
            <a:ext cx="10272000" cy="1430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●"/>
              <a:defRPr/>
            </a:lvl1pPr>
            <a:lvl2pPr marL="914400" lvl="1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grpSp>
        <p:nvGrpSpPr>
          <p:cNvPr id="1434" name="Google Shape;1434;p22"/>
          <p:cNvGrpSpPr/>
          <p:nvPr/>
        </p:nvGrpSpPr>
        <p:grpSpPr>
          <a:xfrm rot="10800000" flipH="1">
            <a:off x="-964606" y="5361898"/>
            <a:ext cx="2121909" cy="1121518"/>
            <a:chOff x="661553" y="1919040"/>
            <a:chExt cx="1591472" cy="841159"/>
          </a:xfrm>
        </p:grpSpPr>
        <p:sp>
          <p:nvSpPr>
            <p:cNvPr id="1435" name="Google Shape;1435;p22"/>
            <p:cNvSpPr/>
            <p:nvPr/>
          </p:nvSpPr>
          <p:spPr>
            <a:xfrm>
              <a:off x="661553" y="2267371"/>
              <a:ext cx="1400512" cy="411311"/>
            </a:xfrm>
            <a:custGeom>
              <a:avLst/>
              <a:gdLst/>
              <a:ahLst/>
              <a:cxnLst/>
              <a:rect l="l" t="t" r="r" b="b"/>
              <a:pathLst>
                <a:path w="43383" h="12741" extrusionOk="0">
                  <a:moveTo>
                    <a:pt x="24283" y="0"/>
                  </a:moveTo>
                  <a:lnTo>
                    <a:pt x="19387" y="4897"/>
                  </a:lnTo>
                  <a:lnTo>
                    <a:pt x="2304" y="4897"/>
                  </a:lnTo>
                  <a:lnTo>
                    <a:pt x="0" y="2593"/>
                  </a:lnTo>
                  <a:lnTo>
                    <a:pt x="0" y="2991"/>
                  </a:lnTo>
                  <a:lnTo>
                    <a:pt x="2193" y="5185"/>
                  </a:lnTo>
                  <a:lnTo>
                    <a:pt x="19498" y="5185"/>
                  </a:lnTo>
                  <a:lnTo>
                    <a:pt x="24416" y="266"/>
                  </a:lnTo>
                  <a:lnTo>
                    <a:pt x="30731" y="266"/>
                  </a:lnTo>
                  <a:lnTo>
                    <a:pt x="43183" y="12740"/>
                  </a:lnTo>
                  <a:cubicBezTo>
                    <a:pt x="43249" y="12674"/>
                    <a:pt x="43316" y="12607"/>
                    <a:pt x="43382" y="12541"/>
                  </a:cubicBezTo>
                  <a:lnTo>
                    <a:pt x="3084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22"/>
            <p:cNvSpPr/>
            <p:nvPr/>
          </p:nvSpPr>
          <p:spPr>
            <a:xfrm>
              <a:off x="661553" y="2117869"/>
              <a:ext cx="1493485" cy="209610"/>
            </a:xfrm>
            <a:custGeom>
              <a:avLst/>
              <a:gdLst/>
              <a:ahLst/>
              <a:cxnLst/>
              <a:rect l="l" t="t" r="r" b="b"/>
              <a:pathLst>
                <a:path w="46263" h="6493" extrusionOk="0">
                  <a:moveTo>
                    <a:pt x="21802" y="1"/>
                  </a:moveTo>
                  <a:lnTo>
                    <a:pt x="15598" y="6204"/>
                  </a:lnTo>
                  <a:lnTo>
                    <a:pt x="4343" y="6204"/>
                  </a:lnTo>
                  <a:lnTo>
                    <a:pt x="0" y="1862"/>
                  </a:lnTo>
                  <a:lnTo>
                    <a:pt x="0" y="2261"/>
                  </a:lnTo>
                  <a:lnTo>
                    <a:pt x="4232" y="6492"/>
                  </a:lnTo>
                  <a:lnTo>
                    <a:pt x="15709" y="6492"/>
                  </a:lnTo>
                  <a:lnTo>
                    <a:pt x="21935" y="267"/>
                  </a:lnTo>
                  <a:lnTo>
                    <a:pt x="46262" y="267"/>
                  </a:lnTo>
                  <a:cubicBezTo>
                    <a:pt x="46262" y="222"/>
                    <a:pt x="46262" y="178"/>
                    <a:pt x="46262" y="134"/>
                  </a:cubicBezTo>
                  <a:cubicBezTo>
                    <a:pt x="46262" y="89"/>
                    <a:pt x="46262" y="45"/>
                    <a:pt x="46262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22"/>
            <p:cNvSpPr/>
            <p:nvPr/>
          </p:nvSpPr>
          <p:spPr>
            <a:xfrm>
              <a:off x="2043446" y="2661479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266"/>
                  </a:moveTo>
                  <a:cubicBezTo>
                    <a:pt x="2216" y="266"/>
                    <a:pt x="2792" y="842"/>
                    <a:pt x="2792" y="1529"/>
                  </a:cubicBezTo>
                  <a:cubicBezTo>
                    <a:pt x="2792" y="2216"/>
                    <a:pt x="2216" y="2770"/>
                    <a:pt x="1529" y="2770"/>
                  </a:cubicBezTo>
                  <a:cubicBezTo>
                    <a:pt x="842" y="2770"/>
                    <a:pt x="288" y="2216"/>
                    <a:pt x="288" y="1529"/>
                  </a:cubicBezTo>
                  <a:cubicBezTo>
                    <a:pt x="288" y="842"/>
                    <a:pt x="842" y="266"/>
                    <a:pt x="1529" y="266"/>
                  </a:cubicBezTo>
                  <a:close/>
                  <a:moveTo>
                    <a:pt x="1529" y="0"/>
                  </a:moveTo>
                  <a:cubicBezTo>
                    <a:pt x="1174" y="0"/>
                    <a:pt x="842" y="133"/>
                    <a:pt x="576" y="333"/>
                  </a:cubicBezTo>
                  <a:lnTo>
                    <a:pt x="731" y="488"/>
                  </a:lnTo>
                  <a:lnTo>
                    <a:pt x="532" y="687"/>
                  </a:lnTo>
                  <a:lnTo>
                    <a:pt x="377" y="532"/>
                  </a:lnTo>
                  <a:cubicBezTo>
                    <a:pt x="155" y="798"/>
                    <a:pt x="0" y="1153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22"/>
            <p:cNvSpPr/>
            <p:nvPr/>
          </p:nvSpPr>
          <p:spPr>
            <a:xfrm>
              <a:off x="2155015" y="2072802"/>
              <a:ext cx="98010" cy="98752"/>
            </a:xfrm>
            <a:custGeom>
              <a:avLst/>
              <a:gdLst/>
              <a:ahLst/>
              <a:cxnLst/>
              <a:rect l="l" t="t" r="r" b="b"/>
              <a:pathLst>
                <a:path w="3036" h="3059" extrusionOk="0">
                  <a:moveTo>
                    <a:pt x="1507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3"/>
                    <a:pt x="1507" y="2793"/>
                  </a:cubicBezTo>
                  <a:cubicBezTo>
                    <a:pt x="820" y="2793"/>
                    <a:pt x="266" y="2216"/>
                    <a:pt x="266" y="1530"/>
                  </a:cubicBezTo>
                  <a:cubicBezTo>
                    <a:pt x="266" y="843"/>
                    <a:pt x="820" y="289"/>
                    <a:pt x="1507" y="289"/>
                  </a:cubicBezTo>
                  <a:close/>
                  <a:moveTo>
                    <a:pt x="1507" y="1"/>
                  </a:moveTo>
                  <a:cubicBezTo>
                    <a:pt x="732" y="1"/>
                    <a:pt x="67" y="621"/>
                    <a:pt x="0" y="1397"/>
                  </a:cubicBezTo>
                  <a:lnTo>
                    <a:pt x="133" y="1397"/>
                  </a:lnTo>
                  <a:lnTo>
                    <a:pt x="133" y="1663"/>
                  </a:lnTo>
                  <a:lnTo>
                    <a:pt x="0" y="1663"/>
                  </a:lnTo>
                  <a:cubicBezTo>
                    <a:pt x="67" y="2460"/>
                    <a:pt x="732" y="3058"/>
                    <a:pt x="1507" y="3058"/>
                  </a:cubicBezTo>
                  <a:cubicBezTo>
                    <a:pt x="2349" y="3058"/>
                    <a:pt x="3036" y="2372"/>
                    <a:pt x="3036" y="1530"/>
                  </a:cubicBezTo>
                  <a:cubicBezTo>
                    <a:pt x="3036" y="688"/>
                    <a:pt x="2349" y="1"/>
                    <a:pt x="1507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22"/>
            <p:cNvSpPr/>
            <p:nvPr/>
          </p:nvSpPr>
          <p:spPr>
            <a:xfrm>
              <a:off x="1779502" y="1951936"/>
              <a:ext cx="3616" cy="8619"/>
            </a:xfrm>
            <a:custGeom>
              <a:avLst/>
              <a:gdLst/>
              <a:ahLst/>
              <a:cxnLst/>
              <a:rect l="l" t="t" r="r" b="b"/>
              <a:pathLst>
                <a:path w="112" h="267" extrusionOk="0">
                  <a:moveTo>
                    <a:pt x="89" y="0"/>
                  </a:moveTo>
                  <a:cubicBezTo>
                    <a:pt x="67" y="89"/>
                    <a:pt x="23" y="178"/>
                    <a:pt x="0" y="266"/>
                  </a:cubicBezTo>
                  <a:lnTo>
                    <a:pt x="111" y="266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22"/>
            <p:cNvSpPr/>
            <p:nvPr/>
          </p:nvSpPr>
          <p:spPr>
            <a:xfrm>
              <a:off x="951936" y="1951936"/>
              <a:ext cx="821138" cy="187432"/>
            </a:xfrm>
            <a:custGeom>
              <a:avLst/>
              <a:gdLst/>
              <a:ahLst/>
              <a:cxnLst/>
              <a:rect l="l" t="t" r="r" b="b"/>
              <a:pathLst>
                <a:path w="25436" h="5806" extrusionOk="0">
                  <a:moveTo>
                    <a:pt x="10436" y="0"/>
                  </a:moveTo>
                  <a:lnTo>
                    <a:pt x="4919" y="5539"/>
                  </a:lnTo>
                  <a:lnTo>
                    <a:pt x="0" y="5539"/>
                  </a:lnTo>
                  <a:lnTo>
                    <a:pt x="0" y="5805"/>
                  </a:lnTo>
                  <a:lnTo>
                    <a:pt x="5030" y="5805"/>
                  </a:lnTo>
                  <a:lnTo>
                    <a:pt x="10569" y="266"/>
                  </a:lnTo>
                  <a:lnTo>
                    <a:pt x="25369" y="266"/>
                  </a:lnTo>
                  <a:cubicBezTo>
                    <a:pt x="25369" y="178"/>
                    <a:pt x="25392" y="89"/>
                    <a:pt x="25436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22"/>
            <p:cNvSpPr/>
            <p:nvPr/>
          </p:nvSpPr>
          <p:spPr>
            <a:xfrm>
              <a:off x="851795" y="2077096"/>
              <a:ext cx="98752" cy="98752"/>
            </a:xfrm>
            <a:custGeom>
              <a:avLst/>
              <a:gdLst/>
              <a:ahLst/>
              <a:cxnLst/>
              <a:rect l="l" t="t" r="r" b="b"/>
              <a:pathLst>
                <a:path w="3059" h="3059" extrusionOk="0">
                  <a:moveTo>
                    <a:pt x="1529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43" y="2792"/>
                    <a:pt x="266" y="2216"/>
                    <a:pt x="266" y="1530"/>
                  </a:cubicBezTo>
                  <a:cubicBezTo>
                    <a:pt x="266" y="843"/>
                    <a:pt x="843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1" y="688"/>
                    <a:pt x="1" y="1530"/>
                  </a:cubicBezTo>
                  <a:cubicBezTo>
                    <a:pt x="1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22"/>
            <p:cNvSpPr/>
            <p:nvPr/>
          </p:nvSpPr>
          <p:spPr>
            <a:xfrm>
              <a:off x="1770205" y="1919040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0"/>
                  </a:moveTo>
                  <a:cubicBezTo>
                    <a:pt x="864" y="0"/>
                    <a:pt x="288" y="421"/>
                    <a:pt x="89" y="1019"/>
                  </a:cubicBezTo>
                  <a:lnTo>
                    <a:pt x="377" y="1019"/>
                  </a:lnTo>
                  <a:cubicBezTo>
                    <a:pt x="576" y="576"/>
                    <a:pt x="1020" y="288"/>
                    <a:pt x="1529" y="288"/>
                  </a:cubicBez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70"/>
                    <a:pt x="1529" y="2770"/>
                  </a:cubicBezTo>
                  <a:cubicBezTo>
                    <a:pt x="842" y="2770"/>
                    <a:pt x="266" y="2216"/>
                    <a:pt x="266" y="1529"/>
                  </a:cubicBezTo>
                  <a:cubicBezTo>
                    <a:pt x="266" y="1440"/>
                    <a:pt x="288" y="1374"/>
                    <a:pt x="288" y="1285"/>
                  </a:cubicBezTo>
                  <a:lnTo>
                    <a:pt x="22" y="1285"/>
                  </a:lnTo>
                  <a:cubicBezTo>
                    <a:pt x="0" y="1374"/>
                    <a:pt x="0" y="1440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22"/>
            <p:cNvSpPr/>
            <p:nvPr/>
          </p:nvSpPr>
          <p:spPr>
            <a:xfrm>
              <a:off x="1770915" y="1951936"/>
              <a:ext cx="11460" cy="8619"/>
            </a:xfrm>
            <a:custGeom>
              <a:avLst/>
              <a:gdLst/>
              <a:ahLst/>
              <a:cxnLst/>
              <a:rect l="l" t="t" r="r" b="b"/>
              <a:pathLst>
                <a:path w="355" h="267" extrusionOk="0">
                  <a:moveTo>
                    <a:pt x="67" y="0"/>
                  </a:moveTo>
                  <a:cubicBezTo>
                    <a:pt x="23" y="89"/>
                    <a:pt x="0" y="178"/>
                    <a:pt x="0" y="266"/>
                  </a:cubicBezTo>
                  <a:lnTo>
                    <a:pt x="266" y="266"/>
                  </a:lnTo>
                  <a:cubicBezTo>
                    <a:pt x="289" y="178"/>
                    <a:pt x="333" y="89"/>
                    <a:pt x="355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4" name="Google Shape;1444;p22"/>
          <p:cNvGrpSpPr/>
          <p:nvPr/>
        </p:nvGrpSpPr>
        <p:grpSpPr>
          <a:xfrm rot="-5400000" flipH="1">
            <a:off x="10627735" y="513014"/>
            <a:ext cx="1957728" cy="659913"/>
            <a:chOff x="-21957" y="3648039"/>
            <a:chExt cx="1468333" cy="494947"/>
          </a:xfrm>
        </p:grpSpPr>
        <p:sp>
          <p:nvSpPr>
            <p:cNvPr id="1445" name="Google Shape;1445;p22"/>
            <p:cNvSpPr/>
            <p:nvPr/>
          </p:nvSpPr>
          <p:spPr>
            <a:xfrm>
              <a:off x="1113676" y="3810286"/>
              <a:ext cx="332700" cy="332700"/>
            </a:xfrm>
            <a:prstGeom prst="ellipse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22"/>
            <p:cNvSpPr/>
            <p:nvPr/>
          </p:nvSpPr>
          <p:spPr>
            <a:xfrm>
              <a:off x="-21957" y="3648039"/>
              <a:ext cx="1150161" cy="332607"/>
            </a:xfrm>
            <a:custGeom>
              <a:avLst/>
              <a:gdLst/>
              <a:ahLst/>
              <a:cxnLst/>
              <a:rect l="l" t="t" r="r" b="b"/>
              <a:pathLst>
                <a:path w="35628" h="10303" extrusionOk="0">
                  <a:moveTo>
                    <a:pt x="0" y="0"/>
                  </a:moveTo>
                  <a:lnTo>
                    <a:pt x="0" y="1108"/>
                  </a:lnTo>
                  <a:lnTo>
                    <a:pt x="9062" y="10192"/>
                  </a:lnTo>
                  <a:lnTo>
                    <a:pt x="9173" y="10303"/>
                  </a:lnTo>
                  <a:lnTo>
                    <a:pt x="35583" y="10303"/>
                  </a:lnTo>
                  <a:cubicBezTo>
                    <a:pt x="35583" y="10259"/>
                    <a:pt x="35583" y="10214"/>
                    <a:pt x="35583" y="10170"/>
                  </a:cubicBezTo>
                  <a:cubicBezTo>
                    <a:pt x="35583" y="9949"/>
                    <a:pt x="35605" y="9727"/>
                    <a:pt x="35627" y="9505"/>
                  </a:cubicBezTo>
                  <a:lnTo>
                    <a:pt x="9505" y="95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22"/>
            <p:cNvSpPr/>
            <p:nvPr/>
          </p:nvSpPr>
          <p:spPr>
            <a:xfrm>
              <a:off x="1198819" y="3895801"/>
              <a:ext cx="162413" cy="161671"/>
            </a:xfrm>
            <a:custGeom>
              <a:avLst/>
              <a:gdLst/>
              <a:ahLst/>
              <a:cxnLst/>
              <a:rect l="l" t="t" r="r" b="b"/>
              <a:pathLst>
                <a:path w="5031" h="5008" extrusionOk="0">
                  <a:moveTo>
                    <a:pt x="2505" y="0"/>
                  </a:moveTo>
                  <a:cubicBezTo>
                    <a:pt x="1131" y="0"/>
                    <a:pt x="1" y="1108"/>
                    <a:pt x="1" y="2504"/>
                  </a:cubicBezTo>
                  <a:cubicBezTo>
                    <a:pt x="1" y="3878"/>
                    <a:pt x="1131" y="5008"/>
                    <a:pt x="2505" y="5008"/>
                  </a:cubicBezTo>
                  <a:cubicBezTo>
                    <a:pt x="3900" y="5008"/>
                    <a:pt x="5030" y="3878"/>
                    <a:pt x="5030" y="2504"/>
                  </a:cubicBezTo>
                  <a:cubicBezTo>
                    <a:pt x="5030" y="1108"/>
                    <a:pt x="3900" y="0"/>
                    <a:pt x="25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8" name="Google Shape;1448;p22"/>
          <p:cNvGrpSpPr/>
          <p:nvPr/>
        </p:nvGrpSpPr>
        <p:grpSpPr>
          <a:xfrm>
            <a:off x="10374111" y="5837999"/>
            <a:ext cx="1652010" cy="757879"/>
            <a:chOff x="208301" y="226025"/>
            <a:chExt cx="1239039" cy="568423"/>
          </a:xfrm>
        </p:grpSpPr>
        <p:sp>
          <p:nvSpPr>
            <p:cNvPr id="1449" name="Google Shape;1449;p22"/>
            <p:cNvSpPr/>
            <p:nvPr/>
          </p:nvSpPr>
          <p:spPr>
            <a:xfrm>
              <a:off x="332791" y="266933"/>
              <a:ext cx="1007840" cy="482141"/>
            </a:xfrm>
            <a:custGeom>
              <a:avLst/>
              <a:gdLst/>
              <a:ahLst/>
              <a:cxnLst/>
              <a:rect l="l" t="t" r="r" b="b"/>
              <a:pathLst>
                <a:path w="25105" h="12010" extrusionOk="0">
                  <a:moveTo>
                    <a:pt x="18612" y="1"/>
                  </a:moveTo>
                  <a:lnTo>
                    <a:pt x="6869" y="11721"/>
                  </a:lnTo>
                  <a:lnTo>
                    <a:pt x="1" y="11721"/>
                  </a:lnTo>
                  <a:lnTo>
                    <a:pt x="1" y="12010"/>
                  </a:lnTo>
                  <a:lnTo>
                    <a:pt x="7002" y="12010"/>
                  </a:lnTo>
                  <a:lnTo>
                    <a:pt x="18723" y="267"/>
                  </a:lnTo>
                  <a:lnTo>
                    <a:pt x="25104" y="267"/>
                  </a:lnTo>
                  <a:lnTo>
                    <a:pt x="25104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22"/>
            <p:cNvSpPr/>
            <p:nvPr/>
          </p:nvSpPr>
          <p:spPr>
            <a:xfrm>
              <a:off x="208301" y="671644"/>
              <a:ext cx="122763" cy="122804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67"/>
                  </a:moveTo>
                  <a:cubicBezTo>
                    <a:pt x="2216" y="267"/>
                    <a:pt x="2770" y="843"/>
                    <a:pt x="2770" y="1530"/>
                  </a:cubicBezTo>
                  <a:cubicBezTo>
                    <a:pt x="2770" y="2217"/>
                    <a:pt x="2216" y="2770"/>
                    <a:pt x="1529" y="2770"/>
                  </a:cubicBezTo>
                  <a:cubicBezTo>
                    <a:pt x="842" y="2770"/>
                    <a:pt x="266" y="2217"/>
                    <a:pt x="266" y="1530"/>
                  </a:cubicBezTo>
                  <a:cubicBezTo>
                    <a:pt x="266" y="843"/>
                    <a:pt x="842" y="267"/>
                    <a:pt x="1529" y="267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72"/>
                    <a:pt x="687" y="3058"/>
                    <a:pt x="1529" y="3058"/>
                  </a:cubicBezTo>
                  <a:cubicBezTo>
                    <a:pt x="2371" y="3058"/>
                    <a:pt x="3058" y="2372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22"/>
            <p:cNvSpPr/>
            <p:nvPr/>
          </p:nvSpPr>
          <p:spPr>
            <a:xfrm>
              <a:off x="1324576" y="226025"/>
              <a:ext cx="122763" cy="122804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89"/>
                  </a:moveTo>
                  <a:cubicBezTo>
                    <a:pt x="2216" y="289"/>
                    <a:pt x="2770" y="843"/>
                    <a:pt x="2770" y="1529"/>
                  </a:cubicBezTo>
                  <a:cubicBezTo>
                    <a:pt x="2770" y="2216"/>
                    <a:pt x="2216" y="2770"/>
                    <a:pt x="1529" y="2770"/>
                  </a:cubicBezTo>
                  <a:cubicBezTo>
                    <a:pt x="842" y="2770"/>
                    <a:pt x="288" y="2216"/>
                    <a:pt x="288" y="1529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2" name="Google Shape;1452;p22"/>
          <p:cNvGrpSpPr/>
          <p:nvPr/>
        </p:nvGrpSpPr>
        <p:grpSpPr>
          <a:xfrm>
            <a:off x="4814933" y="6156821"/>
            <a:ext cx="243725" cy="797944"/>
            <a:chOff x="3638102" y="4583399"/>
            <a:chExt cx="182798" cy="598473"/>
          </a:xfrm>
        </p:grpSpPr>
        <p:sp>
          <p:nvSpPr>
            <p:cNvPr id="1453" name="Google Shape;1453;p22"/>
            <p:cNvSpPr/>
            <p:nvPr/>
          </p:nvSpPr>
          <p:spPr>
            <a:xfrm>
              <a:off x="3710947" y="4755502"/>
              <a:ext cx="21214" cy="426370"/>
            </a:xfrm>
            <a:custGeom>
              <a:avLst/>
              <a:gdLst/>
              <a:ahLst/>
              <a:cxnLst/>
              <a:rect l="l" t="t" r="r" b="b"/>
              <a:pathLst>
                <a:path w="355" h="7135" extrusionOk="0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22"/>
            <p:cNvSpPr/>
            <p:nvPr/>
          </p:nvSpPr>
          <p:spPr>
            <a:xfrm>
              <a:off x="3638102" y="4583399"/>
              <a:ext cx="182798" cy="181424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5" name="Google Shape;1455;p22"/>
          <p:cNvGrpSpPr/>
          <p:nvPr/>
        </p:nvGrpSpPr>
        <p:grpSpPr>
          <a:xfrm>
            <a:off x="-302050" y="3332000"/>
            <a:ext cx="1186419" cy="1315155"/>
            <a:chOff x="-138609" y="2210165"/>
            <a:chExt cx="889837" cy="986391"/>
          </a:xfrm>
        </p:grpSpPr>
        <p:grpSp>
          <p:nvGrpSpPr>
            <p:cNvPr id="1456" name="Google Shape;1456;p22"/>
            <p:cNvGrpSpPr/>
            <p:nvPr/>
          </p:nvGrpSpPr>
          <p:grpSpPr>
            <a:xfrm flipH="1">
              <a:off x="-138609" y="2517039"/>
              <a:ext cx="889837" cy="679518"/>
              <a:chOff x="-350462" y="2364639"/>
              <a:chExt cx="889837" cy="679518"/>
            </a:xfrm>
          </p:grpSpPr>
          <p:sp>
            <p:nvSpPr>
              <p:cNvPr id="1457" name="Google Shape;1457;p22"/>
              <p:cNvSpPr/>
              <p:nvPr/>
            </p:nvSpPr>
            <p:spPr>
              <a:xfrm>
                <a:off x="-350462" y="2364639"/>
                <a:ext cx="98752" cy="98010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2216" y="266"/>
                      <a:pt x="2770" y="820"/>
                      <a:pt x="2770" y="1529"/>
                    </a:cubicBezTo>
                    <a:cubicBezTo>
                      <a:pt x="2770" y="2216"/>
                      <a:pt x="2216" y="2770"/>
                      <a:pt x="1530" y="2770"/>
                    </a:cubicBezTo>
                    <a:cubicBezTo>
                      <a:pt x="843" y="2770"/>
                      <a:pt x="267" y="2216"/>
                      <a:pt x="267" y="1529"/>
                    </a:cubicBezTo>
                    <a:cubicBezTo>
                      <a:pt x="267" y="820"/>
                      <a:pt x="843" y="266"/>
                      <a:pt x="1530" y="266"/>
                    </a:cubicBezTo>
                    <a:close/>
                    <a:moveTo>
                      <a:pt x="1530" y="1"/>
                    </a:moveTo>
                    <a:cubicBezTo>
                      <a:pt x="688" y="1"/>
                      <a:pt x="1" y="687"/>
                      <a:pt x="1" y="1529"/>
                    </a:cubicBezTo>
                    <a:cubicBezTo>
                      <a:pt x="1" y="2371"/>
                      <a:pt x="688" y="3036"/>
                      <a:pt x="1530" y="3036"/>
                    </a:cubicBezTo>
                    <a:cubicBezTo>
                      <a:pt x="2371" y="3036"/>
                      <a:pt x="3058" y="2371"/>
                      <a:pt x="3058" y="1529"/>
                    </a:cubicBezTo>
                    <a:cubicBezTo>
                      <a:pt x="3058" y="1507"/>
                      <a:pt x="3058" y="1507"/>
                      <a:pt x="3058" y="1507"/>
                    </a:cubicBezTo>
                    <a:lnTo>
                      <a:pt x="2815" y="1507"/>
                    </a:lnTo>
                    <a:lnTo>
                      <a:pt x="2815" y="1219"/>
                    </a:lnTo>
                    <a:lnTo>
                      <a:pt x="3036" y="1219"/>
                    </a:lnTo>
                    <a:cubicBezTo>
                      <a:pt x="2881" y="532"/>
                      <a:pt x="2261" y="1"/>
                      <a:pt x="15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22"/>
              <p:cNvSpPr/>
              <p:nvPr/>
            </p:nvSpPr>
            <p:spPr>
              <a:xfrm>
                <a:off x="-36448" y="2744446"/>
                <a:ext cx="575823" cy="299711"/>
              </a:xfrm>
              <a:custGeom>
                <a:avLst/>
                <a:gdLst/>
                <a:ahLst/>
                <a:cxnLst/>
                <a:rect l="l" t="t" r="r" b="b"/>
                <a:pathLst>
                  <a:path w="17837" h="9284" extrusionOk="0">
                    <a:moveTo>
                      <a:pt x="0" y="1"/>
                    </a:moveTo>
                    <a:cubicBezTo>
                      <a:pt x="0" y="67"/>
                      <a:pt x="23" y="111"/>
                      <a:pt x="23" y="178"/>
                    </a:cubicBezTo>
                    <a:cubicBezTo>
                      <a:pt x="23" y="200"/>
                      <a:pt x="0" y="244"/>
                      <a:pt x="0" y="266"/>
                    </a:cubicBezTo>
                    <a:lnTo>
                      <a:pt x="8819" y="266"/>
                    </a:lnTo>
                    <a:lnTo>
                      <a:pt x="17836" y="9284"/>
                    </a:lnTo>
                    <a:lnTo>
                      <a:pt x="17836" y="8885"/>
                    </a:lnTo>
                    <a:lnTo>
                      <a:pt x="8929" y="1"/>
                    </a:ln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22"/>
              <p:cNvSpPr/>
              <p:nvPr/>
            </p:nvSpPr>
            <p:spPr>
              <a:xfrm>
                <a:off x="-252452" y="2403991"/>
                <a:ext cx="791825" cy="474230"/>
              </a:xfrm>
              <a:custGeom>
                <a:avLst/>
                <a:gdLst/>
                <a:ahLst/>
                <a:cxnLst/>
                <a:rect l="l" t="t" r="r" b="b"/>
                <a:pathLst>
                  <a:path w="24528" h="14690" extrusionOk="0">
                    <a:moveTo>
                      <a:pt x="0" y="0"/>
                    </a:moveTo>
                    <a:cubicBezTo>
                      <a:pt x="0" y="89"/>
                      <a:pt x="22" y="200"/>
                      <a:pt x="22" y="288"/>
                    </a:cubicBezTo>
                    <a:lnTo>
                      <a:pt x="10103" y="288"/>
                    </a:lnTo>
                    <a:lnTo>
                      <a:pt x="24527" y="14690"/>
                    </a:lnTo>
                    <a:lnTo>
                      <a:pt x="24527" y="14313"/>
                    </a:lnTo>
                    <a:lnTo>
                      <a:pt x="10214" y="0"/>
                    </a:ln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0" name="Google Shape;1460;p22"/>
              <p:cNvSpPr/>
              <p:nvPr/>
            </p:nvSpPr>
            <p:spPr>
              <a:xfrm>
                <a:off x="-134458" y="2700832"/>
                <a:ext cx="98042" cy="98720"/>
              </a:xfrm>
              <a:custGeom>
                <a:avLst/>
                <a:gdLst/>
                <a:ahLst/>
                <a:cxnLst/>
                <a:rect l="l" t="t" r="r" b="b"/>
                <a:pathLst>
                  <a:path w="3037" h="3058" extrusionOk="0">
                    <a:moveTo>
                      <a:pt x="1530" y="0"/>
                    </a:moveTo>
                    <a:cubicBezTo>
                      <a:pt x="688" y="0"/>
                      <a:pt x="1" y="687"/>
                      <a:pt x="1" y="1529"/>
                    </a:cubicBezTo>
                    <a:cubicBezTo>
                      <a:pt x="1" y="2371"/>
                      <a:pt x="688" y="3058"/>
                      <a:pt x="1530" y="3058"/>
                    </a:cubicBezTo>
                    <a:cubicBezTo>
                      <a:pt x="2327" y="3058"/>
                      <a:pt x="2992" y="2415"/>
                      <a:pt x="3036" y="1617"/>
                    </a:cubicBezTo>
                    <a:lnTo>
                      <a:pt x="2771" y="1617"/>
                    </a:lnTo>
                    <a:lnTo>
                      <a:pt x="2771" y="1573"/>
                    </a:lnTo>
                    <a:cubicBezTo>
                      <a:pt x="2748" y="2238"/>
                      <a:pt x="2194" y="2770"/>
                      <a:pt x="1530" y="2770"/>
                    </a:cubicBezTo>
                    <a:cubicBezTo>
                      <a:pt x="843" y="2770"/>
                      <a:pt x="267" y="2216"/>
                      <a:pt x="267" y="1529"/>
                    </a:cubicBezTo>
                    <a:cubicBezTo>
                      <a:pt x="267" y="842"/>
                      <a:pt x="843" y="266"/>
                      <a:pt x="1530" y="266"/>
                    </a:cubicBezTo>
                    <a:cubicBezTo>
                      <a:pt x="2194" y="266"/>
                      <a:pt x="2748" y="820"/>
                      <a:pt x="2771" y="1484"/>
                    </a:cubicBezTo>
                    <a:lnTo>
                      <a:pt x="2771" y="1352"/>
                    </a:lnTo>
                    <a:lnTo>
                      <a:pt x="3036" y="1352"/>
                    </a:lnTo>
                    <a:cubicBezTo>
                      <a:pt x="2948" y="598"/>
                      <a:pt x="2305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61" name="Google Shape;1461;p22"/>
            <p:cNvSpPr/>
            <p:nvPr/>
          </p:nvSpPr>
          <p:spPr>
            <a:xfrm flipH="1">
              <a:off x="652475" y="2210165"/>
              <a:ext cx="98752" cy="98010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2216" y="266"/>
                    <a:pt x="2770" y="820"/>
                    <a:pt x="2770" y="1529"/>
                  </a:cubicBezTo>
                  <a:cubicBezTo>
                    <a:pt x="2770" y="2216"/>
                    <a:pt x="2216" y="2770"/>
                    <a:pt x="1530" y="2770"/>
                  </a:cubicBezTo>
                  <a:cubicBezTo>
                    <a:pt x="843" y="2770"/>
                    <a:pt x="267" y="2216"/>
                    <a:pt x="267" y="1529"/>
                  </a:cubicBezTo>
                  <a:cubicBezTo>
                    <a:pt x="267" y="820"/>
                    <a:pt x="843" y="266"/>
                    <a:pt x="1530" y="266"/>
                  </a:cubicBezTo>
                  <a:close/>
                  <a:moveTo>
                    <a:pt x="1530" y="1"/>
                  </a:moveTo>
                  <a:cubicBezTo>
                    <a:pt x="688" y="1"/>
                    <a:pt x="1" y="687"/>
                    <a:pt x="1" y="1529"/>
                  </a:cubicBezTo>
                  <a:cubicBezTo>
                    <a:pt x="1" y="2371"/>
                    <a:pt x="688" y="3036"/>
                    <a:pt x="1530" y="3036"/>
                  </a:cubicBezTo>
                  <a:cubicBezTo>
                    <a:pt x="2371" y="3036"/>
                    <a:pt x="3058" y="2371"/>
                    <a:pt x="3058" y="1529"/>
                  </a:cubicBezTo>
                  <a:cubicBezTo>
                    <a:pt x="3058" y="1507"/>
                    <a:pt x="3058" y="1507"/>
                    <a:pt x="3058" y="1507"/>
                  </a:cubicBezTo>
                  <a:lnTo>
                    <a:pt x="2815" y="1507"/>
                  </a:lnTo>
                  <a:lnTo>
                    <a:pt x="2815" y="1219"/>
                  </a:lnTo>
                  <a:lnTo>
                    <a:pt x="3036" y="1219"/>
                  </a:lnTo>
                  <a:cubicBezTo>
                    <a:pt x="2881" y="532"/>
                    <a:pt x="2261" y="1"/>
                    <a:pt x="1530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22"/>
            <p:cNvSpPr/>
            <p:nvPr/>
          </p:nvSpPr>
          <p:spPr>
            <a:xfrm flipH="1">
              <a:off x="-138608" y="2249518"/>
              <a:ext cx="791825" cy="474230"/>
            </a:xfrm>
            <a:custGeom>
              <a:avLst/>
              <a:gdLst/>
              <a:ahLst/>
              <a:cxnLst/>
              <a:rect l="l" t="t" r="r" b="b"/>
              <a:pathLst>
                <a:path w="24528" h="14690" extrusionOk="0">
                  <a:moveTo>
                    <a:pt x="0" y="0"/>
                  </a:moveTo>
                  <a:cubicBezTo>
                    <a:pt x="0" y="89"/>
                    <a:pt x="22" y="200"/>
                    <a:pt x="22" y="288"/>
                  </a:cubicBezTo>
                  <a:lnTo>
                    <a:pt x="10103" y="288"/>
                  </a:lnTo>
                  <a:lnTo>
                    <a:pt x="24527" y="14690"/>
                  </a:lnTo>
                  <a:lnTo>
                    <a:pt x="24527" y="14313"/>
                  </a:lnTo>
                  <a:lnTo>
                    <a:pt x="10214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3" name="Google Shape;1463;p22"/>
          <p:cNvGrpSpPr/>
          <p:nvPr/>
        </p:nvGrpSpPr>
        <p:grpSpPr>
          <a:xfrm flipH="1">
            <a:off x="-43869" y="464484"/>
            <a:ext cx="533189" cy="869180"/>
            <a:chOff x="8772496" y="3715501"/>
            <a:chExt cx="399902" cy="651901"/>
          </a:xfrm>
        </p:grpSpPr>
        <p:sp>
          <p:nvSpPr>
            <p:cNvPr id="1464" name="Google Shape;1464;p22"/>
            <p:cNvSpPr/>
            <p:nvPr/>
          </p:nvSpPr>
          <p:spPr>
            <a:xfrm>
              <a:off x="8838105" y="3859218"/>
              <a:ext cx="334293" cy="508184"/>
            </a:xfrm>
            <a:custGeom>
              <a:avLst/>
              <a:gdLst/>
              <a:ahLst/>
              <a:cxnLst/>
              <a:rect l="l" t="t" r="r" b="b"/>
              <a:pathLst>
                <a:path w="7113" h="10813" extrusionOk="0">
                  <a:moveTo>
                    <a:pt x="0" y="1"/>
                  </a:moveTo>
                  <a:lnTo>
                    <a:pt x="0" y="3723"/>
                  </a:lnTo>
                  <a:lnTo>
                    <a:pt x="7112" y="10813"/>
                  </a:lnTo>
                  <a:lnTo>
                    <a:pt x="7112" y="10436"/>
                  </a:lnTo>
                  <a:lnTo>
                    <a:pt x="288" y="3612"/>
                  </a:lnTo>
                  <a:lnTo>
                    <a:pt x="288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22"/>
            <p:cNvSpPr/>
            <p:nvPr/>
          </p:nvSpPr>
          <p:spPr>
            <a:xfrm>
              <a:off x="8772496" y="3715501"/>
              <a:ext cx="143718" cy="143765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89"/>
                  </a:moveTo>
                  <a:cubicBezTo>
                    <a:pt x="2216" y="289"/>
                    <a:pt x="2792" y="843"/>
                    <a:pt x="2792" y="1530"/>
                  </a:cubicBezTo>
                  <a:cubicBezTo>
                    <a:pt x="2792" y="2217"/>
                    <a:pt x="2216" y="2793"/>
                    <a:pt x="1529" y="2793"/>
                  </a:cubicBezTo>
                  <a:cubicBezTo>
                    <a:pt x="842" y="2793"/>
                    <a:pt x="288" y="2217"/>
                    <a:pt x="288" y="1530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27"/>
                    <a:pt x="621" y="2992"/>
                    <a:pt x="1396" y="3059"/>
                  </a:cubicBezTo>
                  <a:lnTo>
                    <a:pt x="1396" y="2926"/>
                  </a:lnTo>
                  <a:lnTo>
                    <a:pt x="1684" y="2926"/>
                  </a:lnTo>
                  <a:lnTo>
                    <a:pt x="1684" y="3059"/>
                  </a:lnTo>
                  <a:cubicBezTo>
                    <a:pt x="2460" y="2992"/>
                    <a:pt x="3058" y="2327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6" name="Google Shape;1466;p22"/>
          <p:cNvGrpSpPr/>
          <p:nvPr/>
        </p:nvGrpSpPr>
        <p:grpSpPr>
          <a:xfrm>
            <a:off x="9964345" y="-237912"/>
            <a:ext cx="1652010" cy="757879"/>
            <a:chOff x="208301" y="226025"/>
            <a:chExt cx="1239039" cy="568423"/>
          </a:xfrm>
        </p:grpSpPr>
        <p:sp>
          <p:nvSpPr>
            <p:cNvPr id="1467" name="Google Shape;1467;p22"/>
            <p:cNvSpPr/>
            <p:nvPr/>
          </p:nvSpPr>
          <p:spPr>
            <a:xfrm>
              <a:off x="332791" y="266933"/>
              <a:ext cx="1007840" cy="482141"/>
            </a:xfrm>
            <a:custGeom>
              <a:avLst/>
              <a:gdLst/>
              <a:ahLst/>
              <a:cxnLst/>
              <a:rect l="l" t="t" r="r" b="b"/>
              <a:pathLst>
                <a:path w="25105" h="12010" extrusionOk="0">
                  <a:moveTo>
                    <a:pt x="18612" y="1"/>
                  </a:moveTo>
                  <a:lnTo>
                    <a:pt x="6869" y="11721"/>
                  </a:lnTo>
                  <a:lnTo>
                    <a:pt x="1" y="11721"/>
                  </a:lnTo>
                  <a:lnTo>
                    <a:pt x="1" y="12010"/>
                  </a:lnTo>
                  <a:lnTo>
                    <a:pt x="7002" y="12010"/>
                  </a:lnTo>
                  <a:lnTo>
                    <a:pt x="18723" y="267"/>
                  </a:lnTo>
                  <a:lnTo>
                    <a:pt x="25104" y="267"/>
                  </a:lnTo>
                  <a:lnTo>
                    <a:pt x="25104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22"/>
            <p:cNvSpPr/>
            <p:nvPr/>
          </p:nvSpPr>
          <p:spPr>
            <a:xfrm>
              <a:off x="208301" y="671644"/>
              <a:ext cx="122763" cy="122804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67"/>
                  </a:moveTo>
                  <a:cubicBezTo>
                    <a:pt x="2216" y="267"/>
                    <a:pt x="2770" y="843"/>
                    <a:pt x="2770" y="1530"/>
                  </a:cubicBezTo>
                  <a:cubicBezTo>
                    <a:pt x="2770" y="2217"/>
                    <a:pt x="2216" y="2770"/>
                    <a:pt x="1529" y="2770"/>
                  </a:cubicBezTo>
                  <a:cubicBezTo>
                    <a:pt x="842" y="2770"/>
                    <a:pt x="266" y="2217"/>
                    <a:pt x="266" y="1530"/>
                  </a:cubicBezTo>
                  <a:cubicBezTo>
                    <a:pt x="266" y="843"/>
                    <a:pt x="842" y="267"/>
                    <a:pt x="1529" y="267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72"/>
                    <a:pt x="687" y="3058"/>
                    <a:pt x="1529" y="3058"/>
                  </a:cubicBezTo>
                  <a:cubicBezTo>
                    <a:pt x="2371" y="3058"/>
                    <a:pt x="3058" y="2372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22"/>
            <p:cNvSpPr/>
            <p:nvPr/>
          </p:nvSpPr>
          <p:spPr>
            <a:xfrm>
              <a:off x="1324576" y="226025"/>
              <a:ext cx="122763" cy="122804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89"/>
                  </a:moveTo>
                  <a:cubicBezTo>
                    <a:pt x="2216" y="289"/>
                    <a:pt x="2770" y="843"/>
                    <a:pt x="2770" y="1529"/>
                  </a:cubicBezTo>
                  <a:cubicBezTo>
                    <a:pt x="2770" y="2216"/>
                    <a:pt x="2216" y="2770"/>
                    <a:pt x="1529" y="2770"/>
                  </a:cubicBezTo>
                  <a:cubicBezTo>
                    <a:pt x="842" y="2770"/>
                    <a:pt x="288" y="2216"/>
                    <a:pt x="288" y="1529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70" name="Google Shape;1470;p22"/>
          <p:cNvGrpSpPr/>
          <p:nvPr/>
        </p:nvGrpSpPr>
        <p:grpSpPr>
          <a:xfrm rot="10800000">
            <a:off x="11475031" y="3638958"/>
            <a:ext cx="1109200" cy="650489"/>
            <a:chOff x="-294886" y="1687485"/>
            <a:chExt cx="831921" cy="487879"/>
          </a:xfrm>
        </p:grpSpPr>
        <p:grpSp>
          <p:nvGrpSpPr>
            <p:cNvPr id="1471" name="Google Shape;1471;p22"/>
            <p:cNvGrpSpPr/>
            <p:nvPr/>
          </p:nvGrpSpPr>
          <p:grpSpPr>
            <a:xfrm rot="5400000">
              <a:off x="-85365" y="1781564"/>
              <a:ext cx="184279" cy="603321"/>
              <a:chOff x="3638102" y="4583399"/>
              <a:chExt cx="182798" cy="598473"/>
            </a:xfrm>
          </p:grpSpPr>
          <p:sp>
            <p:nvSpPr>
              <p:cNvPr id="1472" name="Google Shape;1472;p22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3" name="Google Shape;1473;p22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74" name="Google Shape;1474;p22"/>
            <p:cNvGrpSpPr/>
            <p:nvPr/>
          </p:nvGrpSpPr>
          <p:grpSpPr>
            <a:xfrm rot="5400000">
              <a:off x="143235" y="1477964"/>
              <a:ext cx="184279" cy="603321"/>
              <a:chOff x="3638102" y="4583399"/>
              <a:chExt cx="182798" cy="598473"/>
            </a:xfrm>
          </p:grpSpPr>
          <p:sp>
            <p:nvSpPr>
              <p:cNvPr id="1475" name="Google Shape;1475;p22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6" name="Google Shape;1476;p22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77" name="Google Shape;1477;p22"/>
          <p:cNvGrpSpPr/>
          <p:nvPr/>
        </p:nvGrpSpPr>
        <p:grpSpPr>
          <a:xfrm>
            <a:off x="3211466" y="6315356"/>
            <a:ext cx="676031" cy="920754"/>
            <a:chOff x="2409497" y="4753383"/>
            <a:chExt cx="507036" cy="690583"/>
          </a:xfrm>
        </p:grpSpPr>
        <p:grpSp>
          <p:nvGrpSpPr>
            <p:cNvPr id="1478" name="Google Shape;1478;p22"/>
            <p:cNvGrpSpPr/>
            <p:nvPr/>
          </p:nvGrpSpPr>
          <p:grpSpPr>
            <a:xfrm>
              <a:off x="2733735" y="4845493"/>
              <a:ext cx="182798" cy="598473"/>
              <a:chOff x="3638102" y="4583399"/>
              <a:chExt cx="182798" cy="598473"/>
            </a:xfrm>
          </p:grpSpPr>
          <p:sp>
            <p:nvSpPr>
              <p:cNvPr id="1479" name="Google Shape;1479;p22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0" name="Google Shape;1480;p22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1" name="Google Shape;1481;p22"/>
            <p:cNvGrpSpPr/>
            <p:nvPr/>
          </p:nvGrpSpPr>
          <p:grpSpPr>
            <a:xfrm>
              <a:off x="2409497" y="4753383"/>
              <a:ext cx="182798" cy="598473"/>
              <a:chOff x="3638102" y="4583399"/>
              <a:chExt cx="182798" cy="598473"/>
            </a:xfrm>
          </p:grpSpPr>
          <p:sp>
            <p:nvSpPr>
              <p:cNvPr id="1482" name="Google Shape;1482;p22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3" name="Google Shape;1483;p22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84" name="Google Shape;1484;p22"/>
          <p:cNvGrpSpPr/>
          <p:nvPr/>
        </p:nvGrpSpPr>
        <p:grpSpPr>
          <a:xfrm rot="-5400000">
            <a:off x="12045065" y="4439949"/>
            <a:ext cx="243725" cy="797944"/>
            <a:chOff x="3638102" y="4583399"/>
            <a:chExt cx="182798" cy="598473"/>
          </a:xfrm>
        </p:grpSpPr>
        <p:sp>
          <p:nvSpPr>
            <p:cNvPr id="1485" name="Google Shape;1485;p22"/>
            <p:cNvSpPr/>
            <p:nvPr/>
          </p:nvSpPr>
          <p:spPr>
            <a:xfrm>
              <a:off x="3710947" y="4755502"/>
              <a:ext cx="21214" cy="426370"/>
            </a:xfrm>
            <a:custGeom>
              <a:avLst/>
              <a:gdLst/>
              <a:ahLst/>
              <a:cxnLst/>
              <a:rect l="l" t="t" r="r" b="b"/>
              <a:pathLst>
                <a:path w="355" h="7135" extrusionOk="0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22"/>
            <p:cNvSpPr/>
            <p:nvPr/>
          </p:nvSpPr>
          <p:spPr>
            <a:xfrm>
              <a:off x="3638102" y="4583399"/>
              <a:ext cx="182798" cy="181424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87" name="Google Shape;1487;p22"/>
          <p:cNvGrpSpPr/>
          <p:nvPr/>
        </p:nvGrpSpPr>
        <p:grpSpPr>
          <a:xfrm>
            <a:off x="7114347" y="6135554"/>
            <a:ext cx="1574198" cy="332263"/>
            <a:chOff x="3186414" y="611522"/>
            <a:chExt cx="803285" cy="169548"/>
          </a:xfrm>
        </p:grpSpPr>
        <p:sp>
          <p:nvSpPr>
            <p:cNvPr id="1488" name="Google Shape;1488;p22"/>
            <p:cNvSpPr/>
            <p:nvPr/>
          </p:nvSpPr>
          <p:spPr>
            <a:xfrm>
              <a:off x="3186414" y="611522"/>
              <a:ext cx="803285" cy="169548"/>
            </a:xfrm>
            <a:custGeom>
              <a:avLst/>
              <a:gdLst/>
              <a:ahLst/>
              <a:cxnLst/>
              <a:rect l="l" t="t" r="r" b="b"/>
              <a:pathLst>
                <a:path w="24883" h="5252" extrusionOk="0">
                  <a:moveTo>
                    <a:pt x="2194" y="1"/>
                  </a:moveTo>
                  <a:lnTo>
                    <a:pt x="1" y="2349"/>
                  </a:lnTo>
                  <a:lnTo>
                    <a:pt x="1" y="5252"/>
                  </a:lnTo>
                  <a:lnTo>
                    <a:pt x="24882" y="5252"/>
                  </a:lnTo>
                  <a:lnTo>
                    <a:pt x="2488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22"/>
            <p:cNvSpPr/>
            <p:nvPr/>
          </p:nvSpPr>
          <p:spPr>
            <a:xfrm>
              <a:off x="3537618" y="670180"/>
              <a:ext cx="55106" cy="55106"/>
            </a:xfrm>
            <a:custGeom>
              <a:avLst/>
              <a:gdLst/>
              <a:ahLst/>
              <a:cxnLst/>
              <a:rect l="l" t="t" r="r" b="b"/>
              <a:pathLst>
                <a:path w="1707" h="1707" extrusionOk="0">
                  <a:moveTo>
                    <a:pt x="865" y="0"/>
                  </a:moveTo>
                  <a:cubicBezTo>
                    <a:pt x="377" y="0"/>
                    <a:pt x="1" y="377"/>
                    <a:pt x="1" y="842"/>
                  </a:cubicBezTo>
                  <a:cubicBezTo>
                    <a:pt x="1" y="1308"/>
                    <a:pt x="377" y="1706"/>
                    <a:pt x="865" y="1706"/>
                  </a:cubicBezTo>
                  <a:cubicBezTo>
                    <a:pt x="1330" y="1706"/>
                    <a:pt x="1707" y="1308"/>
                    <a:pt x="1707" y="842"/>
                  </a:cubicBezTo>
                  <a:cubicBezTo>
                    <a:pt x="1707" y="377"/>
                    <a:pt x="1330" y="0"/>
                    <a:pt x="8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22"/>
            <p:cNvSpPr/>
            <p:nvPr/>
          </p:nvSpPr>
          <p:spPr>
            <a:xfrm>
              <a:off x="3456072" y="670180"/>
              <a:ext cx="55106" cy="55106"/>
            </a:xfrm>
            <a:custGeom>
              <a:avLst/>
              <a:gdLst/>
              <a:ahLst/>
              <a:cxnLst/>
              <a:rect l="l" t="t" r="r" b="b"/>
              <a:pathLst>
                <a:path w="1707" h="1707" extrusionOk="0">
                  <a:moveTo>
                    <a:pt x="865" y="0"/>
                  </a:moveTo>
                  <a:cubicBezTo>
                    <a:pt x="400" y="0"/>
                    <a:pt x="1" y="377"/>
                    <a:pt x="1" y="842"/>
                  </a:cubicBezTo>
                  <a:cubicBezTo>
                    <a:pt x="1" y="1308"/>
                    <a:pt x="400" y="1706"/>
                    <a:pt x="865" y="1706"/>
                  </a:cubicBezTo>
                  <a:cubicBezTo>
                    <a:pt x="1330" y="1706"/>
                    <a:pt x="1707" y="1308"/>
                    <a:pt x="1707" y="842"/>
                  </a:cubicBezTo>
                  <a:cubicBezTo>
                    <a:pt x="1707" y="377"/>
                    <a:pt x="1330" y="0"/>
                    <a:pt x="8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22"/>
            <p:cNvSpPr/>
            <p:nvPr/>
          </p:nvSpPr>
          <p:spPr>
            <a:xfrm>
              <a:off x="3374526" y="670180"/>
              <a:ext cx="55106" cy="55106"/>
            </a:xfrm>
            <a:custGeom>
              <a:avLst/>
              <a:gdLst/>
              <a:ahLst/>
              <a:cxnLst/>
              <a:rect l="l" t="t" r="r" b="b"/>
              <a:pathLst>
                <a:path w="1707" h="1707" extrusionOk="0">
                  <a:moveTo>
                    <a:pt x="865" y="0"/>
                  </a:moveTo>
                  <a:cubicBezTo>
                    <a:pt x="400" y="0"/>
                    <a:pt x="1" y="377"/>
                    <a:pt x="1" y="842"/>
                  </a:cubicBezTo>
                  <a:cubicBezTo>
                    <a:pt x="1" y="1308"/>
                    <a:pt x="400" y="1706"/>
                    <a:pt x="865" y="1706"/>
                  </a:cubicBezTo>
                  <a:cubicBezTo>
                    <a:pt x="1330" y="1706"/>
                    <a:pt x="1707" y="1308"/>
                    <a:pt x="1707" y="842"/>
                  </a:cubicBezTo>
                  <a:cubicBezTo>
                    <a:pt x="1707" y="377"/>
                    <a:pt x="1330" y="0"/>
                    <a:pt x="8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22"/>
            <p:cNvSpPr/>
            <p:nvPr/>
          </p:nvSpPr>
          <p:spPr>
            <a:xfrm>
              <a:off x="3511146" y="693069"/>
              <a:ext cx="26504" cy="8619"/>
            </a:xfrm>
            <a:custGeom>
              <a:avLst/>
              <a:gdLst/>
              <a:ahLst/>
              <a:cxnLst/>
              <a:rect l="l" t="t" r="r" b="b"/>
              <a:pathLst>
                <a:path w="821" h="267" extrusionOk="0">
                  <a:moveTo>
                    <a:pt x="1" y="0"/>
                  </a:moveTo>
                  <a:lnTo>
                    <a:pt x="1" y="266"/>
                  </a:lnTo>
                  <a:lnTo>
                    <a:pt x="821" y="266"/>
                  </a:lnTo>
                  <a:lnTo>
                    <a:pt x="82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22"/>
            <p:cNvSpPr/>
            <p:nvPr/>
          </p:nvSpPr>
          <p:spPr>
            <a:xfrm>
              <a:off x="3429600" y="693069"/>
              <a:ext cx="26504" cy="8619"/>
            </a:xfrm>
            <a:custGeom>
              <a:avLst/>
              <a:gdLst/>
              <a:ahLst/>
              <a:cxnLst/>
              <a:rect l="l" t="t" r="r" b="b"/>
              <a:pathLst>
                <a:path w="821" h="267" extrusionOk="0">
                  <a:moveTo>
                    <a:pt x="1" y="0"/>
                  </a:moveTo>
                  <a:lnTo>
                    <a:pt x="1" y="266"/>
                  </a:lnTo>
                  <a:lnTo>
                    <a:pt x="821" y="266"/>
                  </a:lnTo>
                  <a:lnTo>
                    <a:pt x="82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22"/>
            <p:cNvSpPr/>
            <p:nvPr/>
          </p:nvSpPr>
          <p:spPr>
            <a:xfrm>
              <a:off x="3589819" y="693069"/>
              <a:ext cx="27214" cy="8619"/>
            </a:xfrm>
            <a:custGeom>
              <a:avLst/>
              <a:gdLst/>
              <a:ahLst/>
              <a:cxnLst/>
              <a:rect l="l" t="t" r="r" b="b"/>
              <a:pathLst>
                <a:path w="843" h="267" extrusionOk="0">
                  <a:moveTo>
                    <a:pt x="1" y="0"/>
                  </a:moveTo>
                  <a:lnTo>
                    <a:pt x="1" y="266"/>
                  </a:lnTo>
                  <a:lnTo>
                    <a:pt x="843" y="266"/>
                  </a:lnTo>
                  <a:lnTo>
                    <a:pt x="8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95" name="Google Shape;1495;p22"/>
          <p:cNvGrpSpPr/>
          <p:nvPr/>
        </p:nvGrpSpPr>
        <p:grpSpPr>
          <a:xfrm rot="10800000">
            <a:off x="418559" y="-916329"/>
            <a:ext cx="1570796" cy="1459122"/>
            <a:chOff x="7825118" y="4065849"/>
            <a:chExt cx="1178127" cy="1094369"/>
          </a:xfrm>
        </p:grpSpPr>
        <p:sp>
          <p:nvSpPr>
            <p:cNvPr id="1496" name="Google Shape;1496;p22"/>
            <p:cNvSpPr/>
            <p:nvPr/>
          </p:nvSpPr>
          <p:spPr>
            <a:xfrm>
              <a:off x="7911327" y="4137684"/>
              <a:ext cx="1091918" cy="1022534"/>
            </a:xfrm>
            <a:custGeom>
              <a:avLst/>
              <a:gdLst/>
              <a:ahLst/>
              <a:cxnLst/>
              <a:rect l="l" t="t" r="r" b="b"/>
              <a:pathLst>
                <a:path w="30310" h="28384" extrusionOk="0">
                  <a:moveTo>
                    <a:pt x="0" y="1"/>
                  </a:moveTo>
                  <a:lnTo>
                    <a:pt x="0" y="776"/>
                  </a:lnTo>
                  <a:lnTo>
                    <a:pt x="11012" y="776"/>
                  </a:lnTo>
                  <a:lnTo>
                    <a:pt x="29512" y="19299"/>
                  </a:lnTo>
                  <a:lnTo>
                    <a:pt x="29512" y="28383"/>
                  </a:lnTo>
                  <a:lnTo>
                    <a:pt x="30310" y="28383"/>
                  </a:lnTo>
                  <a:lnTo>
                    <a:pt x="30310" y="18967"/>
                  </a:lnTo>
                  <a:lnTo>
                    <a:pt x="1134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22"/>
            <p:cNvSpPr/>
            <p:nvPr/>
          </p:nvSpPr>
          <p:spPr>
            <a:xfrm>
              <a:off x="7825118" y="4065849"/>
              <a:ext cx="172416" cy="171659"/>
            </a:xfrm>
            <a:custGeom>
              <a:avLst/>
              <a:gdLst/>
              <a:ahLst/>
              <a:cxnLst/>
              <a:rect l="l" t="t" r="r" b="b"/>
              <a:pathLst>
                <a:path w="4786" h="4765" extrusionOk="0">
                  <a:moveTo>
                    <a:pt x="2393" y="1"/>
                  </a:moveTo>
                  <a:cubicBezTo>
                    <a:pt x="1086" y="1"/>
                    <a:pt x="0" y="1064"/>
                    <a:pt x="0" y="2372"/>
                  </a:cubicBezTo>
                  <a:cubicBezTo>
                    <a:pt x="0" y="3701"/>
                    <a:pt x="1086" y="4764"/>
                    <a:pt x="2393" y="4764"/>
                  </a:cubicBezTo>
                  <a:cubicBezTo>
                    <a:pt x="3722" y="4764"/>
                    <a:pt x="4786" y="3701"/>
                    <a:pt x="4786" y="2372"/>
                  </a:cubicBezTo>
                  <a:cubicBezTo>
                    <a:pt x="4786" y="1064"/>
                    <a:pt x="3722" y="1"/>
                    <a:pt x="23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BLANK_12">
    <p:spTree>
      <p:nvGrpSpPr>
        <p:cNvPr id="1" name="Shape 1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9" name="Google Shape;1499;p23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7635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grpSp>
        <p:nvGrpSpPr>
          <p:cNvPr id="1500" name="Google Shape;1500;p23"/>
          <p:cNvGrpSpPr/>
          <p:nvPr/>
        </p:nvGrpSpPr>
        <p:grpSpPr>
          <a:xfrm>
            <a:off x="10270261" y="-317182"/>
            <a:ext cx="1652010" cy="757879"/>
            <a:chOff x="208301" y="226025"/>
            <a:chExt cx="1239039" cy="568423"/>
          </a:xfrm>
        </p:grpSpPr>
        <p:sp>
          <p:nvSpPr>
            <p:cNvPr id="1501" name="Google Shape;1501;p23"/>
            <p:cNvSpPr/>
            <p:nvPr/>
          </p:nvSpPr>
          <p:spPr>
            <a:xfrm>
              <a:off x="1324576" y="226025"/>
              <a:ext cx="122763" cy="122804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89"/>
                  </a:moveTo>
                  <a:cubicBezTo>
                    <a:pt x="2216" y="289"/>
                    <a:pt x="2770" y="843"/>
                    <a:pt x="2770" y="1529"/>
                  </a:cubicBezTo>
                  <a:cubicBezTo>
                    <a:pt x="2770" y="2216"/>
                    <a:pt x="2216" y="2770"/>
                    <a:pt x="1529" y="2770"/>
                  </a:cubicBezTo>
                  <a:cubicBezTo>
                    <a:pt x="842" y="2770"/>
                    <a:pt x="288" y="2216"/>
                    <a:pt x="288" y="1529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23"/>
            <p:cNvSpPr/>
            <p:nvPr/>
          </p:nvSpPr>
          <p:spPr>
            <a:xfrm>
              <a:off x="332791" y="266933"/>
              <a:ext cx="1007840" cy="482141"/>
            </a:xfrm>
            <a:custGeom>
              <a:avLst/>
              <a:gdLst/>
              <a:ahLst/>
              <a:cxnLst/>
              <a:rect l="l" t="t" r="r" b="b"/>
              <a:pathLst>
                <a:path w="25105" h="12010" extrusionOk="0">
                  <a:moveTo>
                    <a:pt x="18612" y="1"/>
                  </a:moveTo>
                  <a:lnTo>
                    <a:pt x="6869" y="11721"/>
                  </a:lnTo>
                  <a:lnTo>
                    <a:pt x="1" y="11721"/>
                  </a:lnTo>
                  <a:lnTo>
                    <a:pt x="1" y="12010"/>
                  </a:lnTo>
                  <a:lnTo>
                    <a:pt x="7002" y="12010"/>
                  </a:lnTo>
                  <a:lnTo>
                    <a:pt x="18723" y="267"/>
                  </a:lnTo>
                  <a:lnTo>
                    <a:pt x="25104" y="267"/>
                  </a:lnTo>
                  <a:lnTo>
                    <a:pt x="25104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23"/>
            <p:cNvSpPr/>
            <p:nvPr/>
          </p:nvSpPr>
          <p:spPr>
            <a:xfrm>
              <a:off x="208301" y="671644"/>
              <a:ext cx="122763" cy="122804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67"/>
                  </a:moveTo>
                  <a:cubicBezTo>
                    <a:pt x="2216" y="267"/>
                    <a:pt x="2770" y="843"/>
                    <a:pt x="2770" y="1530"/>
                  </a:cubicBezTo>
                  <a:cubicBezTo>
                    <a:pt x="2770" y="2217"/>
                    <a:pt x="2216" y="2770"/>
                    <a:pt x="1529" y="2770"/>
                  </a:cubicBezTo>
                  <a:cubicBezTo>
                    <a:pt x="842" y="2770"/>
                    <a:pt x="266" y="2217"/>
                    <a:pt x="266" y="1530"/>
                  </a:cubicBezTo>
                  <a:cubicBezTo>
                    <a:pt x="266" y="843"/>
                    <a:pt x="842" y="267"/>
                    <a:pt x="1529" y="267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72"/>
                    <a:pt x="687" y="3058"/>
                    <a:pt x="1529" y="3058"/>
                  </a:cubicBezTo>
                  <a:cubicBezTo>
                    <a:pt x="2371" y="3058"/>
                    <a:pt x="3058" y="2372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04" name="Google Shape;1504;p23"/>
          <p:cNvGrpSpPr/>
          <p:nvPr/>
        </p:nvGrpSpPr>
        <p:grpSpPr>
          <a:xfrm rot="-5400000" flipH="1">
            <a:off x="-581745" y="433744"/>
            <a:ext cx="1957728" cy="659913"/>
            <a:chOff x="-21957" y="3648039"/>
            <a:chExt cx="1468333" cy="494947"/>
          </a:xfrm>
        </p:grpSpPr>
        <p:sp>
          <p:nvSpPr>
            <p:cNvPr id="1505" name="Google Shape;1505;p23"/>
            <p:cNvSpPr/>
            <p:nvPr/>
          </p:nvSpPr>
          <p:spPr>
            <a:xfrm>
              <a:off x="-21957" y="3648039"/>
              <a:ext cx="1150161" cy="332607"/>
            </a:xfrm>
            <a:custGeom>
              <a:avLst/>
              <a:gdLst/>
              <a:ahLst/>
              <a:cxnLst/>
              <a:rect l="l" t="t" r="r" b="b"/>
              <a:pathLst>
                <a:path w="35628" h="10303" extrusionOk="0">
                  <a:moveTo>
                    <a:pt x="0" y="0"/>
                  </a:moveTo>
                  <a:lnTo>
                    <a:pt x="0" y="1108"/>
                  </a:lnTo>
                  <a:lnTo>
                    <a:pt x="9062" y="10192"/>
                  </a:lnTo>
                  <a:lnTo>
                    <a:pt x="9173" y="10303"/>
                  </a:lnTo>
                  <a:lnTo>
                    <a:pt x="35583" y="10303"/>
                  </a:lnTo>
                  <a:cubicBezTo>
                    <a:pt x="35583" y="10259"/>
                    <a:pt x="35583" y="10214"/>
                    <a:pt x="35583" y="10170"/>
                  </a:cubicBezTo>
                  <a:cubicBezTo>
                    <a:pt x="35583" y="9949"/>
                    <a:pt x="35605" y="9727"/>
                    <a:pt x="35627" y="9505"/>
                  </a:cubicBezTo>
                  <a:lnTo>
                    <a:pt x="9505" y="95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23"/>
            <p:cNvSpPr/>
            <p:nvPr/>
          </p:nvSpPr>
          <p:spPr>
            <a:xfrm>
              <a:off x="1113676" y="3810286"/>
              <a:ext cx="332700" cy="332700"/>
            </a:xfrm>
            <a:prstGeom prst="ellipse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23"/>
            <p:cNvSpPr/>
            <p:nvPr/>
          </p:nvSpPr>
          <p:spPr>
            <a:xfrm>
              <a:off x="1198819" y="3895801"/>
              <a:ext cx="162413" cy="161671"/>
            </a:xfrm>
            <a:custGeom>
              <a:avLst/>
              <a:gdLst/>
              <a:ahLst/>
              <a:cxnLst/>
              <a:rect l="l" t="t" r="r" b="b"/>
              <a:pathLst>
                <a:path w="5031" h="5008" extrusionOk="0">
                  <a:moveTo>
                    <a:pt x="2505" y="0"/>
                  </a:moveTo>
                  <a:cubicBezTo>
                    <a:pt x="1131" y="0"/>
                    <a:pt x="1" y="1108"/>
                    <a:pt x="1" y="2504"/>
                  </a:cubicBezTo>
                  <a:cubicBezTo>
                    <a:pt x="1" y="3878"/>
                    <a:pt x="1131" y="5008"/>
                    <a:pt x="2505" y="5008"/>
                  </a:cubicBezTo>
                  <a:cubicBezTo>
                    <a:pt x="3900" y="5008"/>
                    <a:pt x="5030" y="3878"/>
                    <a:pt x="5030" y="2504"/>
                  </a:cubicBezTo>
                  <a:cubicBezTo>
                    <a:pt x="5030" y="1108"/>
                    <a:pt x="3900" y="0"/>
                    <a:pt x="25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08" name="Google Shape;1508;p23"/>
          <p:cNvGrpSpPr/>
          <p:nvPr/>
        </p:nvGrpSpPr>
        <p:grpSpPr>
          <a:xfrm rot="10800000">
            <a:off x="419676" y="-995599"/>
            <a:ext cx="1570796" cy="1459122"/>
            <a:chOff x="7825118" y="4065849"/>
            <a:chExt cx="1178127" cy="1094369"/>
          </a:xfrm>
        </p:grpSpPr>
        <p:sp>
          <p:nvSpPr>
            <p:cNvPr id="1509" name="Google Shape;1509;p23"/>
            <p:cNvSpPr/>
            <p:nvPr/>
          </p:nvSpPr>
          <p:spPr>
            <a:xfrm>
              <a:off x="7911327" y="4137684"/>
              <a:ext cx="1091918" cy="1022534"/>
            </a:xfrm>
            <a:custGeom>
              <a:avLst/>
              <a:gdLst/>
              <a:ahLst/>
              <a:cxnLst/>
              <a:rect l="l" t="t" r="r" b="b"/>
              <a:pathLst>
                <a:path w="30310" h="28384" extrusionOk="0">
                  <a:moveTo>
                    <a:pt x="0" y="1"/>
                  </a:moveTo>
                  <a:lnTo>
                    <a:pt x="0" y="776"/>
                  </a:lnTo>
                  <a:lnTo>
                    <a:pt x="11012" y="776"/>
                  </a:lnTo>
                  <a:lnTo>
                    <a:pt x="29512" y="19299"/>
                  </a:lnTo>
                  <a:lnTo>
                    <a:pt x="29512" y="28383"/>
                  </a:lnTo>
                  <a:lnTo>
                    <a:pt x="30310" y="28383"/>
                  </a:lnTo>
                  <a:lnTo>
                    <a:pt x="30310" y="18967"/>
                  </a:lnTo>
                  <a:lnTo>
                    <a:pt x="1134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23"/>
            <p:cNvSpPr/>
            <p:nvPr/>
          </p:nvSpPr>
          <p:spPr>
            <a:xfrm>
              <a:off x="7825118" y="4065849"/>
              <a:ext cx="172416" cy="171659"/>
            </a:xfrm>
            <a:custGeom>
              <a:avLst/>
              <a:gdLst/>
              <a:ahLst/>
              <a:cxnLst/>
              <a:rect l="l" t="t" r="r" b="b"/>
              <a:pathLst>
                <a:path w="4786" h="4765" extrusionOk="0">
                  <a:moveTo>
                    <a:pt x="2393" y="1"/>
                  </a:moveTo>
                  <a:cubicBezTo>
                    <a:pt x="1086" y="1"/>
                    <a:pt x="0" y="1064"/>
                    <a:pt x="0" y="2372"/>
                  </a:cubicBezTo>
                  <a:cubicBezTo>
                    <a:pt x="0" y="3701"/>
                    <a:pt x="1086" y="4764"/>
                    <a:pt x="2393" y="4764"/>
                  </a:cubicBezTo>
                  <a:cubicBezTo>
                    <a:pt x="3722" y="4764"/>
                    <a:pt x="4786" y="3701"/>
                    <a:pt x="4786" y="2372"/>
                  </a:cubicBezTo>
                  <a:cubicBezTo>
                    <a:pt x="4786" y="1064"/>
                    <a:pt x="3722" y="1"/>
                    <a:pt x="23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11" name="Google Shape;1511;p23"/>
          <p:cNvGrpSpPr/>
          <p:nvPr/>
        </p:nvGrpSpPr>
        <p:grpSpPr>
          <a:xfrm>
            <a:off x="11715455" y="385214"/>
            <a:ext cx="533189" cy="869180"/>
            <a:chOff x="8772496" y="3715501"/>
            <a:chExt cx="399902" cy="651901"/>
          </a:xfrm>
        </p:grpSpPr>
        <p:sp>
          <p:nvSpPr>
            <p:cNvPr id="1512" name="Google Shape;1512;p23"/>
            <p:cNvSpPr/>
            <p:nvPr/>
          </p:nvSpPr>
          <p:spPr>
            <a:xfrm>
              <a:off x="8772496" y="3715501"/>
              <a:ext cx="143718" cy="143765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89"/>
                  </a:moveTo>
                  <a:cubicBezTo>
                    <a:pt x="2216" y="289"/>
                    <a:pt x="2792" y="843"/>
                    <a:pt x="2792" y="1530"/>
                  </a:cubicBezTo>
                  <a:cubicBezTo>
                    <a:pt x="2792" y="2217"/>
                    <a:pt x="2216" y="2793"/>
                    <a:pt x="1529" y="2793"/>
                  </a:cubicBezTo>
                  <a:cubicBezTo>
                    <a:pt x="842" y="2793"/>
                    <a:pt x="288" y="2217"/>
                    <a:pt x="288" y="1530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27"/>
                    <a:pt x="621" y="2992"/>
                    <a:pt x="1396" y="3059"/>
                  </a:cubicBezTo>
                  <a:lnTo>
                    <a:pt x="1396" y="2926"/>
                  </a:lnTo>
                  <a:lnTo>
                    <a:pt x="1684" y="2926"/>
                  </a:lnTo>
                  <a:lnTo>
                    <a:pt x="1684" y="3059"/>
                  </a:lnTo>
                  <a:cubicBezTo>
                    <a:pt x="2460" y="2992"/>
                    <a:pt x="3058" y="2327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23"/>
            <p:cNvSpPr/>
            <p:nvPr/>
          </p:nvSpPr>
          <p:spPr>
            <a:xfrm>
              <a:off x="8838105" y="3859218"/>
              <a:ext cx="334293" cy="508184"/>
            </a:xfrm>
            <a:custGeom>
              <a:avLst/>
              <a:gdLst/>
              <a:ahLst/>
              <a:cxnLst/>
              <a:rect l="l" t="t" r="r" b="b"/>
              <a:pathLst>
                <a:path w="7113" h="10813" extrusionOk="0">
                  <a:moveTo>
                    <a:pt x="0" y="1"/>
                  </a:moveTo>
                  <a:lnTo>
                    <a:pt x="0" y="3723"/>
                  </a:lnTo>
                  <a:lnTo>
                    <a:pt x="7112" y="10813"/>
                  </a:lnTo>
                  <a:lnTo>
                    <a:pt x="7112" y="10436"/>
                  </a:lnTo>
                  <a:lnTo>
                    <a:pt x="288" y="3612"/>
                  </a:lnTo>
                  <a:lnTo>
                    <a:pt x="288" y="1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14" name="Google Shape;1514;p23"/>
          <p:cNvGrpSpPr/>
          <p:nvPr/>
        </p:nvGrpSpPr>
        <p:grpSpPr>
          <a:xfrm rot="10800000">
            <a:off x="11476147" y="2543688"/>
            <a:ext cx="1109200" cy="650489"/>
            <a:chOff x="-294886" y="1687485"/>
            <a:chExt cx="831921" cy="487879"/>
          </a:xfrm>
        </p:grpSpPr>
        <p:grpSp>
          <p:nvGrpSpPr>
            <p:cNvPr id="1515" name="Google Shape;1515;p23"/>
            <p:cNvGrpSpPr/>
            <p:nvPr/>
          </p:nvGrpSpPr>
          <p:grpSpPr>
            <a:xfrm rot="5400000">
              <a:off x="-85365" y="1781564"/>
              <a:ext cx="184279" cy="603321"/>
              <a:chOff x="3638102" y="4583399"/>
              <a:chExt cx="182798" cy="598473"/>
            </a:xfrm>
          </p:grpSpPr>
          <p:sp>
            <p:nvSpPr>
              <p:cNvPr id="1516" name="Google Shape;1516;p23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23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8" name="Google Shape;1518;p23"/>
            <p:cNvGrpSpPr/>
            <p:nvPr/>
          </p:nvGrpSpPr>
          <p:grpSpPr>
            <a:xfrm rot="5400000">
              <a:off x="143235" y="1477964"/>
              <a:ext cx="184279" cy="603321"/>
              <a:chOff x="3638102" y="4583399"/>
              <a:chExt cx="182798" cy="598473"/>
            </a:xfrm>
          </p:grpSpPr>
          <p:sp>
            <p:nvSpPr>
              <p:cNvPr id="1519" name="Google Shape;1519;p23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23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21" name="Google Shape;1521;p23"/>
          <p:cNvGrpSpPr/>
          <p:nvPr/>
        </p:nvGrpSpPr>
        <p:grpSpPr>
          <a:xfrm>
            <a:off x="-267439" y="3049530"/>
            <a:ext cx="1186419" cy="1315155"/>
            <a:chOff x="-138609" y="2210165"/>
            <a:chExt cx="889837" cy="986391"/>
          </a:xfrm>
        </p:grpSpPr>
        <p:sp>
          <p:nvSpPr>
            <p:cNvPr id="1522" name="Google Shape;1522;p23"/>
            <p:cNvSpPr/>
            <p:nvPr/>
          </p:nvSpPr>
          <p:spPr>
            <a:xfrm flipH="1">
              <a:off x="652475" y="2210165"/>
              <a:ext cx="98752" cy="98010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2216" y="266"/>
                    <a:pt x="2770" y="820"/>
                    <a:pt x="2770" y="1529"/>
                  </a:cubicBezTo>
                  <a:cubicBezTo>
                    <a:pt x="2770" y="2216"/>
                    <a:pt x="2216" y="2770"/>
                    <a:pt x="1530" y="2770"/>
                  </a:cubicBezTo>
                  <a:cubicBezTo>
                    <a:pt x="843" y="2770"/>
                    <a:pt x="267" y="2216"/>
                    <a:pt x="267" y="1529"/>
                  </a:cubicBezTo>
                  <a:cubicBezTo>
                    <a:pt x="267" y="820"/>
                    <a:pt x="843" y="266"/>
                    <a:pt x="1530" y="266"/>
                  </a:cubicBezTo>
                  <a:close/>
                  <a:moveTo>
                    <a:pt x="1530" y="1"/>
                  </a:moveTo>
                  <a:cubicBezTo>
                    <a:pt x="688" y="1"/>
                    <a:pt x="1" y="687"/>
                    <a:pt x="1" y="1529"/>
                  </a:cubicBezTo>
                  <a:cubicBezTo>
                    <a:pt x="1" y="2371"/>
                    <a:pt x="688" y="3036"/>
                    <a:pt x="1530" y="3036"/>
                  </a:cubicBezTo>
                  <a:cubicBezTo>
                    <a:pt x="2371" y="3036"/>
                    <a:pt x="3058" y="2371"/>
                    <a:pt x="3058" y="1529"/>
                  </a:cubicBezTo>
                  <a:cubicBezTo>
                    <a:pt x="3058" y="1507"/>
                    <a:pt x="3058" y="1507"/>
                    <a:pt x="3058" y="1507"/>
                  </a:cubicBezTo>
                  <a:lnTo>
                    <a:pt x="2815" y="1507"/>
                  </a:lnTo>
                  <a:lnTo>
                    <a:pt x="2815" y="1219"/>
                  </a:lnTo>
                  <a:lnTo>
                    <a:pt x="3036" y="1219"/>
                  </a:lnTo>
                  <a:cubicBezTo>
                    <a:pt x="2881" y="532"/>
                    <a:pt x="2261" y="1"/>
                    <a:pt x="1530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23"/>
            <p:cNvSpPr/>
            <p:nvPr/>
          </p:nvSpPr>
          <p:spPr>
            <a:xfrm flipH="1">
              <a:off x="-138608" y="2249518"/>
              <a:ext cx="791825" cy="474230"/>
            </a:xfrm>
            <a:custGeom>
              <a:avLst/>
              <a:gdLst/>
              <a:ahLst/>
              <a:cxnLst/>
              <a:rect l="l" t="t" r="r" b="b"/>
              <a:pathLst>
                <a:path w="24528" h="14690" extrusionOk="0">
                  <a:moveTo>
                    <a:pt x="0" y="0"/>
                  </a:moveTo>
                  <a:cubicBezTo>
                    <a:pt x="0" y="89"/>
                    <a:pt x="22" y="200"/>
                    <a:pt x="22" y="288"/>
                  </a:cubicBezTo>
                  <a:lnTo>
                    <a:pt x="10103" y="288"/>
                  </a:lnTo>
                  <a:lnTo>
                    <a:pt x="24527" y="14690"/>
                  </a:lnTo>
                  <a:lnTo>
                    <a:pt x="24527" y="14313"/>
                  </a:lnTo>
                  <a:lnTo>
                    <a:pt x="10214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24" name="Google Shape;1524;p23"/>
            <p:cNvGrpSpPr/>
            <p:nvPr/>
          </p:nvGrpSpPr>
          <p:grpSpPr>
            <a:xfrm flipH="1">
              <a:off x="-138609" y="2517039"/>
              <a:ext cx="889837" cy="679518"/>
              <a:chOff x="-350462" y="2364639"/>
              <a:chExt cx="889837" cy="679518"/>
            </a:xfrm>
          </p:grpSpPr>
          <p:sp>
            <p:nvSpPr>
              <p:cNvPr id="1525" name="Google Shape;1525;p23"/>
              <p:cNvSpPr/>
              <p:nvPr/>
            </p:nvSpPr>
            <p:spPr>
              <a:xfrm>
                <a:off x="-350462" y="2364639"/>
                <a:ext cx="98752" cy="98010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2216" y="266"/>
                      <a:pt x="2770" y="820"/>
                      <a:pt x="2770" y="1529"/>
                    </a:cubicBezTo>
                    <a:cubicBezTo>
                      <a:pt x="2770" y="2216"/>
                      <a:pt x="2216" y="2770"/>
                      <a:pt x="1530" y="2770"/>
                    </a:cubicBezTo>
                    <a:cubicBezTo>
                      <a:pt x="843" y="2770"/>
                      <a:pt x="267" y="2216"/>
                      <a:pt x="267" y="1529"/>
                    </a:cubicBezTo>
                    <a:cubicBezTo>
                      <a:pt x="267" y="820"/>
                      <a:pt x="843" y="266"/>
                      <a:pt x="1530" y="266"/>
                    </a:cubicBezTo>
                    <a:close/>
                    <a:moveTo>
                      <a:pt x="1530" y="1"/>
                    </a:moveTo>
                    <a:cubicBezTo>
                      <a:pt x="688" y="1"/>
                      <a:pt x="1" y="687"/>
                      <a:pt x="1" y="1529"/>
                    </a:cubicBezTo>
                    <a:cubicBezTo>
                      <a:pt x="1" y="2371"/>
                      <a:pt x="688" y="3036"/>
                      <a:pt x="1530" y="3036"/>
                    </a:cubicBezTo>
                    <a:cubicBezTo>
                      <a:pt x="2371" y="3036"/>
                      <a:pt x="3058" y="2371"/>
                      <a:pt x="3058" y="1529"/>
                    </a:cubicBezTo>
                    <a:cubicBezTo>
                      <a:pt x="3058" y="1507"/>
                      <a:pt x="3058" y="1507"/>
                      <a:pt x="3058" y="1507"/>
                    </a:cubicBezTo>
                    <a:lnTo>
                      <a:pt x="2815" y="1507"/>
                    </a:lnTo>
                    <a:lnTo>
                      <a:pt x="2815" y="1219"/>
                    </a:lnTo>
                    <a:lnTo>
                      <a:pt x="3036" y="1219"/>
                    </a:lnTo>
                    <a:cubicBezTo>
                      <a:pt x="2881" y="532"/>
                      <a:pt x="2261" y="1"/>
                      <a:pt x="15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1526;p23"/>
              <p:cNvSpPr/>
              <p:nvPr/>
            </p:nvSpPr>
            <p:spPr>
              <a:xfrm>
                <a:off x="-252452" y="2403991"/>
                <a:ext cx="791825" cy="474230"/>
              </a:xfrm>
              <a:custGeom>
                <a:avLst/>
                <a:gdLst/>
                <a:ahLst/>
                <a:cxnLst/>
                <a:rect l="l" t="t" r="r" b="b"/>
                <a:pathLst>
                  <a:path w="24528" h="14690" extrusionOk="0">
                    <a:moveTo>
                      <a:pt x="0" y="0"/>
                    </a:moveTo>
                    <a:cubicBezTo>
                      <a:pt x="0" y="89"/>
                      <a:pt x="22" y="200"/>
                      <a:pt x="22" y="288"/>
                    </a:cubicBezTo>
                    <a:lnTo>
                      <a:pt x="10103" y="288"/>
                    </a:lnTo>
                    <a:lnTo>
                      <a:pt x="24527" y="14690"/>
                    </a:lnTo>
                    <a:lnTo>
                      <a:pt x="24527" y="14313"/>
                    </a:lnTo>
                    <a:lnTo>
                      <a:pt x="10214" y="0"/>
                    </a:ln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7" name="Google Shape;1527;p23"/>
              <p:cNvSpPr/>
              <p:nvPr/>
            </p:nvSpPr>
            <p:spPr>
              <a:xfrm>
                <a:off x="-134458" y="2700832"/>
                <a:ext cx="98042" cy="98720"/>
              </a:xfrm>
              <a:custGeom>
                <a:avLst/>
                <a:gdLst/>
                <a:ahLst/>
                <a:cxnLst/>
                <a:rect l="l" t="t" r="r" b="b"/>
                <a:pathLst>
                  <a:path w="3037" h="3058" extrusionOk="0">
                    <a:moveTo>
                      <a:pt x="1530" y="0"/>
                    </a:moveTo>
                    <a:cubicBezTo>
                      <a:pt x="688" y="0"/>
                      <a:pt x="1" y="687"/>
                      <a:pt x="1" y="1529"/>
                    </a:cubicBezTo>
                    <a:cubicBezTo>
                      <a:pt x="1" y="2371"/>
                      <a:pt x="688" y="3058"/>
                      <a:pt x="1530" y="3058"/>
                    </a:cubicBezTo>
                    <a:cubicBezTo>
                      <a:pt x="2327" y="3058"/>
                      <a:pt x="2992" y="2415"/>
                      <a:pt x="3036" y="1617"/>
                    </a:cubicBezTo>
                    <a:lnTo>
                      <a:pt x="2771" y="1617"/>
                    </a:lnTo>
                    <a:lnTo>
                      <a:pt x="2771" y="1573"/>
                    </a:lnTo>
                    <a:cubicBezTo>
                      <a:pt x="2748" y="2238"/>
                      <a:pt x="2194" y="2770"/>
                      <a:pt x="1530" y="2770"/>
                    </a:cubicBezTo>
                    <a:cubicBezTo>
                      <a:pt x="843" y="2770"/>
                      <a:pt x="267" y="2216"/>
                      <a:pt x="267" y="1529"/>
                    </a:cubicBezTo>
                    <a:cubicBezTo>
                      <a:pt x="267" y="842"/>
                      <a:pt x="843" y="266"/>
                      <a:pt x="1530" y="266"/>
                    </a:cubicBezTo>
                    <a:cubicBezTo>
                      <a:pt x="2194" y="266"/>
                      <a:pt x="2748" y="820"/>
                      <a:pt x="2771" y="1484"/>
                    </a:cubicBezTo>
                    <a:lnTo>
                      <a:pt x="2771" y="1352"/>
                    </a:lnTo>
                    <a:lnTo>
                      <a:pt x="3036" y="1352"/>
                    </a:lnTo>
                    <a:cubicBezTo>
                      <a:pt x="2948" y="598"/>
                      <a:pt x="2305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8" name="Google Shape;1528;p23"/>
              <p:cNvSpPr/>
              <p:nvPr/>
            </p:nvSpPr>
            <p:spPr>
              <a:xfrm>
                <a:off x="-36448" y="2744446"/>
                <a:ext cx="575823" cy="299711"/>
              </a:xfrm>
              <a:custGeom>
                <a:avLst/>
                <a:gdLst/>
                <a:ahLst/>
                <a:cxnLst/>
                <a:rect l="l" t="t" r="r" b="b"/>
                <a:pathLst>
                  <a:path w="17837" h="9284" extrusionOk="0">
                    <a:moveTo>
                      <a:pt x="0" y="1"/>
                    </a:moveTo>
                    <a:cubicBezTo>
                      <a:pt x="0" y="67"/>
                      <a:pt x="23" y="111"/>
                      <a:pt x="23" y="178"/>
                    </a:cubicBezTo>
                    <a:cubicBezTo>
                      <a:pt x="23" y="200"/>
                      <a:pt x="0" y="244"/>
                      <a:pt x="0" y="266"/>
                    </a:cubicBezTo>
                    <a:lnTo>
                      <a:pt x="8819" y="266"/>
                    </a:lnTo>
                    <a:lnTo>
                      <a:pt x="17836" y="9284"/>
                    </a:lnTo>
                    <a:lnTo>
                      <a:pt x="17836" y="8885"/>
                    </a:lnTo>
                    <a:lnTo>
                      <a:pt x="8929" y="1"/>
                    </a:ln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29" name="Google Shape;1529;p23"/>
          <p:cNvGrpSpPr/>
          <p:nvPr/>
        </p:nvGrpSpPr>
        <p:grpSpPr>
          <a:xfrm>
            <a:off x="11426623" y="4354456"/>
            <a:ext cx="533164" cy="508329"/>
            <a:chOff x="7268887" y="1278648"/>
            <a:chExt cx="399883" cy="381256"/>
          </a:xfrm>
        </p:grpSpPr>
        <p:sp>
          <p:nvSpPr>
            <p:cNvPr id="1530" name="Google Shape;1530;p23"/>
            <p:cNvSpPr/>
            <p:nvPr/>
          </p:nvSpPr>
          <p:spPr>
            <a:xfrm>
              <a:off x="7268887" y="1278648"/>
              <a:ext cx="399883" cy="381256"/>
            </a:xfrm>
            <a:custGeom>
              <a:avLst/>
              <a:gdLst/>
              <a:ahLst/>
              <a:cxnLst/>
              <a:rect l="l" t="t" r="r" b="b"/>
              <a:pathLst>
                <a:path w="12387" h="11810" extrusionOk="0">
                  <a:moveTo>
                    <a:pt x="5917" y="798"/>
                  </a:moveTo>
                  <a:cubicBezTo>
                    <a:pt x="7224" y="798"/>
                    <a:pt x="8531" y="1285"/>
                    <a:pt x="9528" y="2282"/>
                  </a:cubicBezTo>
                  <a:cubicBezTo>
                    <a:pt x="11522" y="4276"/>
                    <a:pt x="11522" y="7533"/>
                    <a:pt x="9528" y="9527"/>
                  </a:cubicBezTo>
                  <a:cubicBezTo>
                    <a:pt x="8553" y="10480"/>
                    <a:pt x="7268" y="11012"/>
                    <a:pt x="5917" y="11012"/>
                  </a:cubicBezTo>
                  <a:cubicBezTo>
                    <a:pt x="4543" y="11012"/>
                    <a:pt x="3258" y="10480"/>
                    <a:pt x="2283" y="9527"/>
                  </a:cubicBezTo>
                  <a:cubicBezTo>
                    <a:pt x="1330" y="8552"/>
                    <a:pt x="799" y="7267"/>
                    <a:pt x="799" y="5894"/>
                  </a:cubicBezTo>
                  <a:cubicBezTo>
                    <a:pt x="799" y="4542"/>
                    <a:pt x="1330" y="3257"/>
                    <a:pt x="2283" y="2282"/>
                  </a:cubicBezTo>
                  <a:cubicBezTo>
                    <a:pt x="3280" y="1285"/>
                    <a:pt x="4609" y="798"/>
                    <a:pt x="5917" y="798"/>
                  </a:cubicBezTo>
                  <a:close/>
                  <a:moveTo>
                    <a:pt x="5906" y="0"/>
                  </a:moveTo>
                  <a:cubicBezTo>
                    <a:pt x="4393" y="0"/>
                    <a:pt x="2881" y="576"/>
                    <a:pt x="1729" y="1728"/>
                  </a:cubicBezTo>
                  <a:cubicBezTo>
                    <a:pt x="621" y="2836"/>
                    <a:pt x="1" y="4321"/>
                    <a:pt x="1" y="5894"/>
                  </a:cubicBezTo>
                  <a:cubicBezTo>
                    <a:pt x="1" y="7489"/>
                    <a:pt x="621" y="8973"/>
                    <a:pt x="1729" y="10081"/>
                  </a:cubicBezTo>
                  <a:cubicBezTo>
                    <a:pt x="2859" y="11189"/>
                    <a:pt x="4344" y="11809"/>
                    <a:pt x="5917" y="11809"/>
                  </a:cubicBezTo>
                  <a:cubicBezTo>
                    <a:pt x="7490" y="11809"/>
                    <a:pt x="8974" y="11189"/>
                    <a:pt x="10082" y="10081"/>
                  </a:cubicBezTo>
                  <a:cubicBezTo>
                    <a:pt x="12386" y="7777"/>
                    <a:pt x="12386" y="4033"/>
                    <a:pt x="10082" y="1728"/>
                  </a:cubicBezTo>
                  <a:cubicBezTo>
                    <a:pt x="8930" y="576"/>
                    <a:pt x="7418" y="0"/>
                    <a:pt x="59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23"/>
            <p:cNvSpPr/>
            <p:nvPr/>
          </p:nvSpPr>
          <p:spPr>
            <a:xfrm>
              <a:off x="7378325" y="1388086"/>
              <a:ext cx="162413" cy="162381"/>
            </a:xfrm>
            <a:custGeom>
              <a:avLst/>
              <a:gdLst/>
              <a:ahLst/>
              <a:cxnLst/>
              <a:rect l="l" t="t" r="r" b="b"/>
              <a:pathLst>
                <a:path w="5031" h="5030" extrusionOk="0">
                  <a:moveTo>
                    <a:pt x="2527" y="0"/>
                  </a:moveTo>
                  <a:cubicBezTo>
                    <a:pt x="1131" y="0"/>
                    <a:pt x="1" y="1130"/>
                    <a:pt x="1" y="2504"/>
                  </a:cubicBezTo>
                  <a:cubicBezTo>
                    <a:pt x="1" y="3900"/>
                    <a:pt x="1131" y="5030"/>
                    <a:pt x="2527" y="5030"/>
                  </a:cubicBezTo>
                  <a:cubicBezTo>
                    <a:pt x="3900" y="5030"/>
                    <a:pt x="5030" y="3900"/>
                    <a:pt x="5030" y="2504"/>
                  </a:cubicBezTo>
                  <a:cubicBezTo>
                    <a:pt x="5030" y="1130"/>
                    <a:pt x="3900" y="0"/>
                    <a:pt x="25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32" name="Google Shape;1532;p23"/>
          <p:cNvGrpSpPr/>
          <p:nvPr/>
        </p:nvGrpSpPr>
        <p:grpSpPr>
          <a:xfrm rot="10800000" flipH="1">
            <a:off x="-885335" y="5462382"/>
            <a:ext cx="2121909" cy="1121518"/>
            <a:chOff x="661553" y="1919040"/>
            <a:chExt cx="1591472" cy="841159"/>
          </a:xfrm>
        </p:grpSpPr>
        <p:sp>
          <p:nvSpPr>
            <p:cNvPr id="1533" name="Google Shape;1533;p23"/>
            <p:cNvSpPr/>
            <p:nvPr/>
          </p:nvSpPr>
          <p:spPr>
            <a:xfrm>
              <a:off x="2043446" y="2661479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266"/>
                  </a:moveTo>
                  <a:cubicBezTo>
                    <a:pt x="2216" y="266"/>
                    <a:pt x="2792" y="842"/>
                    <a:pt x="2792" y="1529"/>
                  </a:cubicBezTo>
                  <a:cubicBezTo>
                    <a:pt x="2792" y="2216"/>
                    <a:pt x="2216" y="2770"/>
                    <a:pt x="1529" y="2770"/>
                  </a:cubicBezTo>
                  <a:cubicBezTo>
                    <a:pt x="842" y="2770"/>
                    <a:pt x="288" y="2216"/>
                    <a:pt x="288" y="1529"/>
                  </a:cubicBezTo>
                  <a:cubicBezTo>
                    <a:pt x="288" y="842"/>
                    <a:pt x="842" y="266"/>
                    <a:pt x="1529" y="266"/>
                  </a:cubicBezTo>
                  <a:close/>
                  <a:moveTo>
                    <a:pt x="1529" y="0"/>
                  </a:moveTo>
                  <a:cubicBezTo>
                    <a:pt x="1174" y="0"/>
                    <a:pt x="842" y="133"/>
                    <a:pt x="576" y="333"/>
                  </a:cubicBezTo>
                  <a:lnTo>
                    <a:pt x="731" y="488"/>
                  </a:lnTo>
                  <a:lnTo>
                    <a:pt x="532" y="687"/>
                  </a:lnTo>
                  <a:lnTo>
                    <a:pt x="377" y="532"/>
                  </a:lnTo>
                  <a:cubicBezTo>
                    <a:pt x="155" y="798"/>
                    <a:pt x="0" y="1153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23"/>
            <p:cNvSpPr/>
            <p:nvPr/>
          </p:nvSpPr>
          <p:spPr>
            <a:xfrm>
              <a:off x="661553" y="2267371"/>
              <a:ext cx="1400512" cy="411311"/>
            </a:xfrm>
            <a:custGeom>
              <a:avLst/>
              <a:gdLst/>
              <a:ahLst/>
              <a:cxnLst/>
              <a:rect l="l" t="t" r="r" b="b"/>
              <a:pathLst>
                <a:path w="43383" h="12741" extrusionOk="0">
                  <a:moveTo>
                    <a:pt x="24283" y="0"/>
                  </a:moveTo>
                  <a:lnTo>
                    <a:pt x="19387" y="4897"/>
                  </a:lnTo>
                  <a:lnTo>
                    <a:pt x="2304" y="4897"/>
                  </a:lnTo>
                  <a:lnTo>
                    <a:pt x="0" y="2593"/>
                  </a:lnTo>
                  <a:lnTo>
                    <a:pt x="0" y="2991"/>
                  </a:lnTo>
                  <a:lnTo>
                    <a:pt x="2193" y="5185"/>
                  </a:lnTo>
                  <a:lnTo>
                    <a:pt x="19498" y="5185"/>
                  </a:lnTo>
                  <a:lnTo>
                    <a:pt x="24416" y="266"/>
                  </a:lnTo>
                  <a:lnTo>
                    <a:pt x="30731" y="266"/>
                  </a:lnTo>
                  <a:lnTo>
                    <a:pt x="43183" y="12740"/>
                  </a:lnTo>
                  <a:cubicBezTo>
                    <a:pt x="43249" y="12674"/>
                    <a:pt x="43316" y="12607"/>
                    <a:pt x="43382" y="12541"/>
                  </a:cubicBezTo>
                  <a:lnTo>
                    <a:pt x="3084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23"/>
            <p:cNvSpPr/>
            <p:nvPr/>
          </p:nvSpPr>
          <p:spPr>
            <a:xfrm>
              <a:off x="661553" y="2117869"/>
              <a:ext cx="1493485" cy="209610"/>
            </a:xfrm>
            <a:custGeom>
              <a:avLst/>
              <a:gdLst/>
              <a:ahLst/>
              <a:cxnLst/>
              <a:rect l="l" t="t" r="r" b="b"/>
              <a:pathLst>
                <a:path w="46263" h="6493" extrusionOk="0">
                  <a:moveTo>
                    <a:pt x="21802" y="1"/>
                  </a:moveTo>
                  <a:lnTo>
                    <a:pt x="15598" y="6204"/>
                  </a:lnTo>
                  <a:lnTo>
                    <a:pt x="4343" y="6204"/>
                  </a:lnTo>
                  <a:lnTo>
                    <a:pt x="0" y="1862"/>
                  </a:lnTo>
                  <a:lnTo>
                    <a:pt x="0" y="2261"/>
                  </a:lnTo>
                  <a:lnTo>
                    <a:pt x="4232" y="6492"/>
                  </a:lnTo>
                  <a:lnTo>
                    <a:pt x="15709" y="6492"/>
                  </a:lnTo>
                  <a:lnTo>
                    <a:pt x="21935" y="267"/>
                  </a:lnTo>
                  <a:lnTo>
                    <a:pt x="46262" y="267"/>
                  </a:lnTo>
                  <a:cubicBezTo>
                    <a:pt x="46262" y="222"/>
                    <a:pt x="46262" y="178"/>
                    <a:pt x="46262" y="134"/>
                  </a:cubicBezTo>
                  <a:cubicBezTo>
                    <a:pt x="46262" y="89"/>
                    <a:pt x="46262" y="45"/>
                    <a:pt x="46262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23"/>
            <p:cNvSpPr/>
            <p:nvPr/>
          </p:nvSpPr>
          <p:spPr>
            <a:xfrm>
              <a:off x="851795" y="2077096"/>
              <a:ext cx="98752" cy="98752"/>
            </a:xfrm>
            <a:custGeom>
              <a:avLst/>
              <a:gdLst/>
              <a:ahLst/>
              <a:cxnLst/>
              <a:rect l="l" t="t" r="r" b="b"/>
              <a:pathLst>
                <a:path w="3059" h="3059" extrusionOk="0">
                  <a:moveTo>
                    <a:pt x="1529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43" y="2792"/>
                    <a:pt x="266" y="2216"/>
                    <a:pt x="266" y="1530"/>
                  </a:cubicBezTo>
                  <a:cubicBezTo>
                    <a:pt x="266" y="843"/>
                    <a:pt x="843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1" y="688"/>
                    <a:pt x="1" y="1530"/>
                  </a:cubicBezTo>
                  <a:cubicBezTo>
                    <a:pt x="1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23"/>
            <p:cNvSpPr/>
            <p:nvPr/>
          </p:nvSpPr>
          <p:spPr>
            <a:xfrm>
              <a:off x="2155015" y="2072802"/>
              <a:ext cx="98010" cy="98752"/>
            </a:xfrm>
            <a:custGeom>
              <a:avLst/>
              <a:gdLst/>
              <a:ahLst/>
              <a:cxnLst/>
              <a:rect l="l" t="t" r="r" b="b"/>
              <a:pathLst>
                <a:path w="3036" h="3059" extrusionOk="0">
                  <a:moveTo>
                    <a:pt x="1507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3"/>
                    <a:pt x="1507" y="2793"/>
                  </a:cubicBezTo>
                  <a:cubicBezTo>
                    <a:pt x="820" y="2793"/>
                    <a:pt x="266" y="2216"/>
                    <a:pt x="266" y="1530"/>
                  </a:cubicBezTo>
                  <a:cubicBezTo>
                    <a:pt x="266" y="843"/>
                    <a:pt x="820" y="289"/>
                    <a:pt x="1507" y="289"/>
                  </a:cubicBezTo>
                  <a:close/>
                  <a:moveTo>
                    <a:pt x="1507" y="1"/>
                  </a:moveTo>
                  <a:cubicBezTo>
                    <a:pt x="732" y="1"/>
                    <a:pt x="67" y="621"/>
                    <a:pt x="0" y="1397"/>
                  </a:cubicBezTo>
                  <a:lnTo>
                    <a:pt x="133" y="1397"/>
                  </a:lnTo>
                  <a:lnTo>
                    <a:pt x="133" y="1663"/>
                  </a:lnTo>
                  <a:lnTo>
                    <a:pt x="0" y="1663"/>
                  </a:lnTo>
                  <a:cubicBezTo>
                    <a:pt x="67" y="2460"/>
                    <a:pt x="732" y="3058"/>
                    <a:pt x="1507" y="3058"/>
                  </a:cubicBezTo>
                  <a:cubicBezTo>
                    <a:pt x="2349" y="3058"/>
                    <a:pt x="3036" y="2372"/>
                    <a:pt x="3036" y="1530"/>
                  </a:cubicBezTo>
                  <a:cubicBezTo>
                    <a:pt x="3036" y="688"/>
                    <a:pt x="2349" y="1"/>
                    <a:pt x="1507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23"/>
            <p:cNvSpPr/>
            <p:nvPr/>
          </p:nvSpPr>
          <p:spPr>
            <a:xfrm>
              <a:off x="951936" y="1951936"/>
              <a:ext cx="821138" cy="187432"/>
            </a:xfrm>
            <a:custGeom>
              <a:avLst/>
              <a:gdLst/>
              <a:ahLst/>
              <a:cxnLst/>
              <a:rect l="l" t="t" r="r" b="b"/>
              <a:pathLst>
                <a:path w="25436" h="5806" extrusionOk="0">
                  <a:moveTo>
                    <a:pt x="10436" y="0"/>
                  </a:moveTo>
                  <a:lnTo>
                    <a:pt x="4919" y="5539"/>
                  </a:lnTo>
                  <a:lnTo>
                    <a:pt x="0" y="5539"/>
                  </a:lnTo>
                  <a:lnTo>
                    <a:pt x="0" y="5805"/>
                  </a:lnTo>
                  <a:lnTo>
                    <a:pt x="5030" y="5805"/>
                  </a:lnTo>
                  <a:lnTo>
                    <a:pt x="10569" y="266"/>
                  </a:lnTo>
                  <a:lnTo>
                    <a:pt x="25369" y="266"/>
                  </a:lnTo>
                  <a:cubicBezTo>
                    <a:pt x="25369" y="178"/>
                    <a:pt x="25392" y="89"/>
                    <a:pt x="25436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23"/>
            <p:cNvSpPr/>
            <p:nvPr/>
          </p:nvSpPr>
          <p:spPr>
            <a:xfrm>
              <a:off x="1770915" y="1951936"/>
              <a:ext cx="11460" cy="8619"/>
            </a:xfrm>
            <a:custGeom>
              <a:avLst/>
              <a:gdLst/>
              <a:ahLst/>
              <a:cxnLst/>
              <a:rect l="l" t="t" r="r" b="b"/>
              <a:pathLst>
                <a:path w="355" h="267" extrusionOk="0">
                  <a:moveTo>
                    <a:pt x="67" y="0"/>
                  </a:moveTo>
                  <a:cubicBezTo>
                    <a:pt x="23" y="89"/>
                    <a:pt x="0" y="178"/>
                    <a:pt x="0" y="266"/>
                  </a:cubicBezTo>
                  <a:lnTo>
                    <a:pt x="266" y="266"/>
                  </a:lnTo>
                  <a:cubicBezTo>
                    <a:pt x="289" y="178"/>
                    <a:pt x="333" y="89"/>
                    <a:pt x="355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23"/>
            <p:cNvSpPr/>
            <p:nvPr/>
          </p:nvSpPr>
          <p:spPr>
            <a:xfrm>
              <a:off x="1779502" y="1951936"/>
              <a:ext cx="3616" cy="8619"/>
            </a:xfrm>
            <a:custGeom>
              <a:avLst/>
              <a:gdLst/>
              <a:ahLst/>
              <a:cxnLst/>
              <a:rect l="l" t="t" r="r" b="b"/>
              <a:pathLst>
                <a:path w="112" h="267" extrusionOk="0">
                  <a:moveTo>
                    <a:pt x="89" y="0"/>
                  </a:moveTo>
                  <a:cubicBezTo>
                    <a:pt x="67" y="89"/>
                    <a:pt x="23" y="178"/>
                    <a:pt x="0" y="266"/>
                  </a:cubicBezTo>
                  <a:lnTo>
                    <a:pt x="111" y="266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23"/>
            <p:cNvSpPr/>
            <p:nvPr/>
          </p:nvSpPr>
          <p:spPr>
            <a:xfrm>
              <a:off x="1770205" y="1919040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0"/>
                  </a:moveTo>
                  <a:cubicBezTo>
                    <a:pt x="864" y="0"/>
                    <a:pt x="288" y="421"/>
                    <a:pt x="89" y="1019"/>
                  </a:cubicBezTo>
                  <a:lnTo>
                    <a:pt x="377" y="1019"/>
                  </a:lnTo>
                  <a:cubicBezTo>
                    <a:pt x="576" y="576"/>
                    <a:pt x="1020" y="288"/>
                    <a:pt x="1529" y="288"/>
                  </a:cubicBez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70"/>
                    <a:pt x="1529" y="2770"/>
                  </a:cubicBezTo>
                  <a:cubicBezTo>
                    <a:pt x="842" y="2770"/>
                    <a:pt x="266" y="2216"/>
                    <a:pt x="266" y="1529"/>
                  </a:cubicBezTo>
                  <a:cubicBezTo>
                    <a:pt x="266" y="1440"/>
                    <a:pt x="288" y="1374"/>
                    <a:pt x="288" y="1285"/>
                  </a:cubicBezTo>
                  <a:lnTo>
                    <a:pt x="22" y="1285"/>
                  </a:lnTo>
                  <a:cubicBezTo>
                    <a:pt x="0" y="1374"/>
                    <a:pt x="0" y="1440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42" name="Google Shape;1542;p23"/>
          <p:cNvGrpSpPr/>
          <p:nvPr/>
        </p:nvGrpSpPr>
        <p:grpSpPr>
          <a:xfrm>
            <a:off x="10375228" y="5758729"/>
            <a:ext cx="1652010" cy="757879"/>
            <a:chOff x="208301" y="226025"/>
            <a:chExt cx="1239039" cy="568423"/>
          </a:xfrm>
        </p:grpSpPr>
        <p:sp>
          <p:nvSpPr>
            <p:cNvPr id="1543" name="Google Shape;1543;p23"/>
            <p:cNvSpPr/>
            <p:nvPr/>
          </p:nvSpPr>
          <p:spPr>
            <a:xfrm>
              <a:off x="1324576" y="226025"/>
              <a:ext cx="122763" cy="122804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89"/>
                  </a:moveTo>
                  <a:cubicBezTo>
                    <a:pt x="2216" y="289"/>
                    <a:pt x="2770" y="843"/>
                    <a:pt x="2770" y="1529"/>
                  </a:cubicBezTo>
                  <a:cubicBezTo>
                    <a:pt x="2770" y="2216"/>
                    <a:pt x="2216" y="2770"/>
                    <a:pt x="1529" y="2770"/>
                  </a:cubicBezTo>
                  <a:cubicBezTo>
                    <a:pt x="842" y="2770"/>
                    <a:pt x="288" y="2216"/>
                    <a:pt x="288" y="1529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23"/>
            <p:cNvSpPr/>
            <p:nvPr/>
          </p:nvSpPr>
          <p:spPr>
            <a:xfrm>
              <a:off x="332791" y="266933"/>
              <a:ext cx="1007840" cy="482141"/>
            </a:xfrm>
            <a:custGeom>
              <a:avLst/>
              <a:gdLst/>
              <a:ahLst/>
              <a:cxnLst/>
              <a:rect l="l" t="t" r="r" b="b"/>
              <a:pathLst>
                <a:path w="25105" h="12010" extrusionOk="0">
                  <a:moveTo>
                    <a:pt x="18612" y="1"/>
                  </a:moveTo>
                  <a:lnTo>
                    <a:pt x="6869" y="11721"/>
                  </a:lnTo>
                  <a:lnTo>
                    <a:pt x="1" y="11721"/>
                  </a:lnTo>
                  <a:lnTo>
                    <a:pt x="1" y="12010"/>
                  </a:lnTo>
                  <a:lnTo>
                    <a:pt x="7002" y="12010"/>
                  </a:lnTo>
                  <a:lnTo>
                    <a:pt x="18723" y="267"/>
                  </a:lnTo>
                  <a:lnTo>
                    <a:pt x="25104" y="267"/>
                  </a:lnTo>
                  <a:lnTo>
                    <a:pt x="25104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23"/>
            <p:cNvSpPr/>
            <p:nvPr/>
          </p:nvSpPr>
          <p:spPr>
            <a:xfrm>
              <a:off x="208301" y="671644"/>
              <a:ext cx="122763" cy="122804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67"/>
                  </a:moveTo>
                  <a:cubicBezTo>
                    <a:pt x="2216" y="267"/>
                    <a:pt x="2770" y="843"/>
                    <a:pt x="2770" y="1530"/>
                  </a:cubicBezTo>
                  <a:cubicBezTo>
                    <a:pt x="2770" y="2217"/>
                    <a:pt x="2216" y="2770"/>
                    <a:pt x="1529" y="2770"/>
                  </a:cubicBezTo>
                  <a:cubicBezTo>
                    <a:pt x="842" y="2770"/>
                    <a:pt x="266" y="2217"/>
                    <a:pt x="266" y="1530"/>
                  </a:cubicBezTo>
                  <a:cubicBezTo>
                    <a:pt x="266" y="843"/>
                    <a:pt x="842" y="267"/>
                    <a:pt x="1529" y="267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72"/>
                    <a:pt x="687" y="3058"/>
                    <a:pt x="1529" y="3058"/>
                  </a:cubicBezTo>
                  <a:cubicBezTo>
                    <a:pt x="2371" y="3058"/>
                    <a:pt x="3058" y="2372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46" name="Google Shape;1546;p23"/>
          <p:cNvGrpSpPr/>
          <p:nvPr/>
        </p:nvGrpSpPr>
        <p:grpSpPr>
          <a:xfrm>
            <a:off x="8053849" y="6144540"/>
            <a:ext cx="243725" cy="797944"/>
            <a:chOff x="3638102" y="4583399"/>
            <a:chExt cx="182798" cy="598473"/>
          </a:xfrm>
        </p:grpSpPr>
        <p:sp>
          <p:nvSpPr>
            <p:cNvPr id="1547" name="Google Shape;1547;p23"/>
            <p:cNvSpPr/>
            <p:nvPr/>
          </p:nvSpPr>
          <p:spPr>
            <a:xfrm>
              <a:off x="3638102" y="4583399"/>
              <a:ext cx="182798" cy="181424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23"/>
            <p:cNvSpPr/>
            <p:nvPr/>
          </p:nvSpPr>
          <p:spPr>
            <a:xfrm>
              <a:off x="3710947" y="4755502"/>
              <a:ext cx="21214" cy="426370"/>
            </a:xfrm>
            <a:custGeom>
              <a:avLst/>
              <a:gdLst/>
              <a:ahLst/>
              <a:cxnLst/>
              <a:rect l="l" t="t" r="r" b="b"/>
              <a:pathLst>
                <a:path w="355" h="7135" extrusionOk="0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49" name="Google Shape;1549;p23"/>
          <p:cNvGrpSpPr/>
          <p:nvPr/>
        </p:nvGrpSpPr>
        <p:grpSpPr>
          <a:xfrm>
            <a:off x="5510602" y="6315643"/>
            <a:ext cx="1171162" cy="245697"/>
            <a:chOff x="919039" y="1581426"/>
            <a:chExt cx="600134" cy="125902"/>
          </a:xfrm>
        </p:grpSpPr>
        <p:sp>
          <p:nvSpPr>
            <p:cNvPr id="1550" name="Google Shape;1550;p23"/>
            <p:cNvSpPr/>
            <p:nvPr/>
          </p:nvSpPr>
          <p:spPr>
            <a:xfrm>
              <a:off x="919039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8" y="3900"/>
                  </a:lnTo>
                  <a:lnTo>
                    <a:pt x="3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23"/>
            <p:cNvSpPr/>
            <p:nvPr/>
          </p:nvSpPr>
          <p:spPr>
            <a:xfrm>
              <a:off x="1156511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8" y="3900"/>
                  </a:lnTo>
                  <a:lnTo>
                    <a:pt x="3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23"/>
            <p:cNvSpPr/>
            <p:nvPr/>
          </p:nvSpPr>
          <p:spPr>
            <a:xfrm>
              <a:off x="1393982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7" y="3900"/>
                  </a:lnTo>
                  <a:lnTo>
                    <a:pt x="38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23"/>
            <p:cNvSpPr/>
            <p:nvPr/>
          </p:nvSpPr>
          <p:spPr>
            <a:xfrm>
              <a:off x="951225" y="1640084"/>
              <a:ext cx="505705" cy="8619"/>
            </a:xfrm>
            <a:custGeom>
              <a:avLst/>
              <a:gdLst/>
              <a:ahLst/>
              <a:cxnLst/>
              <a:rect l="l" t="t" r="r" b="b"/>
              <a:pathLst>
                <a:path w="15665" h="267" extrusionOk="0">
                  <a:moveTo>
                    <a:pt x="0" y="0"/>
                  </a:moveTo>
                  <a:lnTo>
                    <a:pt x="0" y="266"/>
                  </a:lnTo>
                  <a:lnTo>
                    <a:pt x="15665" y="266"/>
                  </a:lnTo>
                  <a:lnTo>
                    <a:pt x="15665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54" name="Google Shape;1554;p23"/>
          <p:cNvGrpSpPr/>
          <p:nvPr/>
        </p:nvGrpSpPr>
        <p:grpSpPr>
          <a:xfrm>
            <a:off x="3212583" y="6337686"/>
            <a:ext cx="676031" cy="920754"/>
            <a:chOff x="2409497" y="4753383"/>
            <a:chExt cx="507036" cy="690583"/>
          </a:xfrm>
        </p:grpSpPr>
        <p:grpSp>
          <p:nvGrpSpPr>
            <p:cNvPr id="1555" name="Google Shape;1555;p23"/>
            <p:cNvGrpSpPr/>
            <p:nvPr/>
          </p:nvGrpSpPr>
          <p:grpSpPr>
            <a:xfrm>
              <a:off x="2409497" y="4753383"/>
              <a:ext cx="182798" cy="598473"/>
              <a:chOff x="3638102" y="4583399"/>
              <a:chExt cx="182798" cy="598473"/>
            </a:xfrm>
          </p:grpSpPr>
          <p:sp>
            <p:nvSpPr>
              <p:cNvPr id="1556" name="Google Shape;1556;p23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7" name="Google Shape;1557;p23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58" name="Google Shape;1558;p23"/>
            <p:cNvGrpSpPr/>
            <p:nvPr/>
          </p:nvGrpSpPr>
          <p:grpSpPr>
            <a:xfrm>
              <a:off x="2733735" y="4845493"/>
              <a:ext cx="182798" cy="598473"/>
              <a:chOff x="3638102" y="4583399"/>
              <a:chExt cx="182798" cy="598473"/>
            </a:xfrm>
          </p:grpSpPr>
          <p:sp>
            <p:nvSpPr>
              <p:cNvPr id="1559" name="Google Shape;1559;p23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" name="Google Shape;1560;p23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BLANK_13">
    <p:spTree>
      <p:nvGrpSpPr>
        <p:cNvPr id="1" name="Shape 1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2" name="Google Shape;1562;p24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7635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grpSp>
        <p:nvGrpSpPr>
          <p:cNvPr id="1563" name="Google Shape;1563;p24"/>
          <p:cNvGrpSpPr/>
          <p:nvPr/>
        </p:nvGrpSpPr>
        <p:grpSpPr>
          <a:xfrm>
            <a:off x="277468" y="2276220"/>
            <a:ext cx="592917" cy="953050"/>
            <a:chOff x="8348444" y="2302425"/>
            <a:chExt cx="444699" cy="714806"/>
          </a:xfrm>
        </p:grpSpPr>
        <p:sp>
          <p:nvSpPr>
            <p:cNvPr id="1564" name="Google Shape;1564;p24"/>
            <p:cNvSpPr/>
            <p:nvPr/>
          </p:nvSpPr>
          <p:spPr>
            <a:xfrm>
              <a:off x="8348444" y="2302425"/>
              <a:ext cx="368261" cy="714806"/>
            </a:xfrm>
            <a:custGeom>
              <a:avLst/>
              <a:gdLst/>
              <a:ahLst/>
              <a:cxnLst/>
              <a:rect l="l" t="t" r="r" b="b"/>
              <a:pathLst>
                <a:path w="9395" h="18236" extrusionOk="0">
                  <a:moveTo>
                    <a:pt x="4476" y="1"/>
                  </a:moveTo>
                  <a:lnTo>
                    <a:pt x="0" y="4587"/>
                  </a:lnTo>
                  <a:lnTo>
                    <a:pt x="0" y="18235"/>
                  </a:lnTo>
                  <a:lnTo>
                    <a:pt x="9395" y="18235"/>
                  </a:lnTo>
                  <a:lnTo>
                    <a:pt x="93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24"/>
            <p:cNvSpPr/>
            <p:nvPr/>
          </p:nvSpPr>
          <p:spPr>
            <a:xfrm>
              <a:off x="8652425" y="2518678"/>
              <a:ext cx="140719" cy="38257"/>
            </a:xfrm>
            <a:custGeom>
              <a:avLst/>
              <a:gdLst/>
              <a:ahLst/>
              <a:cxnLst/>
              <a:rect l="l" t="t" r="r" b="b"/>
              <a:pathLst>
                <a:path w="3590" h="976" extrusionOk="0">
                  <a:moveTo>
                    <a:pt x="0" y="1"/>
                  </a:moveTo>
                  <a:lnTo>
                    <a:pt x="0" y="976"/>
                  </a:lnTo>
                  <a:lnTo>
                    <a:pt x="3589" y="976"/>
                  </a:lnTo>
                  <a:lnTo>
                    <a:pt x="35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24"/>
            <p:cNvSpPr/>
            <p:nvPr/>
          </p:nvSpPr>
          <p:spPr>
            <a:xfrm>
              <a:off x="8652425" y="2645482"/>
              <a:ext cx="140719" cy="38257"/>
            </a:xfrm>
            <a:custGeom>
              <a:avLst/>
              <a:gdLst/>
              <a:ahLst/>
              <a:cxnLst/>
              <a:rect l="l" t="t" r="r" b="b"/>
              <a:pathLst>
                <a:path w="3590" h="976" extrusionOk="0">
                  <a:moveTo>
                    <a:pt x="0" y="1"/>
                  </a:moveTo>
                  <a:lnTo>
                    <a:pt x="0" y="975"/>
                  </a:lnTo>
                  <a:lnTo>
                    <a:pt x="3589" y="975"/>
                  </a:lnTo>
                  <a:lnTo>
                    <a:pt x="35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24"/>
            <p:cNvSpPr/>
            <p:nvPr/>
          </p:nvSpPr>
          <p:spPr>
            <a:xfrm>
              <a:off x="8652425" y="2772286"/>
              <a:ext cx="140719" cy="37394"/>
            </a:xfrm>
            <a:custGeom>
              <a:avLst/>
              <a:gdLst/>
              <a:ahLst/>
              <a:cxnLst/>
              <a:rect l="l" t="t" r="r" b="b"/>
              <a:pathLst>
                <a:path w="3590" h="954" extrusionOk="0">
                  <a:moveTo>
                    <a:pt x="0" y="0"/>
                  </a:moveTo>
                  <a:lnTo>
                    <a:pt x="0" y="953"/>
                  </a:lnTo>
                  <a:lnTo>
                    <a:pt x="3589" y="953"/>
                  </a:lnTo>
                  <a:lnTo>
                    <a:pt x="35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24"/>
            <p:cNvSpPr/>
            <p:nvPr/>
          </p:nvSpPr>
          <p:spPr>
            <a:xfrm>
              <a:off x="8652425" y="2899090"/>
              <a:ext cx="140719" cy="37355"/>
            </a:xfrm>
            <a:custGeom>
              <a:avLst/>
              <a:gdLst/>
              <a:ahLst/>
              <a:cxnLst/>
              <a:rect l="l" t="t" r="r" b="b"/>
              <a:pathLst>
                <a:path w="3590" h="953" extrusionOk="0">
                  <a:moveTo>
                    <a:pt x="0" y="0"/>
                  </a:moveTo>
                  <a:lnTo>
                    <a:pt x="0" y="953"/>
                  </a:lnTo>
                  <a:lnTo>
                    <a:pt x="3589" y="953"/>
                  </a:lnTo>
                  <a:lnTo>
                    <a:pt x="35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69" name="Google Shape;1569;p24"/>
          <p:cNvGrpSpPr/>
          <p:nvPr/>
        </p:nvGrpSpPr>
        <p:grpSpPr>
          <a:xfrm rot="-5400000" flipH="1">
            <a:off x="-349973" y="-50763"/>
            <a:ext cx="1092159" cy="1577492"/>
            <a:chOff x="4312241" y="155173"/>
            <a:chExt cx="711736" cy="1027883"/>
          </a:xfrm>
        </p:grpSpPr>
        <p:sp>
          <p:nvSpPr>
            <p:cNvPr id="1570" name="Google Shape;1570;p24"/>
            <p:cNvSpPr/>
            <p:nvPr/>
          </p:nvSpPr>
          <p:spPr>
            <a:xfrm>
              <a:off x="4714225" y="243176"/>
              <a:ext cx="251803" cy="689522"/>
            </a:xfrm>
            <a:custGeom>
              <a:avLst/>
              <a:gdLst/>
              <a:ahLst/>
              <a:cxnLst/>
              <a:rect l="l" t="t" r="r" b="b"/>
              <a:pathLst>
                <a:path w="7800" h="21359" extrusionOk="0">
                  <a:moveTo>
                    <a:pt x="7600" y="0"/>
                  </a:moveTo>
                  <a:lnTo>
                    <a:pt x="1" y="7600"/>
                  </a:lnTo>
                  <a:lnTo>
                    <a:pt x="1" y="21359"/>
                  </a:lnTo>
                  <a:lnTo>
                    <a:pt x="267" y="21359"/>
                  </a:lnTo>
                  <a:lnTo>
                    <a:pt x="267" y="7733"/>
                  </a:lnTo>
                  <a:lnTo>
                    <a:pt x="7800" y="200"/>
                  </a:lnTo>
                  <a:lnTo>
                    <a:pt x="7600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24"/>
            <p:cNvSpPr/>
            <p:nvPr/>
          </p:nvSpPr>
          <p:spPr>
            <a:xfrm>
              <a:off x="4948113" y="190942"/>
              <a:ext cx="75864" cy="75154"/>
            </a:xfrm>
            <a:custGeom>
              <a:avLst/>
              <a:gdLst/>
              <a:ahLst/>
              <a:cxnLst/>
              <a:rect l="l" t="t" r="r" b="b"/>
              <a:pathLst>
                <a:path w="2350" h="2328" extrusionOk="0">
                  <a:moveTo>
                    <a:pt x="1175" y="267"/>
                  </a:moveTo>
                  <a:cubicBezTo>
                    <a:pt x="1663" y="267"/>
                    <a:pt x="2061" y="665"/>
                    <a:pt x="2061" y="1175"/>
                  </a:cubicBezTo>
                  <a:cubicBezTo>
                    <a:pt x="2061" y="1662"/>
                    <a:pt x="1663" y="2061"/>
                    <a:pt x="1175" y="2061"/>
                  </a:cubicBezTo>
                  <a:cubicBezTo>
                    <a:pt x="666" y="2061"/>
                    <a:pt x="267" y="1662"/>
                    <a:pt x="267" y="1175"/>
                  </a:cubicBezTo>
                  <a:cubicBezTo>
                    <a:pt x="267" y="665"/>
                    <a:pt x="666" y="267"/>
                    <a:pt x="1175" y="267"/>
                  </a:cubicBezTo>
                  <a:close/>
                  <a:moveTo>
                    <a:pt x="1175" y="1"/>
                  </a:moveTo>
                  <a:cubicBezTo>
                    <a:pt x="533" y="1"/>
                    <a:pt x="1" y="510"/>
                    <a:pt x="1" y="1175"/>
                  </a:cubicBezTo>
                  <a:cubicBezTo>
                    <a:pt x="1" y="1818"/>
                    <a:pt x="533" y="2327"/>
                    <a:pt x="1175" y="2327"/>
                  </a:cubicBezTo>
                  <a:cubicBezTo>
                    <a:pt x="1818" y="2327"/>
                    <a:pt x="2349" y="1818"/>
                    <a:pt x="2349" y="1175"/>
                  </a:cubicBezTo>
                  <a:cubicBezTo>
                    <a:pt x="2349" y="510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24"/>
            <p:cNvSpPr/>
            <p:nvPr/>
          </p:nvSpPr>
          <p:spPr>
            <a:xfrm>
              <a:off x="4680619" y="926957"/>
              <a:ext cx="75832" cy="75864"/>
            </a:xfrm>
            <a:custGeom>
              <a:avLst/>
              <a:gdLst/>
              <a:ahLst/>
              <a:cxnLst/>
              <a:rect l="l" t="t" r="r" b="b"/>
              <a:pathLst>
                <a:path w="2349" h="2350" extrusionOk="0">
                  <a:moveTo>
                    <a:pt x="1175" y="289"/>
                  </a:moveTo>
                  <a:cubicBezTo>
                    <a:pt x="1662" y="289"/>
                    <a:pt x="2061" y="687"/>
                    <a:pt x="2061" y="1175"/>
                  </a:cubicBezTo>
                  <a:cubicBezTo>
                    <a:pt x="2061" y="1662"/>
                    <a:pt x="1662" y="2061"/>
                    <a:pt x="1175" y="2061"/>
                  </a:cubicBezTo>
                  <a:cubicBezTo>
                    <a:pt x="687" y="2061"/>
                    <a:pt x="288" y="1662"/>
                    <a:pt x="288" y="1175"/>
                  </a:cubicBezTo>
                  <a:cubicBezTo>
                    <a:pt x="288" y="687"/>
                    <a:pt x="687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2" y="1"/>
                    <a:pt x="0" y="532"/>
                    <a:pt x="0" y="1175"/>
                  </a:cubicBezTo>
                  <a:cubicBezTo>
                    <a:pt x="0" y="1817"/>
                    <a:pt x="532" y="2349"/>
                    <a:pt x="1175" y="2349"/>
                  </a:cubicBezTo>
                  <a:cubicBezTo>
                    <a:pt x="1817" y="2349"/>
                    <a:pt x="2349" y="1817"/>
                    <a:pt x="2349" y="1175"/>
                  </a:cubicBezTo>
                  <a:cubicBezTo>
                    <a:pt x="2349" y="532"/>
                    <a:pt x="1817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24"/>
            <p:cNvSpPr/>
            <p:nvPr/>
          </p:nvSpPr>
          <p:spPr>
            <a:xfrm>
              <a:off x="4521110" y="221708"/>
              <a:ext cx="252514" cy="803996"/>
            </a:xfrm>
            <a:custGeom>
              <a:avLst/>
              <a:gdLst/>
              <a:ahLst/>
              <a:cxnLst/>
              <a:rect l="l" t="t" r="r" b="b"/>
              <a:pathLst>
                <a:path w="7822" h="24905" extrusionOk="0">
                  <a:moveTo>
                    <a:pt x="7622" y="0"/>
                  </a:moveTo>
                  <a:lnTo>
                    <a:pt x="1" y="7600"/>
                  </a:lnTo>
                  <a:lnTo>
                    <a:pt x="1" y="24904"/>
                  </a:lnTo>
                  <a:lnTo>
                    <a:pt x="289" y="24904"/>
                  </a:lnTo>
                  <a:lnTo>
                    <a:pt x="289" y="7733"/>
                  </a:lnTo>
                  <a:lnTo>
                    <a:pt x="7822" y="200"/>
                  </a:lnTo>
                  <a:lnTo>
                    <a:pt x="762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24"/>
            <p:cNvSpPr/>
            <p:nvPr/>
          </p:nvSpPr>
          <p:spPr>
            <a:xfrm>
              <a:off x="4754998" y="169507"/>
              <a:ext cx="75864" cy="75121"/>
            </a:xfrm>
            <a:custGeom>
              <a:avLst/>
              <a:gdLst/>
              <a:ahLst/>
              <a:cxnLst/>
              <a:rect l="l" t="t" r="r" b="b"/>
              <a:pathLst>
                <a:path w="2350" h="2327" extrusionOk="0">
                  <a:moveTo>
                    <a:pt x="1175" y="266"/>
                  </a:moveTo>
                  <a:cubicBezTo>
                    <a:pt x="1662" y="266"/>
                    <a:pt x="2083" y="665"/>
                    <a:pt x="2083" y="1174"/>
                  </a:cubicBezTo>
                  <a:cubicBezTo>
                    <a:pt x="2083" y="1662"/>
                    <a:pt x="1662" y="2061"/>
                    <a:pt x="1175" y="2061"/>
                  </a:cubicBezTo>
                  <a:cubicBezTo>
                    <a:pt x="687" y="2061"/>
                    <a:pt x="289" y="1662"/>
                    <a:pt x="289" y="1174"/>
                  </a:cubicBezTo>
                  <a:cubicBezTo>
                    <a:pt x="289" y="665"/>
                    <a:pt x="687" y="266"/>
                    <a:pt x="1175" y="266"/>
                  </a:cubicBezTo>
                  <a:close/>
                  <a:moveTo>
                    <a:pt x="1175" y="0"/>
                  </a:moveTo>
                  <a:cubicBezTo>
                    <a:pt x="532" y="0"/>
                    <a:pt x="1" y="510"/>
                    <a:pt x="1" y="1174"/>
                  </a:cubicBezTo>
                  <a:cubicBezTo>
                    <a:pt x="1" y="1817"/>
                    <a:pt x="532" y="2326"/>
                    <a:pt x="1175" y="2326"/>
                  </a:cubicBezTo>
                  <a:cubicBezTo>
                    <a:pt x="1817" y="2326"/>
                    <a:pt x="2349" y="1817"/>
                    <a:pt x="2349" y="1174"/>
                  </a:cubicBezTo>
                  <a:cubicBezTo>
                    <a:pt x="2349" y="510"/>
                    <a:pt x="1817" y="0"/>
                    <a:pt x="1175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24"/>
            <p:cNvSpPr/>
            <p:nvPr/>
          </p:nvSpPr>
          <p:spPr>
            <a:xfrm>
              <a:off x="4488214" y="1019932"/>
              <a:ext cx="75121" cy="75864"/>
            </a:xfrm>
            <a:custGeom>
              <a:avLst/>
              <a:gdLst/>
              <a:ahLst/>
              <a:cxnLst/>
              <a:rect l="l" t="t" r="r" b="b"/>
              <a:pathLst>
                <a:path w="2327" h="2350" extrusionOk="0">
                  <a:moveTo>
                    <a:pt x="1152" y="289"/>
                  </a:moveTo>
                  <a:cubicBezTo>
                    <a:pt x="1662" y="289"/>
                    <a:pt x="2061" y="688"/>
                    <a:pt x="2061" y="1175"/>
                  </a:cubicBezTo>
                  <a:cubicBezTo>
                    <a:pt x="2061" y="1663"/>
                    <a:pt x="1662" y="2061"/>
                    <a:pt x="1152" y="2061"/>
                  </a:cubicBezTo>
                  <a:cubicBezTo>
                    <a:pt x="665" y="2061"/>
                    <a:pt x="266" y="1663"/>
                    <a:pt x="266" y="1175"/>
                  </a:cubicBezTo>
                  <a:cubicBezTo>
                    <a:pt x="266" y="688"/>
                    <a:pt x="665" y="289"/>
                    <a:pt x="1152" y="289"/>
                  </a:cubicBezTo>
                  <a:close/>
                  <a:moveTo>
                    <a:pt x="1152" y="1"/>
                  </a:moveTo>
                  <a:cubicBezTo>
                    <a:pt x="510" y="1"/>
                    <a:pt x="0" y="533"/>
                    <a:pt x="0" y="1175"/>
                  </a:cubicBezTo>
                  <a:cubicBezTo>
                    <a:pt x="0" y="1818"/>
                    <a:pt x="510" y="2349"/>
                    <a:pt x="1152" y="2349"/>
                  </a:cubicBezTo>
                  <a:cubicBezTo>
                    <a:pt x="1817" y="2349"/>
                    <a:pt x="2327" y="1818"/>
                    <a:pt x="2327" y="1175"/>
                  </a:cubicBezTo>
                  <a:cubicBezTo>
                    <a:pt x="2327" y="533"/>
                    <a:pt x="1817" y="1"/>
                    <a:pt x="1152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24"/>
            <p:cNvSpPr/>
            <p:nvPr/>
          </p:nvSpPr>
          <p:spPr>
            <a:xfrm>
              <a:off x="4343006" y="208117"/>
              <a:ext cx="251804" cy="906977"/>
            </a:xfrm>
            <a:custGeom>
              <a:avLst/>
              <a:gdLst/>
              <a:ahLst/>
              <a:cxnLst/>
              <a:rect l="l" t="t" r="r" b="b"/>
              <a:pathLst>
                <a:path w="7800" h="28095" extrusionOk="0">
                  <a:moveTo>
                    <a:pt x="7600" y="0"/>
                  </a:moveTo>
                  <a:lnTo>
                    <a:pt x="1" y="7600"/>
                  </a:lnTo>
                  <a:lnTo>
                    <a:pt x="1" y="28095"/>
                  </a:lnTo>
                  <a:lnTo>
                    <a:pt x="289" y="28095"/>
                  </a:lnTo>
                  <a:lnTo>
                    <a:pt x="289" y="7711"/>
                  </a:lnTo>
                  <a:lnTo>
                    <a:pt x="7800" y="200"/>
                  </a:lnTo>
                  <a:lnTo>
                    <a:pt x="7600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24"/>
            <p:cNvSpPr/>
            <p:nvPr/>
          </p:nvSpPr>
          <p:spPr>
            <a:xfrm>
              <a:off x="4576894" y="155173"/>
              <a:ext cx="75864" cy="75864"/>
            </a:xfrm>
            <a:custGeom>
              <a:avLst/>
              <a:gdLst/>
              <a:ahLst/>
              <a:cxnLst/>
              <a:rect l="l" t="t" r="r" b="b"/>
              <a:pathLst>
                <a:path w="2350" h="2350" extrusionOk="0">
                  <a:moveTo>
                    <a:pt x="1175" y="289"/>
                  </a:moveTo>
                  <a:cubicBezTo>
                    <a:pt x="1662" y="289"/>
                    <a:pt x="2061" y="688"/>
                    <a:pt x="2061" y="1175"/>
                  </a:cubicBezTo>
                  <a:cubicBezTo>
                    <a:pt x="2061" y="1663"/>
                    <a:pt x="1662" y="2084"/>
                    <a:pt x="1175" y="2084"/>
                  </a:cubicBezTo>
                  <a:cubicBezTo>
                    <a:pt x="688" y="2084"/>
                    <a:pt x="267" y="1663"/>
                    <a:pt x="267" y="1175"/>
                  </a:cubicBezTo>
                  <a:cubicBezTo>
                    <a:pt x="267" y="688"/>
                    <a:pt x="688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2" y="1"/>
                    <a:pt x="1" y="533"/>
                    <a:pt x="1" y="1175"/>
                  </a:cubicBezTo>
                  <a:cubicBezTo>
                    <a:pt x="1" y="1818"/>
                    <a:pt x="532" y="2349"/>
                    <a:pt x="1175" y="2349"/>
                  </a:cubicBezTo>
                  <a:cubicBezTo>
                    <a:pt x="1818" y="2349"/>
                    <a:pt x="2349" y="1818"/>
                    <a:pt x="2349" y="1175"/>
                  </a:cubicBezTo>
                  <a:cubicBezTo>
                    <a:pt x="2349" y="533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24"/>
            <p:cNvSpPr/>
            <p:nvPr/>
          </p:nvSpPr>
          <p:spPr>
            <a:xfrm>
              <a:off x="4312241" y="1107192"/>
              <a:ext cx="75864" cy="75864"/>
            </a:xfrm>
            <a:custGeom>
              <a:avLst/>
              <a:gdLst/>
              <a:ahLst/>
              <a:cxnLst/>
              <a:rect l="l" t="t" r="r" b="b"/>
              <a:pathLst>
                <a:path w="2350" h="2350" extrusionOk="0">
                  <a:moveTo>
                    <a:pt x="1175" y="289"/>
                  </a:moveTo>
                  <a:cubicBezTo>
                    <a:pt x="1685" y="289"/>
                    <a:pt x="2084" y="688"/>
                    <a:pt x="2084" y="1175"/>
                  </a:cubicBezTo>
                  <a:cubicBezTo>
                    <a:pt x="2084" y="1685"/>
                    <a:pt x="1685" y="2084"/>
                    <a:pt x="1175" y="2084"/>
                  </a:cubicBezTo>
                  <a:cubicBezTo>
                    <a:pt x="688" y="2084"/>
                    <a:pt x="289" y="1685"/>
                    <a:pt x="289" y="1175"/>
                  </a:cubicBezTo>
                  <a:cubicBezTo>
                    <a:pt x="289" y="688"/>
                    <a:pt x="688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3" y="1"/>
                    <a:pt x="1" y="533"/>
                    <a:pt x="1" y="1175"/>
                  </a:cubicBezTo>
                  <a:cubicBezTo>
                    <a:pt x="1" y="1840"/>
                    <a:pt x="533" y="2349"/>
                    <a:pt x="1175" y="2349"/>
                  </a:cubicBezTo>
                  <a:cubicBezTo>
                    <a:pt x="1818" y="2349"/>
                    <a:pt x="2349" y="1840"/>
                    <a:pt x="2349" y="1175"/>
                  </a:cubicBezTo>
                  <a:cubicBezTo>
                    <a:pt x="2349" y="533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79" name="Google Shape;1579;p24"/>
          <p:cNvGrpSpPr/>
          <p:nvPr/>
        </p:nvGrpSpPr>
        <p:grpSpPr>
          <a:xfrm>
            <a:off x="9230783" y="6278014"/>
            <a:ext cx="533189" cy="869180"/>
            <a:chOff x="8772496" y="3715501"/>
            <a:chExt cx="399902" cy="651901"/>
          </a:xfrm>
        </p:grpSpPr>
        <p:sp>
          <p:nvSpPr>
            <p:cNvPr id="1580" name="Google Shape;1580;p24"/>
            <p:cNvSpPr/>
            <p:nvPr/>
          </p:nvSpPr>
          <p:spPr>
            <a:xfrm>
              <a:off x="8838105" y="3859218"/>
              <a:ext cx="334293" cy="508184"/>
            </a:xfrm>
            <a:custGeom>
              <a:avLst/>
              <a:gdLst/>
              <a:ahLst/>
              <a:cxnLst/>
              <a:rect l="l" t="t" r="r" b="b"/>
              <a:pathLst>
                <a:path w="7113" h="10813" extrusionOk="0">
                  <a:moveTo>
                    <a:pt x="0" y="1"/>
                  </a:moveTo>
                  <a:lnTo>
                    <a:pt x="0" y="3723"/>
                  </a:lnTo>
                  <a:lnTo>
                    <a:pt x="7112" y="10813"/>
                  </a:lnTo>
                  <a:lnTo>
                    <a:pt x="7112" y="10436"/>
                  </a:lnTo>
                  <a:lnTo>
                    <a:pt x="288" y="3612"/>
                  </a:lnTo>
                  <a:lnTo>
                    <a:pt x="288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24"/>
            <p:cNvSpPr/>
            <p:nvPr/>
          </p:nvSpPr>
          <p:spPr>
            <a:xfrm>
              <a:off x="8772496" y="3715501"/>
              <a:ext cx="143718" cy="143765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89"/>
                  </a:moveTo>
                  <a:cubicBezTo>
                    <a:pt x="2216" y="289"/>
                    <a:pt x="2792" y="843"/>
                    <a:pt x="2792" y="1530"/>
                  </a:cubicBezTo>
                  <a:cubicBezTo>
                    <a:pt x="2792" y="2217"/>
                    <a:pt x="2216" y="2793"/>
                    <a:pt x="1529" y="2793"/>
                  </a:cubicBezTo>
                  <a:cubicBezTo>
                    <a:pt x="842" y="2793"/>
                    <a:pt x="288" y="2217"/>
                    <a:pt x="288" y="1530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27"/>
                    <a:pt x="621" y="2992"/>
                    <a:pt x="1396" y="3059"/>
                  </a:cubicBezTo>
                  <a:lnTo>
                    <a:pt x="1396" y="2926"/>
                  </a:lnTo>
                  <a:lnTo>
                    <a:pt x="1684" y="2926"/>
                  </a:lnTo>
                  <a:lnTo>
                    <a:pt x="1684" y="3059"/>
                  </a:lnTo>
                  <a:cubicBezTo>
                    <a:pt x="2460" y="2992"/>
                    <a:pt x="3058" y="2327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82" name="Google Shape;1582;p24"/>
          <p:cNvGrpSpPr/>
          <p:nvPr/>
        </p:nvGrpSpPr>
        <p:grpSpPr>
          <a:xfrm rot="10800000" flipH="1">
            <a:off x="10604718" y="-995599"/>
            <a:ext cx="1570796" cy="1459122"/>
            <a:chOff x="7825118" y="4065849"/>
            <a:chExt cx="1178127" cy="1094369"/>
          </a:xfrm>
        </p:grpSpPr>
        <p:sp>
          <p:nvSpPr>
            <p:cNvPr id="1583" name="Google Shape;1583;p24"/>
            <p:cNvSpPr/>
            <p:nvPr/>
          </p:nvSpPr>
          <p:spPr>
            <a:xfrm>
              <a:off x="7911327" y="4137684"/>
              <a:ext cx="1091918" cy="1022534"/>
            </a:xfrm>
            <a:custGeom>
              <a:avLst/>
              <a:gdLst/>
              <a:ahLst/>
              <a:cxnLst/>
              <a:rect l="l" t="t" r="r" b="b"/>
              <a:pathLst>
                <a:path w="30310" h="28384" extrusionOk="0">
                  <a:moveTo>
                    <a:pt x="0" y="1"/>
                  </a:moveTo>
                  <a:lnTo>
                    <a:pt x="0" y="776"/>
                  </a:lnTo>
                  <a:lnTo>
                    <a:pt x="11012" y="776"/>
                  </a:lnTo>
                  <a:lnTo>
                    <a:pt x="29512" y="19299"/>
                  </a:lnTo>
                  <a:lnTo>
                    <a:pt x="29512" y="28383"/>
                  </a:lnTo>
                  <a:lnTo>
                    <a:pt x="30310" y="28383"/>
                  </a:lnTo>
                  <a:lnTo>
                    <a:pt x="30310" y="18967"/>
                  </a:lnTo>
                  <a:lnTo>
                    <a:pt x="1134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24"/>
            <p:cNvSpPr/>
            <p:nvPr/>
          </p:nvSpPr>
          <p:spPr>
            <a:xfrm>
              <a:off x="7825118" y="4065849"/>
              <a:ext cx="172416" cy="171659"/>
            </a:xfrm>
            <a:custGeom>
              <a:avLst/>
              <a:gdLst/>
              <a:ahLst/>
              <a:cxnLst/>
              <a:rect l="l" t="t" r="r" b="b"/>
              <a:pathLst>
                <a:path w="4786" h="4765" extrusionOk="0">
                  <a:moveTo>
                    <a:pt x="2393" y="1"/>
                  </a:moveTo>
                  <a:cubicBezTo>
                    <a:pt x="1086" y="1"/>
                    <a:pt x="0" y="1064"/>
                    <a:pt x="0" y="2372"/>
                  </a:cubicBezTo>
                  <a:cubicBezTo>
                    <a:pt x="0" y="3701"/>
                    <a:pt x="1086" y="4764"/>
                    <a:pt x="2393" y="4764"/>
                  </a:cubicBezTo>
                  <a:cubicBezTo>
                    <a:pt x="3722" y="4764"/>
                    <a:pt x="4786" y="3701"/>
                    <a:pt x="4786" y="2372"/>
                  </a:cubicBezTo>
                  <a:cubicBezTo>
                    <a:pt x="4786" y="1064"/>
                    <a:pt x="3722" y="1"/>
                    <a:pt x="23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85" name="Google Shape;1585;p24"/>
          <p:cNvGrpSpPr/>
          <p:nvPr/>
        </p:nvGrpSpPr>
        <p:grpSpPr>
          <a:xfrm rot="10800000" flipH="1">
            <a:off x="-1088535" y="4119645"/>
            <a:ext cx="2121909" cy="1121518"/>
            <a:chOff x="661553" y="1919040"/>
            <a:chExt cx="1591472" cy="841159"/>
          </a:xfrm>
        </p:grpSpPr>
        <p:sp>
          <p:nvSpPr>
            <p:cNvPr id="1586" name="Google Shape;1586;p24"/>
            <p:cNvSpPr/>
            <p:nvPr/>
          </p:nvSpPr>
          <p:spPr>
            <a:xfrm>
              <a:off x="661553" y="2267371"/>
              <a:ext cx="1400512" cy="411311"/>
            </a:xfrm>
            <a:custGeom>
              <a:avLst/>
              <a:gdLst/>
              <a:ahLst/>
              <a:cxnLst/>
              <a:rect l="l" t="t" r="r" b="b"/>
              <a:pathLst>
                <a:path w="43383" h="12741" extrusionOk="0">
                  <a:moveTo>
                    <a:pt x="24283" y="0"/>
                  </a:moveTo>
                  <a:lnTo>
                    <a:pt x="19387" y="4897"/>
                  </a:lnTo>
                  <a:lnTo>
                    <a:pt x="2304" y="4897"/>
                  </a:lnTo>
                  <a:lnTo>
                    <a:pt x="0" y="2593"/>
                  </a:lnTo>
                  <a:lnTo>
                    <a:pt x="0" y="2991"/>
                  </a:lnTo>
                  <a:lnTo>
                    <a:pt x="2193" y="5185"/>
                  </a:lnTo>
                  <a:lnTo>
                    <a:pt x="19498" y="5185"/>
                  </a:lnTo>
                  <a:lnTo>
                    <a:pt x="24416" y="266"/>
                  </a:lnTo>
                  <a:lnTo>
                    <a:pt x="30731" y="266"/>
                  </a:lnTo>
                  <a:lnTo>
                    <a:pt x="43183" y="12740"/>
                  </a:lnTo>
                  <a:cubicBezTo>
                    <a:pt x="43249" y="12674"/>
                    <a:pt x="43316" y="12607"/>
                    <a:pt x="43382" y="12541"/>
                  </a:cubicBezTo>
                  <a:lnTo>
                    <a:pt x="3084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24"/>
            <p:cNvSpPr/>
            <p:nvPr/>
          </p:nvSpPr>
          <p:spPr>
            <a:xfrm>
              <a:off x="661553" y="2117869"/>
              <a:ext cx="1493485" cy="209610"/>
            </a:xfrm>
            <a:custGeom>
              <a:avLst/>
              <a:gdLst/>
              <a:ahLst/>
              <a:cxnLst/>
              <a:rect l="l" t="t" r="r" b="b"/>
              <a:pathLst>
                <a:path w="46263" h="6493" extrusionOk="0">
                  <a:moveTo>
                    <a:pt x="21802" y="1"/>
                  </a:moveTo>
                  <a:lnTo>
                    <a:pt x="15598" y="6204"/>
                  </a:lnTo>
                  <a:lnTo>
                    <a:pt x="4343" y="6204"/>
                  </a:lnTo>
                  <a:lnTo>
                    <a:pt x="0" y="1862"/>
                  </a:lnTo>
                  <a:lnTo>
                    <a:pt x="0" y="2261"/>
                  </a:lnTo>
                  <a:lnTo>
                    <a:pt x="4232" y="6492"/>
                  </a:lnTo>
                  <a:lnTo>
                    <a:pt x="15709" y="6492"/>
                  </a:lnTo>
                  <a:lnTo>
                    <a:pt x="21935" y="267"/>
                  </a:lnTo>
                  <a:lnTo>
                    <a:pt x="46262" y="267"/>
                  </a:lnTo>
                  <a:cubicBezTo>
                    <a:pt x="46262" y="222"/>
                    <a:pt x="46262" y="178"/>
                    <a:pt x="46262" y="134"/>
                  </a:cubicBezTo>
                  <a:cubicBezTo>
                    <a:pt x="46262" y="89"/>
                    <a:pt x="46262" y="45"/>
                    <a:pt x="46262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24"/>
            <p:cNvSpPr/>
            <p:nvPr/>
          </p:nvSpPr>
          <p:spPr>
            <a:xfrm>
              <a:off x="2043446" y="2661479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266"/>
                  </a:moveTo>
                  <a:cubicBezTo>
                    <a:pt x="2216" y="266"/>
                    <a:pt x="2792" y="842"/>
                    <a:pt x="2792" y="1529"/>
                  </a:cubicBezTo>
                  <a:cubicBezTo>
                    <a:pt x="2792" y="2216"/>
                    <a:pt x="2216" y="2770"/>
                    <a:pt x="1529" y="2770"/>
                  </a:cubicBezTo>
                  <a:cubicBezTo>
                    <a:pt x="842" y="2770"/>
                    <a:pt x="288" y="2216"/>
                    <a:pt x="288" y="1529"/>
                  </a:cubicBezTo>
                  <a:cubicBezTo>
                    <a:pt x="288" y="842"/>
                    <a:pt x="842" y="266"/>
                    <a:pt x="1529" y="266"/>
                  </a:cubicBezTo>
                  <a:close/>
                  <a:moveTo>
                    <a:pt x="1529" y="0"/>
                  </a:moveTo>
                  <a:cubicBezTo>
                    <a:pt x="1174" y="0"/>
                    <a:pt x="842" y="133"/>
                    <a:pt x="576" y="333"/>
                  </a:cubicBezTo>
                  <a:lnTo>
                    <a:pt x="731" y="488"/>
                  </a:lnTo>
                  <a:lnTo>
                    <a:pt x="532" y="687"/>
                  </a:lnTo>
                  <a:lnTo>
                    <a:pt x="377" y="532"/>
                  </a:lnTo>
                  <a:cubicBezTo>
                    <a:pt x="155" y="798"/>
                    <a:pt x="0" y="1153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24"/>
            <p:cNvSpPr/>
            <p:nvPr/>
          </p:nvSpPr>
          <p:spPr>
            <a:xfrm>
              <a:off x="2155015" y="2072802"/>
              <a:ext cx="98010" cy="98752"/>
            </a:xfrm>
            <a:custGeom>
              <a:avLst/>
              <a:gdLst/>
              <a:ahLst/>
              <a:cxnLst/>
              <a:rect l="l" t="t" r="r" b="b"/>
              <a:pathLst>
                <a:path w="3036" h="3059" extrusionOk="0">
                  <a:moveTo>
                    <a:pt x="1507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3"/>
                    <a:pt x="1507" y="2793"/>
                  </a:cubicBezTo>
                  <a:cubicBezTo>
                    <a:pt x="820" y="2793"/>
                    <a:pt x="266" y="2216"/>
                    <a:pt x="266" y="1530"/>
                  </a:cubicBezTo>
                  <a:cubicBezTo>
                    <a:pt x="266" y="843"/>
                    <a:pt x="820" y="289"/>
                    <a:pt x="1507" y="289"/>
                  </a:cubicBezTo>
                  <a:close/>
                  <a:moveTo>
                    <a:pt x="1507" y="1"/>
                  </a:moveTo>
                  <a:cubicBezTo>
                    <a:pt x="732" y="1"/>
                    <a:pt x="67" y="621"/>
                    <a:pt x="0" y="1397"/>
                  </a:cubicBezTo>
                  <a:lnTo>
                    <a:pt x="133" y="1397"/>
                  </a:lnTo>
                  <a:lnTo>
                    <a:pt x="133" y="1663"/>
                  </a:lnTo>
                  <a:lnTo>
                    <a:pt x="0" y="1663"/>
                  </a:lnTo>
                  <a:cubicBezTo>
                    <a:pt x="67" y="2460"/>
                    <a:pt x="732" y="3058"/>
                    <a:pt x="1507" y="3058"/>
                  </a:cubicBezTo>
                  <a:cubicBezTo>
                    <a:pt x="2349" y="3058"/>
                    <a:pt x="3036" y="2372"/>
                    <a:pt x="3036" y="1530"/>
                  </a:cubicBezTo>
                  <a:cubicBezTo>
                    <a:pt x="3036" y="688"/>
                    <a:pt x="2349" y="1"/>
                    <a:pt x="1507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24"/>
            <p:cNvSpPr/>
            <p:nvPr/>
          </p:nvSpPr>
          <p:spPr>
            <a:xfrm>
              <a:off x="2155015" y="2117869"/>
              <a:ext cx="4326" cy="8619"/>
            </a:xfrm>
            <a:custGeom>
              <a:avLst/>
              <a:gdLst/>
              <a:ahLst/>
              <a:cxnLst/>
              <a:rect l="l" t="t" r="r" b="b"/>
              <a:pathLst>
                <a:path w="134" h="267" extrusionOk="0">
                  <a:moveTo>
                    <a:pt x="0" y="1"/>
                  </a:moveTo>
                  <a:cubicBezTo>
                    <a:pt x="0" y="45"/>
                    <a:pt x="0" y="89"/>
                    <a:pt x="0" y="134"/>
                  </a:cubicBezTo>
                  <a:cubicBezTo>
                    <a:pt x="0" y="178"/>
                    <a:pt x="0" y="222"/>
                    <a:pt x="0" y="267"/>
                  </a:cubicBezTo>
                  <a:lnTo>
                    <a:pt x="133" y="267"/>
                  </a:lnTo>
                  <a:lnTo>
                    <a:pt x="133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24"/>
            <p:cNvSpPr/>
            <p:nvPr/>
          </p:nvSpPr>
          <p:spPr>
            <a:xfrm>
              <a:off x="1779502" y="1951936"/>
              <a:ext cx="3616" cy="8619"/>
            </a:xfrm>
            <a:custGeom>
              <a:avLst/>
              <a:gdLst/>
              <a:ahLst/>
              <a:cxnLst/>
              <a:rect l="l" t="t" r="r" b="b"/>
              <a:pathLst>
                <a:path w="112" h="267" extrusionOk="0">
                  <a:moveTo>
                    <a:pt x="89" y="0"/>
                  </a:moveTo>
                  <a:cubicBezTo>
                    <a:pt x="67" y="89"/>
                    <a:pt x="23" y="178"/>
                    <a:pt x="0" y="266"/>
                  </a:cubicBezTo>
                  <a:lnTo>
                    <a:pt x="111" y="266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24"/>
            <p:cNvSpPr/>
            <p:nvPr/>
          </p:nvSpPr>
          <p:spPr>
            <a:xfrm>
              <a:off x="951936" y="1951936"/>
              <a:ext cx="821138" cy="187432"/>
            </a:xfrm>
            <a:custGeom>
              <a:avLst/>
              <a:gdLst/>
              <a:ahLst/>
              <a:cxnLst/>
              <a:rect l="l" t="t" r="r" b="b"/>
              <a:pathLst>
                <a:path w="25436" h="5806" extrusionOk="0">
                  <a:moveTo>
                    <a:pt x="10436" y="0"/>
                  </a:moveTo>
                  <a:lnTo>
                    <a:pt x="4919" y="5539"/>
                  </a:lnTo>
                  <a:lnTo>
                    <a:pt x="0" y="5539"/>
                  </a:lnTo>
                  <a:lnTo>
                    <a:pt x="0" y="5805"/>
                  </a:lnTo>
                  <a:lnTo>
                    <a:pt x="5030" y="5805"/>
                  </a:lnTo>
                  <a:lnTo>
                    <a:pt x="10569" y="266"/>
                  </a:lnTo>
                  <a:lnTo>
                    <a:pt x="25369" y="266"/>
                  </a:lnTo>
                  <a:cubicBezTo>
                    <a:pt x="25369" y="178"/>
                    <a:pt x="25392" y="89"/>
                    <a:pt x="25436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24"/>
            <p:cNvSpPr/>
            <p:nvPr/>
          </p:nvSpPr>
          <p:spPr>
            <a:xfrm>
              <a:off x="851795" y="2077096"/>
              <a:ext cx="98752" cy="98752"/>
            </a:xfrm>
            <a:custGeom>
              <a:avLst/>
              <a:gdLst/>
              <a:ahLst/>
              <a:cxnLst/>
              <a:rect l="l" t="t" r="r" b="b"/>
              <a:pathLst>
                <a:path w="3059" h="3059" extrusionOk="0">
                  <a:moveTo>
                    <a:pt x="1529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43" y="2792"/>
                    <a:pt x="266" y="2216"/>
                    <a:pt x="266" y="1530"/>
                  </a:cubicBezTo>
                  <a:cubicBezTo>
                    <a:pt x="266" y="843"/>
                    <a:pt x="843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1" y="688"/>
                    <a:pt x="1" y="1530"/>
                  </a:cubicBezTo>
                  <a:cubicBezTo>
                    <a:pt x="1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24"/>
            <p:cNvSpPr/>
            <p:nvPr/>
          </p:nvSpPr>
          <p:spPr>
            <a:xfrm>
              <a:off x="1770205" y="1919040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0"/>
                  </a:moveTo>
                  <a:cubicBezTo>
                    <a:pt x="864" y="0"/>
                    <a:pt x="288" y="421"/>
                    <a:pt x="89" y="1019"/>
                  </a:cubicBezTo>
                  <a:lnTo>
                    <a:pt x="377" y="1019"/>
                  </a:lnTo>
                  <a:cubicBezTo>
                    <a:pt x="576" y="576"/>
                    <a:pt x="1020" y="288"/>
                    <a:pt x="1529" y="288"/>
                  </a:cubicBez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70"/>
                    <a:pt x="1529" y="2770"/>
                  </a:cubicBezTo>
                  <a:cubicBezTo>
                    <a:pt x="842" y="2770"/>
                    <a:pt x="266" y="2216"/>
                    <a:pt x="266" y="1529"/>
                  </a:cubicBezTo>
                  <a:cubicBezTo>
                    <a:pt x="266" y="1440"/>
                    <a:pt x="288" y="1374"/>
                    <a:pt x="288" y="1285"/>
                  </a:cubicBezTo>
                  <a:lnTo>
                    <a:pt x="22" y="1285"/>
                  </a:lnTo>
                  <a:cubicBezTo>
                    <a:pt x="0" y="1374"/>
                    <a:pt x="0" y="1440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24"/>
            <p:cNvSpPr/>
            <p:nvPr/>
          </p:nvSpPr>
          <p:spPr>
            <a:xfrm>
              <a:off x="1770915" y="1951936"/>
              <a:ext cx="11460" cy="8619"/>
            </a:xfrm>
            <a:custGeom>
              <a:avLst/>
              <a:gdLst/>
              <a:ahLst/>
              <a:cxnLst/>
              <a:rect l="l" t="t" r="r" b="b"/>
              <a:pathLst>
                <a:path w="355" h="267" extrusionOk="0">
                  <a:moveTo>
                    <a:pt x="67" y="0"/>
                  </a:moveTo>
                  <a:cubicBezTo>
                    <a:pt x="23" y="89"/>
                    <a:pt x="0" y="178"/>
                    <a:pt x="0" y="266"/>
                  </a:cubicBezTo>
                  <a:lnTo>
                    <a:pt x="266" y="266"/>
                  </a:lnTo>
                  <a:cubicBezTo>
                    <a:pt x="289" y="178"/>
                    <a:pt x="333" y="89"/>
                    <a:pt x="355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96" name="Google Shape;1596;p24"/>
          <p:cNvGrpSpPr/>
          <p:nvPr/>
        </p:nvGrpSpPr>
        <p:grpSpPr>
          <a:xfrm rot="10800000">
            <a:off x="4284388" y="6122535"/>
            <a:ext cx="1092159" cy="1577492"/>
            <a:chOff x="4312241" y="155173"/>
            <a:chExt cx="711736" cy="1027883"/>
          </a:xfrm>
        </p:grpSpPr>
        <p:sp>
          <p:nvSpPr>
            <p:cNvPr id="1597" name="Google Shape;1597;p24"/>
            <p:cNvSpPr/>
            <p:nvPr/>
          </p:nvSpPr>
          <p:spPr>
            <a:xfrm>
              <a:off x="4714225" y="243176"/>
              <a:ext cx="251803" cy="689522"/>
            </a:xfrm>
            <a:custGeom>
              <a:avLst/>
              <a:gdLst/>
              <a:ahLst/>
              <a:cxnLst/>
              <a:rect l="l" t="t" r="r" b="b"/>
              <a:pathLst>
                <a:path w="7800" h="21359" extrusionOk="0">
                  <a:moveTo>
                    <a:pt x="7600" y="0"/>
                  </a:moveTo>
                  <a:lnTo>
                    <a:pt x="1" y="7600"/>
                  </a:lnTo>
                  <a:lnTo>
                    <a:pt x="1" y="21359"/>
                  </a:lnTo>
                  <a:lnTo>
                    <a:pt x="267" y="21359"/>
                  </a:lnTo>
                  <a:lnTo>
                    <a:pt x="267" y="7733"/>
                  </a:lnTo>
                  <a:lnTo>
                    <a:pt x="7800" y="200"/>
                  </a:lnTo>
                  <a:lnTo>
                    <a:pt x="7600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24"/>
            <p:cNvSpPr/>
            <p:nvPr/>
          </p:nvSpPr>
          <p:spPr>
            <a:xfrm>
              <a:off x="4948113" y="190942"/>
              <a:ext cx="75864" cy="75154"/>
            </a:xfrm>
            <a:custGeom>
              <a:avLst/>
              <a:gdLst/>
              <a:ahLst/>
              <a:cxnLst/>
              <a:rect l="l" t="t" r="r" b="b"/>
              <a:pathLst>
                <a:path w="2350" h="2328" extrusionOk="0">
                  <a:moveTo>
                    <a:pt x="1175" y="267"/>
                  </a:moveTo>
                  <a:cubicBezTo>
                    <a:pt x="1663" y="267"/>
                    <a:pt x="2061" y="665"/>
                    <a:pt x="2061" y="1175"/>
                  </a:cubicBezTo>
                  <a:cubicBezTo>
                    <a:pt x="2061" y="1662"/>
                    <a:pt x="1663" y="2061"/>
                    <a:pt x="1175" y="2061"/>
                  </a:cubicBezTo>
                  <a:cubicBezTo>
                    <a:pt x="666" y="2061"/>
                    <a:pt x="267" y="1662"/>
                    <a:pt x="267" y="1175"/>
                  </a:cubicBezTo>
                  <a:cubicBezTo>
                    <a:pt x="267" y="665"/>
                    <a:pt x="666" y="267"/>
                    <a:pt x="1175" y="267"/>
                  </a:cubicBezTo>
                  <a:close/>
                  <a:moveTo>
                    <a:pt x="1175" y="1"/>
                  </a:moveTo>
                  <a:cubicBezTo>
                    <a:pt x="533" y="1"/>
                    <a:pt x="1" y="510"/>
                    <a:pt x="1" y="1175"/>
                  </a:cubicBezTo>
                  <a:cubicBezTo>
                    <a:pt x="1" y="1818"/>
                    <a:pt x="533" y="2327"/>
                    <a:pt x="1175" y="2327"/>
                  </a:cubicBezTo>
                  <a:cubicBezTo>
                    <a:pt x="1818" y="2327"/>
                    <a:pt x="2349" y="1818"/>
                    <a:pt x="2349" y="1175"/>
                  </a:cubicBezTo>
                  <a:cubicBezTo>
                    <a:pt x="2349" y="510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24"/>
            <p:cNvSpPr/>
            <p:nvPr/>
          </p:nvSpPr>
          <p:spPr>
            <a:xfrm>
              <a:off x="4680619" y="926957"/>
              <a:ext cx="75832" cy="75864"/>
            </a:xfrm>
            <a:custGeom>
              <a:avLst/>
              <a:gdLst/>
              <a:ahLst/>
              <a:cxnLst/>
              <a:rect l="l" t="t" r="r" b="b"/>
              <a:pathLst>
                <a:path w="2349" h="2350" extrusionOk="0">
                  <a:moveTo>
                    <a:pt x="1175" y="289"/>
                  </a:moveTo>
                  <a:cubicBezTo>
                    <a:pt x="1662" y="289"/>
                    <a:pt x="2061" y="687"/>
                    <a:pt x="2061" y="1175"/>
                  </a:cubicBezTo>
                  <a:cubicBezTo>
                    <a:pt x="2061" y="1662"/>
                    <a:pt x="1662" y="2061"/>
                    <a:pt x="1175" y="2061"/>
                  </a:cubicBezTo>
                  <a:cubicBezTo>
                    <a:pt x="687" y="2061"/>
                    <a:pt x="288" y="1662"/>
                    <a:pt x="288" y="1175"/>
                  </a:cubicBezTo>
                  <a:cubicBezTo>
                    <a:pt x="288" y="687"/>
                    <a:pt x="687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2" y="1"/>
                    <a:pt x="0" y="532"/>
                    <a:pt x="0" y="1175"/>
                  </a:cubicBezTo>
                  <a:cubicBezTo>
                    <a:pt x="0" y="1817"/>
                    <a:pt x="532" y="2349"/>
                    <a:pt x="1175" y="2349"/>
                  </a:cubicBezTo>
                  <a:cubicBezTo>
                    <a:pt x="1817" y="2349"/>
                    <a:pt x="2349" y="1817"/>
                    <a:pt x="2349" y="1175"/>
                  </a:cubicBezTo>
                  <a:cubicBezTo>
                    <a:pt x="2349" y="532"/>
                    <a:pt x="1817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24"/>
            <p:cNvSpPr/>
            <p:nvPr/>
          </p:nvSpPr>
          <p:spPr>
            <a:xfrm>
              <a:off x="4521110" y="221708"/>
              <a:ext cx="252514" cy="803996"/>
            </a:xfrm>
            <a:custGeom>
              <a:avLst/>
              <a:gdLst/>
              <a:ahLst/>
              <a:cxnLst/>
              <a:rect l="l" t="t" r="r" b="b"/>
              <a:pathLst>
                <a:path w="7822" h="24905" extrusionOk="0">
                  <a:moveTo>
                    <a:pt x="7622" y="0"/>
                  </a:moveTo>
                  <a:lnTo>
                    <a:pt x="1" y="7600"/>
                  </a:lnTo>
                  <a:lnTo>
                    <a:pt x="1" y="24904"/>
                  </a:lnTo>
                  <a:lnTo>
                    <a:pt x="289" y="24904"/>
                  </a:lnTo>
                  <a:lnTo>
                    <a:pt x="289" y="7733"/>
                  </a:lnTo>
                  <a:lnTo>
                    <a:pt x="7822" y="200"/>
                  </a:lnTo>
                  <a:lnTo>
                    <a:pt x="762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24"/>
            <p:cNvSpPr/>
            <p:nvPr/>
          </p:nvSpPr>
          <p:spPr>
            <a:xfrm>
              <a:off x="4754998" y="169507"/>
              <a:ext cx="75864" cy="75121"/>
            </a:xfrm>
            <a:custGeom>
              <a:avLst/>
              <a:gdLst/>
              <a:ahLst/>
              <a:cxnLst/>
              <a:rect l="l" t="t" r="r" b="b"/>
              <a:pathLst>
                <a:path w="2350" h="2327" extrusionOk="0">
                  <a:moveTo>
                    <a:pt x="1175" y="266"/>
                  </a:moveTo>
                  <a:cubicBezTo>
                    <a:pt x="1662" y="266"/>
                    <a:pt x="2083" y="665"/>
                    <a:pt x="2083" y="1174"/>
                  </a:cubicBezTo>
                  <a:cubicBezTo>
                    <a:pt x="2083" y="1662"/>
                    <a:pt x="1662" y="2061"/>
                    <a:pt x="1175" y="2061"/>
                  </a:cubicBezTo>
                  <a:cubicBezTo>
                    <a:pt x="687" y="2061"/>
                    <a:pt x="289" y="1662"/>
                    <a:pt x="289" y="1174"/>
                  </a:cubicBezTo>
                  <a:cubicBezTo>
                    <a:pt x="289" y="665"/>
                    <a:pt x="687" y="266"/>
                    <a:pt x="1175" y="266"/>
                  </a:cubicBezTo>
                  <a:close/>
                  <a:moveTo>
                    <a:pt x="1175" y="0"/>
                  </a:moveTo>
                  <a:cubicBezTo>
                    <a:pt x="532" y="0"/>
                    <a:pt x="1" y="510"/>
                    <a:pt x="1" y="1174"/>
                  </a:cubicBezTo>
                  <a:cubicBezTo>
                    <a:pt x="1" y="1817"/>
                    <a:pt x="532" y="2326"/>
                    <a:pt x="1175" y="2326"/>
                  </a:cubicBezTo>
                  <a:cubicBezTo>
                    <a:pt x="1817" y="2326"/>
                    <a:pt x="2349" y="1817"/>
                    <a:pt x="2349" y="1174"/>
                  </a:cubicBezTo>
                  <a:cubicBezTo>
                    <a:pt x="2349" y="510"/>
                    <a:pt x="1817" y="0"/>
                    <a:pt x="1175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24"/>
            <p:cNvSpPr/>
            <p:nvPr/>
          </p:nvSpPr>
          <p:spPr>
            <a:xfrm>
              <a:off x="4488214" y="1019932"/>
              <a:ext cx="75121" cy="75864"/>
            </a:xfrm>
            <a:custGeom>
              <a:avLst/>
              <a:gdLst/>
              <a:ahLst/>
              <a:cxnLst/>
              <a:rect l="l" t="t" r="r" b="b"/>
              <a:pathLst>
                <a:path w="2327" h="2350" extrusionOk="0">
                  <a:moveTo>
                    <a:pt x="1152" y="289"/>
                  </a:moveTo>
                  <a:cubicBezTo>
                    <a:pt x="1662" y="289"/>
                    <a:pt x="2061" y="688"/>
                    <a:pt x="2061" y="1175"/>
                  </a:cubicBezTo>
                  <a:cubicBezTo>
                    <a:pt x="2061" y="1663"/>
                    <a:pt x="1662" y="2061"/>
                    <a:pt x="1152" y="2061"/>
                  </a:cubicBezTo>
                  <a:cubicBezTo>
                    <a:pt x="665" y="2061"/>
                    <a:pt x="266" y="1663"/>
                    <a:pt x="266" y="1175"/>
                  </a:cubicBezTo>
                  <a:cubicBezTo>
                    <a:pt x="266" y="688"/>
                    <a:pt x="665" y="289"/>
                    <a:pt x="1152" y="289"/>
                  </a:cubicBezTo>
                  <a:close/>
                  <a:moveTo>
                    <a:pt x="1152" y="1"/>
                  </a:moveTo>
                  <a:cubicBezTo>
                    <a:pt x="510" y="1"/>
                    <a:pt x="0" y="533"/>
                    <a:pt x="0" y="1175"/>
                  </a:cubicBezTo>
                  <a:cubicBezTo>
                    <a:pt x="0" y="1818"/>
                    <a:pt x="510" y="2349"/>
                    <a:pt x="1152" y="2349"/>
                  </a:cubicBezTo>
                  <a:cubicBezTo>
                    <a:pt x="1817" y="2349"/>
                    <a:pt x="2327" y="1818"/>
                    <a:pt x="2327" y="1175"/>
                  </a:cubicBezTo>
                  <a:cubicBezTo>
                    <a:pt x="2327" y="533"/>
                    <a:pt x="1817" y="1"/>
                    <a:pt x="1152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24"/>
            <p:cNvSpPr/>
            <p:nvPr/>
          </p:nvSpPr>
          <p:spPr>
            <a:xfrm>
              <a:off x="4343006" y="208117"/>
              <a:ext cx="251804" cy="906977"/>
            </a:xfrm>
            <a:custGeom>
              <a:avLst/>
              <a:gdLst/>
              <a:ahLst/>
              <a:cxnLst/>
              <a:rect l="l" t="t" r="r" b="b"/>
              <a:pathLst>
                <a:path w="7800" h="28095" extrusionOk="0">
                  <a:moveTo>
                    <a:pt x="7600" y="0"/>
                  </a:moveTo>
                  <a:lnTo>
                    <a:pt x="1" y="7600"/>
                  </a:lnTo>
                  <a:lnTo>
                    <a:pt x="1" y="28095"/>
                  </a:lnTo>
                  <a:lnTo>
                    <a:pt x="289" y="28095"/>
                  </a:lnTo>
                  <a:lnTo>
                    <a:pt x="289" y="7711"/>
                  </a:lnTo>
                  <a:lnTo>
                    <a:pt x="7800" y="200"/>
                  </a:lnTo>
                  <a:lnTo>
                    <a:pt x="7600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24"/>
            <p:cNvSpPr/>
            <p:nvPr/>
          </p:nvSpPr>
          <p:spPr>
            <a:xfrm>
              <a:off x="4576894" y="155173"/>
              <a:ext cx="75864" cy="75864"/>
            </a:xfrm>
            <a:custGeom>
              <a:avLst/>
              <a:gdLst/>
              <a:ahLst/>
              <a:cxnLst/>
              <a:rect l="l" t="t" r="r" b="b"/>
              <a:pathLst>
                <a:path w="2350" h="2350" extrusionOk="0">
                  <a:moveTo>
                    <a:pt x="1175" y="289"/>
                  </a:moveTo>
                  <a:cubicBezTo>
                    <a:pt x="1662" y="289"/>
                    <a:pt x="2061" y="688"/>
                    <a:pt x="2061" y="1175"/>
                  </a:cubicBezTo>
                  <a:cubicBezTo>
                    <a:pt x="2061" y="1663"/>
                    <a:pt x="1662" y="2084"/>
                    <a:pt x="1175" y="2084"/>
                  </a:cubicBezTo>
                  <a:cubicBezTo>
                    <a:pt x="688" y="2084"/>
                    <a:pt x="267" y="1663"/>
                    <a:pt x="267" y="1175"/>
                  </a:cubicBezTo>
                  <a:cubicBezTo>
                    <a:pt x="267" y="688"/>
                    <a:pt x="688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2" y="1"/>
                    <a:pt x="1" y="533"/>
                    <a:pt x="1" y="1175"/>
                  </a:cubicBezTo>
                  <a:cubicBezTo>
                    <a:pt x="1" y="1818"/>
                    <a:pt x="532" y="2349"/>
                    <a:pt x="1175" y="2349"/>
                  </a:cubicBezTo>
                  <a:cubicBezTo>
                    <a:pt x="1818" y="2349"/>
                    <a:pt x="2349" y="1818"/>
                    <a:pt x="2349" y="1175"/>
                  </a:cubicBezTo>
                  <a:cubicBezTo>
                    <a:pt x="2349" y="533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24"/>
            <p:cNvSpPr/>
            <p:nvPr/>
          </p:nvSpPr>
          <p:spPr>
            <a:xfrm>
              <a:off x="4312241" y="1107192"/>
              <a:ext cx="75864" cy="75864"/>
            </a:xfrm>
            <a:custGeom>
              <a:avLst/>
              <a:gdLst/>
              <a:ahLst/>
              <a:cxnLst/>
              <a:rect l="l" t="t" r="r" b="b"/>
              <a:pathLst>
                <a:path w="2350" h="2350" extrusionOk="0">
                  <a:moveTo>
                    <a:pt x="1175" y="289"/>
                  </a:moveTo>
                  <a:cubicBezTo>
                    <a:pt x="1685" y="289"/>
                    <a:pt x="2084" y="688"/>
                    <a:pt x="2084" y="1175"/>
                  </a:cubicBezTo>
                  <a:cubicBezTo>
                    <a:pt x="2084" y="1685"/>
                    <a:pt x="1685" y="2084"/>
                    <a:pt x="1175" y="2084"/>
                  </a:cubicBezTo>
                  <a:cubicBezTo>
                    <a:pt x="688" y="2084"/>
                    <a:pt x="289" y="1685"/>
                    <a:pt x="289" y="1175"/>
                  </a:cubicBezTo>
                  <a:cubicBezTo>
                    <a:pt x="289" y="688"/>
                    <a:pt x="688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3" y="1"/>
                    <a:pt x="1" y="533"/>
                    <a:pt x="1" y="1175"/>
                  </a:cubicBezTo>
                  <a:cubicBezTo>
                    <a:pt x="1" y="1840"/>
                    <a:pt x="533" y="2349"/>
                    <a:pt x="1175" y="2349"/>
                  </a:cubicBezTo>
                  <a:cubicBezTo>
                    <a:pt x="1818" y="2349"/>
                    <a:pt x="2349" y="1840"/>
                    <a:pt x="2349" y="1175"/>
                  </a:cubicBezTo>
                  <a:cubicBezTo>
                    <a:pt x="2349" y="533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06" name="Google Shape;1606;p24"/>
          <p:cNvGrpSpPr/>
          <p:nvPr/>
        </p:nvGrpSpPr>
        <p:grpSpPr>
          <a:xfrm>
            <a:off x="11442057" y="535893"/>
            <a:ext cx="1570796" cy="1459122"/>
            <a:chOff x="7825118" y="4065849"/>
            <a:chExt cx="1178127" cy="1094369"/>
          </a:xfrm>
        </p:grpSpPr>
        <p:sp>
          <p:nvSpPr>
            <p:cNvPr id="1607" name="Google Shape;1607;p24"/>
            <p:cNvSpPr/>
            <p:nvPr/>
          </p:nvSpPr>
          <p:spPr>
            <a:xfrm>
              <a:off x="7911327" y="4137684"/>
              <a:ext cx="1091918" cy="1022534"/>
            </a:xfrm>
            <a:custGeom>
              <a:avLst/>
              <a:gdLst/>
              <a:ahLst/>
              <a:cxnLst/>
              <a:rect l="l" t="t" r="r" b="b"/>
              <a:pathLst>
                <a:path w="30310" h="28384" extrusionOk="0">
                  <a:moveTo>
                    <a:pt x="0" y="1"/>
                  </a:moveTo>
                  <a:lnTo>
                    <a:pt x="0" y="776"/>
                  </a:lnTo>
                  <a:lnTo>
                    <a:pt x="11012" y="776"/>
                  </a:lnTo>
                  <a:lnTo>
                    <a:pt x="29512" y="19299"/>
                  </a:lnTo>
                  <a:lnTo>
                    <a:pt x="29512" y="28383"/>
                  </a:lnTo>
                  <a:lnTo>
                    <a:pt x="30310" y="28383"/>
                  </a:lnTo>
                  <a:lnTo>
                    <a:pt x="30310" y="18967"/>
                  </a:lnTo>
                  <a:lnTo>
                    <a:pt x="1134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24"/>
            <p:cNvSpPr/>
            <p:nvPr/>
          </p:nvSpPr>
          <p:spPr>
            <a:xfrm>
              <a:off x="7825118" y="4065849"/>
              <a:ext cx="172416" cy="171659"/>
            </a:xfrm>
            <a:custGeom>
              <a:avLst/>
              <a:gdLst/>
              <a:ahLst/>
              <a:cxnLst/>
              <a:rect l="l" t="t" r="r" b="b"/>
              <a:pathLst>
                <a:path w="4786" h="4765" extrusionOk="0">
                  <a:moveTo>
                    <a:pt x="2393" y="1"/>
                  </a:moveTo>
                  <a:cubicBezTo>
                    <a:pt x="1086" y="1"/>
                    <a:pt x="0" y="1064"/>
                    <a:pt x="0" y="2372"/>
                  </a:cubicBezTo>
                  <a:cubicBezTo>
                    <a:pt x="0" y="3701"/>
                    <a:pt x="1086" y="4764"/>
                    <a:pt x="2393" y="4764"/>
                  </a:cubicBezTo>
                  <a:cubicBezTo>
                    <a:pt x="3722" y="4764"/>
                    <a:pt x="4786" y="3701"/>
                    <a:pt x="4786" y="2372"/>
                  </a:cubicBezTo>
                  <a:cubicBezTo>
                    <a:pt x="4786" y="1064"/>
                    <a:pt x="3722" y="1"/>
                    <a:pt x="23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09" name="Google Shape;1609;p24"/>
          <p:cNvGrpSpPr/>
          <p:nvPr/>
        </p:nvGrpSpPr>
        <p:grpSpPr>
          <a:xfrm flipH="1">
            <a:off x="-121571" y="6095893"/>
            <a:ext cx="1570796" cy="1459122"/>
            <a:chOff x="7825118" y="4065849"/>
            <a:chExt cx="1178127" cy="1094369"/>
          </a:xfrm>
        </p:grpSpPr>
        <p:sp>
          <p:nvSpPr>
            <p:cNvPr id="1610" name="Google Shape;1610;p24"/>
            <p:cNvSpPr/>
            <p:nvPr/>
          </p:nvSpPr>
          <p:spPr>
            <a:xfrm>
              <a:off x="7911327" y="4137684"/>
              <a:ext cx="1091918" cy="1022534"/>
            </a:xfrm>
            <a:custGeom>
              <a:avLst/>
              <a:gdLst/>
              <a:ahLst/>
              <a:cxnLst/>
              <a:rect l="l" t="t" r="r" b="b"/>
              <a:pathLst>
                <a:path w="30310" h="28384" extrusionOk="0">
                  <a:moveTo>
                    <a:pt x="0" y="1"/>
                  </a:moveTo>
                  <a:lnTo>
                    <a:pt x="0" y="776"/>
                  </a:lnTo>
                  <a:lnTo>
                    <a:pt x="11012" y="776"/>
                  </a:lnTo>
                  <a:lnTo>
                    <a:pt x="29512" y="19299"/>
                  </a:lnTo>
                  <a:lnTo>
                    <a:pt x="29512" y="28383"/>
                  </a:lnTo>
                  <a:lnTo>
                    <a:pt x="30310" y="28383"/>
                  </a:lnTo>
                  <a:lnTo>
                    <a:pt x="30310" y="18967"/>
                  </a:lnTo>
                  <a:lnTo>
                    <a:pt x="113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24"/>
            <p:cNvSpPr/>
            <p:nvPr/>
          </p:nvSpPr>
          <p:spPr>
            <a:xfrm>
              <a:off x="7825118" y="4065849"/>
              <a:ext cx="172416" cy="171659"/>
            </a:xfrm>
            <a:custGeom>
              <a:avLst/>
              <a:gdLst/>
              <a:ahLst/>
              <a:cxnLst/>
              <a:rect l="l" t="t" r="r" b="b"/>
              <a:pathLst>
                <a:path w="4786" h="4765" extrusionOk="0">
                  <a:moveTo>
                    <a:pt x="2393" y="1"/>
                  </a:moveTo>
                  <a:cubicBezTo>
                    <a:pt x="1086" y="1"/>
                    <a:pt x="0" y="1064"/>
                    <a:pt x="0" y="2372"/>
                  </a:cubicBezTo>
                  <a:cubicBezTo>
                    <a:pt x="0" y="3701"/>
                    <a:pt x="1086" y="4764"/>
                    <a:pt x="2393" y="4764"/>
                  </a:cubicBezTo>
                  <a:cubicBezTo>
                    <a:pt x="3722" y="4764"/>
                    <a:pt x="4786" y="3701"/>
                    <a:pt x="4786" y="2372"/>
                  </a:cubicBezTo>
                  <a:cubicBezTo>
                    <a:pt x="4786" y="1064"/>
                    <a:pt x="3722" y="1"/>
                    <a:pt x="2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12" name="Google Shape;1612;p24"/>
          <p:cNvGrpSpPr/>
          <p:nvPr/>
        </p:nvGrpSpPr>
        <p:grpSpPr>
          <a:xfrm>
            <a:off x="10385760" y="5591834"/>
            <a:ext cx="1570809" cy="906315"/>
            <a:chOff x="2176527" y="4297299"/>
            <a:chExt cx="1178136" cy="679753"/>
          </a:xfrm>
        </p:grpSpPr>
        <p:sp>
          <p:nvSpPr>
            <p:cNvPr id="1613" name="Google Shape;1613;p24"/>
            <p:cNvSpPr/>
            <p:nvPr/>
          </p:nvSpPr>
          <p:spPr>
            <a:xfrm>
              <a:off x="2892971" y="4297299"/>
              <a:ext cx="461692" cy="407329"/>
            </a:xfrm>
            <a:custGeom>
              <a:avLst/>
              <a:gdLst/>
              <a:ahLst/>
              <a:cxnLst/>
              <a:rect l="l" t="t" r="r" b="b"/>
              <a:pathLst>
                <a:path w="12807" h="11299" extrusionOk="0">
                  <a:moveTo>
                    <a:pt x="6403" y="353"/>
                  </a:moveTo>
                  <a:cubicBezTo>
                    <a:pt x="7511" y="353"/>
                    <a:pt x="8641" y="707"/>
                    <a:pt x="9594" y="1416"/>
                  </a:cubicBezTo>
                  <a:cubicBezTo>
                    <a:pt x="11920" y="3167"/>
                    <a:pt x="12408" y="6512"/>
                    <a:pt x="10635" y="8839"/>
                  </a:cubicBezTo>
                  <a:cubicBezTo>
                    <a:pt x="9601" y="10226"/>
                    <a:pt x="8011" y="10956"/>
                    <a:pt x="6403" y="10956"/>
                  </a:cubicBezTo>
                  <a:cubicBezTo>
                    <a:pt x="5288" y="10956"/>
                    <a:pt x="4165" y="10606"/>
                    <a:pt x="3213" y="9880"/>
                  </a:cubicBezTo>
                  <a:cubicBezTo>
                    <a:pt x="864" y="8130"/>
                    <a:pt x="399" y="4806"/>
                    <a:pt x="2172" y="2458"/>
                  </a:cubicBezTo>
                  <a:cubicBezTo>
                    <a:pt x="3213" y="1084"/>
                    <a:pt x="4808" y="353"/>
                    <a:pt x="6403" y="353"/>
                  </a:cubicBezTo>
                  <a:close/>
                  <a:moveTo>
                    <a:pt x="6415" y="1"/>
                  </a:moveTo>
                  <a:cubicBezTo>
                    <a:pt x="4696" y="1"/>
                    <a:pt x="2998" y="776"/>
                    <a:pt x="1884" y="2258"/>
                  </a:cubicBezTo>
                  <a:cubicBezTo>
                    <a:pt x="0" y="4740"/>
                    <a:pt x="510" y="8285"/>
                    <a:pt x="2991" y="10168"/>
                  </a:cubicBezTo>
                  <a:cubicBezTo>
                    <a:pt x="4011" y="10944"/>
                    <a:pt x="5207" y="11298"/>
                    <a:pt x="6403" y="11298"/>
                  </a:cubicBezTo>
                  <a:cubicBezTo>
                    <a:pt x="8109" y="11298"/>
                    <a:pt x="9816" y="10523"/>
                    <a:pt x="10923" y="9060"/>
                  </a:cubicBezTo>
                  <a:cubicBezTo>
                    <a:pt x="12807" y="6557"/>
                    <a:pt x="12297" y="3012"/>
                    <a:pt x="9816" y="1128"/>
                  </a:cubicBezTo>
                  <a:cubicBezTo>
                    <a:pt x="8794" y="369"/>
                    <a:pt x="7599" y="1"/>
                    <a:pt x="641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24"/>
            <p:cNvSpPr/>
            <p:nvPr/>
          </p:nvSpPr>
          <p:spPr>
            <a:xfrm>
              <a:off x="2957644" y="4356096"/>
              <a:ext cx="330723" cy="292402"/>
            </a:xfrm>
            <a:custGeom>
              <a:avLst/>
              <a:gdLst/>
              <a:ahLst/>
              <a:cxnLst/>
              <a:rect l="l" t="t" r="r" b="b"/>
              <a:pathLst>
                <a:path w="9174" h="8111" extrusionOk="0">
                  <a:moveTo>
                    <a:pt x="4593" y="0"/>
                  </a:moveTo>
                  <a:cubicBezTo>
                    <a:pt x="3365" y="0"/>
                    <a:pt x="2153" y="553"/>
                    <a:pt x="1352" y="1602"/>
                  </a:cubicBezTo>
                  <a:cubicBezTo>
                    <a:pt x="1" y="3397"/>
                    <a:pt x="355" y="5945"/>
                    <a:pt x="2150" y="7296"/>
                  </a:cubicBezTo>
                  <a:cubicBezTo>
                    <a:pt x="2880" y="7846"/>
                    <a:pt x="3732" y="8110"/>
                    <a:pt x="4576" y="8110"/>
                  </a:cubicBezTo>
                  <a:cubicBezTo>
                    <a:pt x="5806" y="8110"/>
                    <a:pt x="7021" y="7550"/>
                    <a:pt x="7822" y="6499"/>
                  </a:cubicBezTo>
                  <a:cubicBezTo>
                    <a:pt x="9174" y="4704"/>
                    <a:pt x="8819" y="2156"/>
                    <a:pt x="7024" y="805"/>
                  </a:cubicBezTo>
                  <a:cubicBezTo>
                    <a:pt x="6293" y="262"/>
                    <a:pt x="5439" y="0"/>
                    <a:pt x="45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24"/>
            <p:cNvSpPr/>
            <p:nvPr/>
          </p:nvSpPr>
          <p:spPr>
            <a:xfrm>
              <a:off x="3054292" y="4436199"/>
              <a:ext cx="138216" cy="130032"/>
            </a:xfrm>
            <a:custGeom>
              <a:avLst/>
              <a:gdLst/>
              <a:ahLst/>
              <a:cxnLst/>
              <a:rect l="l" t="t" r="r" b="b"/>
              <a:pathLst>
                <a:path w="3834" h="3607" extrusionOk="0">
                  <a:moveTo>
                    <a:pt x="1944" y="1"/>
                  </a:moveTo>
                  <a:cubicBezTo>
                    <a:pt x="1851" y="1"/>
                    <a:pt x="1757" y="8"/>
                    <a:pt x="1663" y="23"/>
                  </a:cubicBezTo>
                  <a:cubicBezTo>
                    <a:pt x="688" y="156"/>
                    <a:pt x="1" y="1064"/>
                    <a:pt x="134" y="2061"/>
                  </a:cubicBezTo>
                  <a:cubicBezTo>
                    <a:pt x="276" y="2955"/>
                    <a:pt x="1051" y="3606"/>
                    <a:pt x="1930" y="3606"/>
                  </a:cubicBezTo>
                  <a:cubicBezTo>
                    <a:pt x="2010" y="3606"/>
                    <a:pt x="2091" y="3601"/>
                    <a:pt x="2172" y="3590"/>
                  </a:cubicBezTo>
                  <a:cubicBezTo>
                    <a:pt x="3169" y="3435"/>
                    <a:pt x="3834" y="2526"/>
                    <a:pt x="3701" y="1551"/>
                  </a:cubicBezTo>
                  <a:cubicBezTo>
                    <a:pt x="3581" y="649"/>
                    <a:pt x="2825" y="1"/>
                    <a:pt x="19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24"/>
            <p:cNvSpPr/>
            <p:nvPr/>
          </p:nvSpPr>
          <p:spPr>
            <a:xfrm>
              <a:off x="2176527" y="4847200"/>
              <a:ext cx="146976" cy="129852"/>
            </a:xfrm>
            <a:custGeom>
              <a:avLst/>
              <a:gdLst/>
              <a:ahLst/>
              <a:cxnLst/>
              <a:rect l="l" t="t" r="r" b="b"/>
              <a:pathLst>
                <a:path w="4077" h="3602" extrusionOk="0">
                  <a:moveTo>
                    <a:pt x="2037" y="1"/>
                  </a:moveTo>
                  <a:cubicBezTo>
                    <a:pt x="1490" y="1"/>
                    <a:pt x="952" y="248"/>
                    <a:pt x="598" y="719"/>
                  </a:cubicBezTo>
                  <a:cubicBezTo>
                    <a:pt x="0" y="1517"/>
                    <a:pt x="177" y="2647"/>
                    <a:pt x="953" y="3245"/>
                  </a:cubicBezTo>
                  <a:cubicBezTo>
                    <a:pt x="1275" y="3487"/>
                    <a:pt x="1652" y="3602"/>
                    <a:pt x="2026" y="3602"/>
                  </a:cubicBezTo>
                  <a:cubicBezTo>
                    <a:pt x="2577" y="3602"/>
                    <a:pt x="3122" y="3352"/>
                    <a:pt x="3479" y="2890"/>
                  </a:cubicBezTo>
                  <a:cubicBezTo>
                    <a:pt x="4077" y="2093"/>
                    <a:pt x="3922" y="963"/>
                    <a:pt x="3124" y="365"/>
                  </a:cubicBezTo>
                  <a:cubicBezTo>
                    <a:pt x="2798" y="120"/>
                    <a:pt x="2415" y="1"/>
                    <a:pt x="2037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24"/>
            <p:cNvSpPr/>
            <p:nvPr/>
          </p:nvSpPr>
          <p:spPr>
            <a:xfrm>
              <a:off x="2249996" y="4637464"/>
              <a:ext cx="740467" cy="281190"/>
            </a:xfrm>
            <a:custGeom>
              <a:avLst/>
              <a:gdLst/>
              <a:ahLst/>
              <a:cxnLst/>
              <a:rect l="l" t="t" r="r" b="b"/>
              <a:pathLst>
                <a:path w="20540" h="7800" extrusionOk="0">
                  <a:moveTo>
                    <a:pt x="20296" y="1"/>
                  </a:moveTo>
                  <a:lnTo>
                    <a:pt x="12873" y="7445"/>
                  </a:lnTo>
                  <a:lnTo>
                    <a:pt x="0" y="7445"/>
                  </a:lnTo>
                  <a:lnTo>
                    <a:pt x="0" y="7800"/>
                  </a:lnTo>
                  <a:lnTo>
                    <a:pt x="13006" y="7800"/>
                  </a:lnTo>
                  <a:lnTo>
                    <a:pt x="20539" y="267"/>
                  </a:lnTo>
                  <a:lnTo>
                    <a:pt x="20296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18" name="Google Shape;1618;p24"/>
          <p:cNvGrpSpPr/>
          <p:nvPr/>
        </p:nvGrpSpPr>
        <p:grpSpPr>
          <a:xfrm rot="10800000">
            <a:off x="8963415" y="-405650"/>
            <a:ext cx="533189" cy="869180"/>
            <a:chOff x="8772496" y="3715501"/>
            <a:chExt cx="399902" cy="651901"/>
          </a:xfrm>
        </p:grpSpPr>
        <p:sp>
          <p:nvSpPr>
            <p:cNvPr id="1619" name="Google Shape;1619;p24"/>
            <p:cNvSpPr/>
            <p:nvPr/>
          </p:nvSpPr>
          <p:spPr>
            <a:xfrm>
              <a:off x="8838105" y="3859218"/>
              <a:ext cx="334293" cy="508184"/>
            </a:xfrm>
            <a:custGeom>
              <a:avLst/>
              <a:gdLst/>
              <a:ahLst/>
              <a:cxnLst/>
              <a:rect l="l" t="t" r="r" b="b"/>
              <a:pathLst>
                <a:path w="7113" h="10813" extrusionOk="0">
                  <a:moveTo>
                    <a:pt x="0" y="1"/>
                  </a:moveTo>
                  <a:lnTo>
                    <a:pt x="0" y="3723"/>
                  </a:lnTo>
                  <a:lnTo>
                    <a:pt x="7112" y="10813"/>
                  </a:lnTo>
                  <a:lnTo>
                    <a:pt x="7112" y="10436"/>
                  </a:lnTo>
                  <a:lnTo>
                    <a:pt x="288" y="3612"/>
                  </a:lnTo>
                  <a:lnTo>
                    <a:pt x="288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24"/>
            <p:cNvSpPr/>
            <p:nvPr/>
          </p:nvSpPr>
          <p:spPr>
            <a:xfrm>
              <a:off x="8772496" y="3715501"/>
              <a:ext cx="143718" cy="143765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89"/>
                  </a:moveTo>
                  <a:cubicBezTo>
                    <a:pt x="2216" y="289"/>
                    <a:pt x="2792" y="843"/>
                    <a:pt x="2792" y="1530"/>
                  </a:cubicBezTo>
                  <a:cubicBezTo>
                    <a:pt x="2792" y="2217"/>
                    <a:pt x="2216" y="2793"/>
                    <a:pt x="1529" y="2793"/>
                  </a:cubicBezTo>
                  <a:cubicBezTo>
                    <a:pt x="842" y="2793"/>
                    <a:pt x="288" y="2217"/>
                    <a:pt x="288" y="1530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27"/>
                    <a:pt x="621" y="2992"/>
                    <a:pt x="1396" y="3059"/>
                  </a:cubicBezTo>
                  <a:lnTo>
                    <a:pt x="1396" y="2926"/>
                  </a:lnTo>
                  <a:lnTo>
                    <a:pt x="1684" y="2926"/>
                  </a:lnTo>
                  <a:lnTo>
                    <a:pt x="1684" y="3059"/>
                  </a:lnTo>
                  <a:cubicBezTo>
                    <a:pt x="2460" y="2992"/>
                    <a:pt x="3058" y="2327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1" name="Google Shape;1621;p24"/>
          <p:cNvGrpSpPr/>
          <p:nvPr/>
        </p:nvGrpSpPr>
        <p:grpSpPr>
          <a:xfrm flipH="1">
            <a:off x="11390201" y="3470779"/>
            <a:ext cx="1109200" cy="650489"/>
            <a:chOff x="-294886" y="1687485"/>
            <a:chExt cx="831921" cy="487879"/>
          </a:xfrm>
        </p:grpSpPr>
        <p:grpSp>
          <p:nvGrpSpPr>
            <p:cNvPr id="1622" name="Google Shape;1622;p24"/>
            <p:cNvGrpSpPr/>
            <p:nvPr/>
          </p:nvGrpSpPr>
          <p:grpSpPr>
            <a:xfrm rot="5400000">
              <a:off x="-85365" y="1781564"/>
              <a:ext cx="184279" cy="603321"/>
              <a:chOff x="3638102" y="4583399"/>
              <a:chExt cx="182798" cy="598473"/>
            </a:xfrm>
          </p:grpSpPr>
          <p:sp>
            <p:nvSpPr>
              <p:cNvPr id="1623" name="Google Shape;1623;p24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4" name="Google Shape;1624;p24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25" name="Google Shape;1625;p24"/>
            <p:cNvGrpSpPr/>
            <p:nvPr/>
          </p:nvGrpSpPr>
          <p:grpSpPr>
            <a:xfrm rot="5400000">
              <a:off x="143235" y="1477964"/>
              <a:ext cx="184279" cy="603321"/>
              <a:chOff x="3638102" y="4583399"/>
              <a:chExt cx="182798" cy="598473"/>
            </a:xfrm>
          </p:grpSpPr>
          <p:sp>
            <p:nvSpPr>
              <p:cNvPr id="1626" name="Google Shape;1626;p24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7" name="Google Shape;1627;p24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4">
    <p:spTree>
      <p:nvGrpSpPr>
        <p:cNvPr id="1" name="Shape 1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9" name="Google Shape;1629;p25"/>
          <p:cNvSpPr txBox="1">
            <a:spLocks noGrp="1"/>
          </p:cNvSpPr>
          <p:nvPr>
            <p:ph type="title"/>
          </p:nvPr>
        </p:nvSpPr>
        <p:spPr>
          <a:xfrm>
            <a:off x="3580800" y="1140127"/>
            <a:ext cx="5030400" cy="1100100"/>
          </a:xfrm>
          <a:prstGeom prst="rect">
            <a:avLst/>
          </a:prstGeom>
          <a:noFill/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67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1630" name="Google Shape;1630;p25"/>
          <p:cNvSpPr txBox="1">
            <a:spLocks noGrp="1"/>
          </p:cNvSpPr>
          <p:nvPr>
            <p:ph type="subTitle" idx="1"/>
          </p:nvPr>
        </p:nvSpPr>
        <p:spPr>
          <a:xfrm>
            <a:off x="3580800" y="2301274"/>
            <a:ext cx="5030400" cy="1029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9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631" name="Google Shape;1631;p25"/>
          <p:cNvSpPr txBox="1"/>
          <p:nvPr/>
        </p:nvSpPr>
        <p:spPr>
          <a:xfrm>
            <a:off x="3580800" y="4594010"/>
            <a:ext cx="5030400" cy="8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Credits: This presentation template was created by </a:t>
            </a:r>
            <a:r>
              <a:rPr lang="en-US" sz="1600" b="1">
                <a:solidFill>
                  <a:schemeClr val="dk1"/>
                </a:solidFill>
                <a:uFill>
                  <a:noFill/>
                </a:uFill>
                <a:latin typeface="PT Sans"/>
                <a:ea typeface="PT Sans"/>
                <a:cs typeface="PT Sans"/>
                <a:sym typeface="PT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-US" sz="16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, including icons by </a:t>
            </a:r>
            <a:r>
              <a:rPr lang="en-US" sz="1600" b="1">
                <a:solidFill>
                  <a:schemeClr val="dk1"/>
                </a:solidFill>
                <a:uFill>
                  <a:noFill/>
                </a:uFill>
                <a:latin typeface="PT Sans"/>
                <a:ea typeface="PT Sans"/>
                <a:cs typeface="PT Sans"/>
                <a:sym typeface="PT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-US" sz="1600" b="1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 </a:t>
            </a:r>
            <a:r>
              <a:rPr lang="en-US" sz="16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and infographics &amp; images by </a:t>
            </a:r>
            <a:r>
              <a:rPr lang="en-US" sz="1600" b="1">
                <a:solidFill>
                  <a:schemeClr val="dk1"/>
                </a:solidFill>
                <a:uFill>
                  <a:noFill/>
                </a:uFill>
                <a:latin typeface="PT Sans"/>
                <a:ea typeface="PT Sans"/>
                <a:cs typeface="PT Sans"/>
                <a:sym typeface="PT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600" b="1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grpSp>
        <p:nvGrpSpPr>
          <p:cNvPr id="1632" name="Google Shape;1632;p25"/>
          <p:cNvGrpSpPr/>
          <p:nvPr/>
        </p:nvGrpSpPr>
        <p:grpSpPr>
          <a:xfrm>
            <a:off x="3630912" y="336520"/>
            <a:ext cx="1574198" cy="332263"/>
            <a:chOff x="3186414" y="611522"/>
            <a:chExt cx="803285" cy="169548"/>
          </a:xfrm>
        </p:grpSpPr>
        <p:sp>
          <p:nvSpPr>
            <p:cNvPr id="1633" name="Google Shape;1633;p25"/>
            <p:cNvSpPr/>
            <p:nvPr/>
          </p:nvSpPr>
          <p:spPr>
            <a:xfrm>
              <a:off x="3186414" y="611522"/>
              <a:ext cx="803285" cy="169548"/>
            </a:xfrm>
            <a:custGeom>
              <a:avLst/>
              <a:gdLst/>
              <a:ahLst/>
              <a:cxnLst/>
              <a:rect l="l" t="t" r="r" b="b"/>
              <a:pathLst>
                <a:path w="24883" h="5252" extrusionOk="0">
                  <a:moveTo>
                    <a:pt x="2194" y="1"/>
                  </a:moveTo>
                  <a:lnTo>
                    <a:pt x="1" y="2349"/>
                  </a:lnTo>
                  <a:lnTo>
                    <a:pt x="1" y="5252"/>
                  </a:lnTo>
                  <a:lnTo>
                    <a:pt x="24882" y="5252"/>
                  </a:lnTo>
                  <a:lnTo>
                    <a:pt x="2488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25"/>
            <p:cNvSpPr/>
            <p:nvPr/>
          </p:nvSpPr>
          <p:spPr>
            <a:xfrm>
              <a:off x="3537618" y="670180"/>
              <a:ext cx="55106" cy="55106"/>
            </a:xfrm>
            <a:custGeom>
              <a:avLst/>
              <a:gdLst/>
              <a:ahLst/>
              <a:cxnLst/>
              <a:rect l="l" t="t" r="r" b="b"/>
              <a:pathLst>
                <a:path w="1707" h="1707" extrusionOk="0">
                  <a:moveTo>
                    <a:pt x="865" y="0"/>
                  </a:moveTo>
                  <a:cubicBezTo>
                    <a:pt x="377" y="0"/>
                    <a:pt x="1" y="377"/>
                    <a:pt x="1" y="842"/>
                  </a:cubicBezTo>
                  <a:cubicBezTo>
                    <a:pt x="1" y="1308"/>
                    <a:pt x="377" y="1706"/>
                    <a:pt x="865" y="1706"/>
                  </a:cubicBezTo>
                  <a:cubicBezTo>
                    <a:pt x="1330" y="1706"/>
                    <a:pt x="1707" y="1308"/>
                    <a:pt x="1707" y="842"/>
                  </a:cubicBezTo>
                  <a:cubicBezTo>
                    <a:pt x="1707" y="377"/>
                    <a:pt x="1330" y="0"/>
                    <a:pt x="8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25"/>
            <p:cNvSpPr/>
            <p:nvPr/>
          </p:nvSpPr>
          <p:spPr>
            <a:xfrm>
              <a:off x="3456072" y="670180"/>
              <a:ext cx="55106" cy="55106"/>
            </a:xfrm>
            <a:custGeom>
              <a:avLst/>
              <a:gdLst/>
              <a:ahLst/>
              <a:cxnLst/>
              <a:rect l="l" t="t" r="r" b="b"/>
              <a:pathLst>
                <a:path w="1707" h="1707" extrusionOk="0">
                  <a:moveTo>
                    <a:pt x="865" y="0"/>
                  </a:moveTo>
                  <a:cubicBezTo>
                    <a:pt x="400" y="0"/>
                    <a:pt x="1" y="377"/>
                    <a:pt x="1" y="842"/>
                  </a:cubicBezTo>
                  <a:cubicBezTo>
                    <a:pt x="1" y="1308"/>
                    <a:pt x="400" y="1706"/>
                    <a:pt x="865" y="1706"/>
                  </a:cubicBezTo>
                  <a:cubicBezTo>
                    <a:pt x="1330" y="1706"/>
                    <a:pt x="1707" y="1308"/>
                    <a:pt x="1707" y="842"/>
                  </a:cubicBezTo>
                  <a:cubicBezTo>
                    <a:pt x="1707" y="377"/>
                    <a:pt x="1330" y="0"/>
                    <a:pt x="8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25"/>
            <p:cNvSpPr/>
            <p:nvPr/>
          </p:nvSpPr>
          <p:spPr>
            <a:xfrm>
              <a:off x="3374526" y="670180"/>
              <a:ext cx="55106" cy="55106"/>
            </a:xfrm>
            <a:custGeom>
              <a:avLst/>
              <a:gdLst/>
              <a:ahLst/>
              <a:cxnLst/>
              <a:rect l="l" t="t" r="r" b="b"/>
              <a:pathLst>
                <a:path w="1707" h="1707" extrusionOk="0">
                  <a:moveTo>
                    <a:pt x="865" y="0"/>
                  </a:moveTo>
                  <a:cubicBezTo>
                    <a:pt x="400" y="0"/>
                    <a:pt x="1" y="377"/>
                    <a:pt x="1" y="842"/>
                  </a:cubicBezTo>
                  <a:cubicBezTo>
                    <a:pt x="1" y="1308"/>
                    <a:pt x="400" y="1706"/>
                    <a:pt x="865" y="1706"/>
                  </a:cubicBezTo>
                  <a:cubicBezTo>
                    <a:pt x="1330" y="1706"/>
                    <a:pt x="1707" y="1308"/>
                    <a:pt x="1707" y="842"/>
                  </a:cubicBezTo>
                  <a:cubicBezTo>
                    <a:pt x="1707" y="377"/>
                    <a:pt x="1330" y="0"/>
                    <a:pt x="8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25"/>
            <p:cNvSpPr/>
            <p:nvPr/>
          </p:nvSpPr>
          <p:spPr>
            <a:xfrm>
              <a:off x="3511146" y="693069"/>
              <a:ext cx="26504" cy="8619"/>
            </a:xfrm>
            <a:custGeom>
              <a:avLst/>
              <a:gdLst/>
              <a:ahLst/>
              <a:cxnLst/>
              <a:rect l="l" t="t" r="r" b="b"/>
              <a:pathLst>
                <a:path w="821" h="267" extrusionOk="0">
                  <a:moveTo>
                    <a:pt x="1" y="0"/>
                  </a:moveTo>
                  <a:lnTo>
                    <a:pt x="1" y="266"/>
                  </a:lnTo>
                  <a:lnTo>
                    <a:pt x="821" y="266"/>
                  </a:lnTo>
                  <a:lnTo>
                    <a:pt x="82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25"/>
            <p:cNvSpPr/>
            <p:nvPr/>
          </p:nvSpPr>
          <p:spPr>
            <a:xfrm>
              <a:off x="3429600" y="693069"/>
              <a:ext cx="26504" cy="8619"/>
            </a:xfrm>
            <a:custGeom>
              <a:avLst/>
              <a:gdLst/>
              <a:ahLst/>
              <a:cxnLst/>
              <a:rect l="l" t="t" r="r" b="b"/>
              <a:pathLst>
                <a:path w="821" h="267" extrusionOk="0">
                  <a:moveTo>
                    <a:pt x="1" y="0"/>
                  </a:moveTo>
                  <a:lnTo>
                    <a:pt x="1" y="266"/>
                  </a:lnTo>
                  <a:lnTo>
                    <a:pt x="821" y="266"/>
                  </a:lnTo>
                  <a:lnTo>
                    <a:pt x="82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25"/>
            <p:cNvSpPr/>
            <p:nvPr/>
          </p:nvSpPr>
          <p:spPr>
            <a:xfrm>
              <a:off x="3589819" y="693069"/>
              <a:ext cx="27214" cy="8619"/>
            </a:xfrm>
            <a:custGeom>
              <a:avLst/>
              <a:gdLst/>
              <a:ahLst/>
              <a:cxnLst/>
              <a:rect l="l" t="t" r="r" b="b"/>
              <a:pathLst>
                <a:path w="843" h="267" extrusionOk="0">
                  <a:moveTo>
                    <a:pt x="1" y="0"/>
                  </a:moveTo>
                  <a:lnTo>
                    <a:pt x="1" y="266"/>
                  </a:lnTo>
                  <a:lnTo>
                    <a:pt x="843" y="266"/>
                  </a:lnTo>
                  <a:lnTo>
                    <a:pt x="8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0" name="Google Shape;1640;p25"/>
          <p:cNvGrpSpPr/>
          <p:nvPr/>
        </p:nvGrpSpPr>
        <p:grpSpPr>
          <a:xfrm>
            <a:off x="6504987" y="-771724"/>
            <a:ext cx="1092159" cy="1577492"/>
            <a:chOff x="4312241" y="155173"/>
            <a:chExt cx="711736" cy="1027883"/>
          </a:xfrm>
        </p:grpSpPr>
        <p:sp>
          <p:nvSpPr>
            <p:cNvPr id="1641" name="Google Shape;1641;p25"/>
            <p:cNvSpPr/>
            <p:nvPr/>
          </p:nvSpPr>
          <p:spPr>
            <a:xfrm>
              <a:off x="4714225" y="243176"/>
              <a:ext cx="251803" cy="689522"/>
            </a:xfrm>
            <a:custGeom>
              <a:avLst/>
              <a:gdLst/>
              <a:ahLst/>
              <a:cxnLst/>
              <a:rect l="l" t="t" r="r" b="b"/>
              <a:pathLst>
                <a:path w="7800" h="21359" extrusionOk="0">
                  <a:moveTo>
                    <a:pt x="7600" y="0"/>
                  </a:moveTo>
                  <a:lnTo>
                    <a:pt x="1" y="7600"/>
                  </a:lnTo>
                  <a:lnTo>
                    <a:pt x="1" y="21359"/>
                  </a:lnTo>
                  <a:lnTo>
                    <a:pt x="267" y="21359"/>
                  </a:lnTo>
                  <a:lnTo>
                    <a:pt x="267" y="7733"/>
                  </a:lnTo>
                  <a:lnTo>
                    <a:pt x="7800" y="200"/>
                  </a:lnTo>
                  <a:lnTo>
                    <a:pt x="7600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25"/>
            <p:cNvSpPr/>
            <p:nvPr/>
          </p:nvSpPr>
          <p:spPr>
            <a:xfrm>
              <a:off x="4948113" y="190942"/>
              <a:ext cx="75864" cy="75154"/>
            </a:xfrm>
            <a:custGeom>
              <a:avLst/>
              <a:gdLst/>
              <a:ahLst/>
              <a:cxnLst/>
              <a:rect l="l" t="t" r="r" b="b"/>
              <a:pathLst>
                <a:path w="2350" h="2328" extrusionOk="0">
                  <a:moveTo>
                    <a:pt x="1175" y="267"/>
                  </a:moveTo>
                  <a:cubicBezTo>
                    <a:pt x="1663" y="267"/>
                    <a:pt x="2061" y="665"/>
                    <a:pt x="2061" y="1175"/>
                  </a:cubicBezTo>
                  <a:cubicBezTo>
                    <a:pt x="2061" y="1662"/>
                    <a:pt x="1663" y="2061"/>
                    <a:pt x="1175" y="2061"/>
                  </a:cubicBezTo>
                  <a:cubicBezTo>
                    <a:pt x="666" y="2061"/>
                    <a:pt x="267" y="1662"/>
                    <a:pt x="267" y="1175"/>
                  </a:cubicBezTo>
                  <a:cubicBezTo>
                    <a:pt x="267" y="665"/>
                    <a:pt x="666" y="267"/>
                    <a:pt x="1175" y="267"/>
                  </a:cubicBezTo>
                  <a:close/>
                  <a:moveTo>
                    <a:pt x="1175" y="1"/>
                  </a:moveTo>
                  <a:cubicBezTo>
                    <a:pt x="533" y="1"/>
                    <a:pt x="1" y="510"/>
                    <a:pt x="1" y="1175"/>
                  </a:cubicBezTo>
                  <a:cubicBezTo>
                    <a:pt x="1" y="1818"/>
                    <a:pt x="533" y="2327"/>
                    <a:pt x="1175" y="2327"/>
                  </a:cubicBezTo>
                  <a:cubicBezTo>
                    <a:pt x="1818" y="2327"/>
                    <a:pt x="2349" y="1818"/>
                    <a:pt x="2349" y="1175"/>
                  </a:cubicBezTo>
                  <a:cubicBezTo>
                    <a:pt x="2349" y="510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25"/>
            <p:cNvSpPr/>
            <p:nvPr/>
          </p:nvSpPr>
          <p:spPr>
            <a:xfrm>
              <a:off x="4680619" y="926957"/>
              <a:ext cx="75832" cy="75864"/>
            </a:xfrm>
            <a:custGeom>
              <a:avLst/>
              <a:gdLst/>
              <a:ahLst/>
              <a:cxnLst/>
              <a:rect l="l" t="t" r="r" b="b"/>
              <a:pathLst>
                <a:path w="2349" h="2350" extrusionOk="0">
                  <a:moveTo>
                    <a:pt x="1175" y="289"/>
                  </a:moveTo>
                  <a:cubicBezTo>
                    <a:pt x="1662" y="289"/>
                    <a:pt x="2061" y="687"/>
                    <a:pt x="2061" y="1175"/>
                  </a:cubicBezTo>
                  <a:cubicBezTo>
                    <a:pt x="2061" y="1662"/>
                    <a:pt x="1662" y="2061"/>
                    <a:pt x="1175" y="2061"/>
                  </a:cubicBezTo>
                  <a:cubicBezTo>
                    <a:pt x="687" y="2061"/>
                    <a:pt x="288" y="1662"/>
                    <a:pt x="288" y="1175"/>
                  </a:cubicBezTo>
                  <a:cubicBezTo>
                    <a:pt x="288" y="687"/>
                    <a:pt x="687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2" y="1"/>
                    <a:pt x="0" y="532"/>
                    <a:pt x="0" y="1175"/>
                  </a:cubicBezTo>
                  <a:cubicBezTo>
                    <a:pt x="0" y="1817"/>
                    <a:pt x="532" y="2349"/>
                    <a:pt x="1175" y="2349"/>
                  </a:cubicBezTo>
                  <a:cubicBezTo>
                    <a:pt x="1817" y="2349"/>
                    <a:pt x="2349" y="1817"/>
                    <a:pt x="2349" y="1175"/>
                  </a:cubicBezTo>
                  <a:cubicBezTo>
                    <a:pt x="2349" y="532"/>
                    <a:pt x="1817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25"/>
            <p:cNvSpPr/>
            <p:nvPr/>
          </p:nvSpPr>
          <p:spPr>
            <a:xfrm>
              <a:off x="4521110" y="221708"/>
              <a:ext cx="252514" cy="803996"/>
            </a:xfrm>
            <a:custGeom>
              <a:avLst/>
              <a:gdLst/>
              <a:ahLst/>
              <a:cxnLst/>
              <a:rect l="l" t="t" r="r" b="b"/>
              <a:pathLst>
                <a:path w="7822" h="24905" extrusionOk="0">
                  <a:moveTo>
                    <a:pt x="7622" y="0"/>
                  </a:moveTo>
                  <a:lnTo>
                    <a:pt x="1" y="7600"/>
                  </a:lnTo>
                  <a:lnTo>
                    <a:pt x="1" y="24904"/>
                  </a:lnTo>
                  <a:lnTo>
                    <a:pt x="289" y="24904"/>
                  </a:lnTo>
                  <a:lnTo>
                    <a:pt x="289" y="7733"/>
                  </a:lnTo>
                  <a:lnTo>
                    <a:pt x="7822" y="200"/>
                  </a:lnTo>
                  <a:lnTo>
                    <a:pt x="762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25"/>
            <p:cNvSpPr/>
            <p:nvPr/>
          </p:nvSpPr>
          <p:spPr>
            <a:xfrm>
              <a:off x="4754998" y="169507"/>
              <a:ext cx="75864" cy="75121"/>
            </a:xfrm>
            <a:custGeom>
              <a:avLst/>
              <a:gdLst/>
              <a:ahLst/>
              <a:cxnLst/>
              <a:rect l="l" t="t" r="r" b="b"/>
              <a:pathLst>
                <a:path w="2350" h="2327" extrusionOk="0">
                  <a:moveTo>
                    <a:pt x="1175" y="266"/>
                  </a:moveTo>
                  <a:cubicBezTo>
                    <a:pt x="1662" y="266"/>
                    <a:pt x="2083" y="665"/>
                    <a:pt x="2083" y="1174"/>
                  </a:cubicBezTo>
                  <a:cubicBezTo>
                    <a:pt x="2083" y="1662"/>
                    <a:pt x="1662" y="2061"/>
                    <a:pt x="1175" y="2061"/>
                  </a:cubicBezTo>
                  <a:cubicBezTo>
                    <a:pt x="687" y="2061"/>
                    <a:pt x="289" y="1662"/>
                    <a:pt x="289" y="1174"/>
                  </a:cubicBezTo>
                  <a:cubicBezTo>
                    <a:pt x="289" y="665"/>
                    <a:pt x="687" y="266"/>
                    <a:pt x="1175" y="266"/>
                  </a:cubicBezTo>
                  <a:close/>
                  <a:moveTo>
                    <a:pt x="1175" y="0"/>
                  </a:moveTo>
                  <a:cubicBezTo>
                    <a:pt x="532" y="0"/>
                    <a:pt x="1" y="510"/>
                    <a:pt x="1" y="1174"/>
                  </a:cubicBezTo>
                  <a:cubicBezTo>
                    <a:pt x="1" y="1817"/>
                    <a:pt x="532" y="2326"/>
                    <a:pt x="1175" y="2326"/>
                  </a:cubicBezTo>
                  <a:cubicBezTo>
                    <a:pt x="1817" y="2326"/>
                    <a:pt x="2349" y="1817"/>
                    <a:pt x="2349" y="1174"/>
                  </a:cubicBezTo>
                  <a:cubicBezTo>
                    <a:pt x="2349" y="510"/>
                    <a:pt x="1817" y="0"/>
                    <a:pt x="1175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25"/>
            <p:cNvSpPr/>
            <p:nvPr/>
          </p:nvSpPr>
          <p:spPr>
            <a:xfrm>
              <a:off x="4488214" y="1019932"/>
              <a:ext cx="75121" cy="75864"/>
            </a:xfrm>
            <a:custGeom>
              <a:avLst/>
              <a:gdLst/>
              <a:ahLst/>
              <a:cxnLst/>
              <a:rect l="l" t="t" r="r" b="b"/>
              <a:pathLst>
                <a:path w="2327" h="2350" extrusionOk="0">
                  <a:moveTo>
                    <a:pt x="1152" y="289"/>
                  </a:moveTo>
                  <a:cubicBezTo>
                    <a:pt x="1662" y="289"/>
                    <a:pt x="2061" y="688"/>
                    <a:pt x="2061" y="1175"/>
                  </a:cubicBezTo>
                  <a:cubicBezTo>
                    <a:pt x="2061" y="1663"/>
                    <a:pt x="1662" y="2061"/>
                    <a:pt x="1152" y="2061"/>
                  </a:cubicBezTo>
                  <a:cubicBezTo>
                    <a:pt x="665" y="2061"/>
                    <a:pt x="266" y="1663"/>
                    <a:pt x="266" y="1175"/>
                  </a:cubicBezTo>
                  <a:cubicBezTo>
                    <a:pt x="266" y="688"/>
                    <a:pt x="665" y="289"/>
                    <a:pt x="1152" y="289"/>
                  </a:cubicBezTo>
                  <a:close/>
                  <a:moveTo>
                    <a:pt x="1152" y="1"/>
                  </a:moveTo>
                  <a:cubicBezTo>
                    <a:pt x="510" y="1"/>
                    <a:pt x="0" y="533"/>
                    <a:pt x="0" y="1175"/>
                  </a:cubicBezTo>
                  <a:cubicBezTo>
                    <a:pt x="0" y="1818"/>
                    <a:pt x="510" y="2349"/>
                    <a:pt x="1152" y="2349"/>
                  </a:cubicBezTo>
                  <a:cubicBezTo>
                    <a:pt x="1817" y="2349"/>
                    <a:pt x="2327" y="1818"/>
                    <a:pt x="2327" y="1175"/>
                  </a:cubicBezTo>
                  <a:cubicBezTo>
                    <a:pt x="2327" y="533"/>
                    <a:pt x="1817" y="1"/>
                    <a:pt x="1152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25"/>
            <p:cNvSpPr/>
            <p:nvPr/>
          </p:nvSpPr>
          <p:spPr>
            <a:xfrm>
              <a:off x="4343006" y="208117"/>
              <a:ext cx="251804" cy="906977"/>
            </a:xfrm>
            <a:custGeom>
              <a:avLst/>
              <a:gdLst/>
              <a:ahLst/>
              <a:cxnLst/>
              <a:rect l="l" t="t" r="r" b="b"/>
              <a:pathLst>
                <a:path w="7800" h="28095" extrusionOk="0">
                  <a:moveTo>
                    <a:pt x="7600" y="0"/>
                  </a:moveTo>
                  <a:lnTo>
                    <a:pt x="1" y="7600"/>
                  </a:lnTo>
                  <a:lnTo>
                    <a:pt x="1" y="28095"/>
                  </a:lnTo>
                  <a:lnTo>
                    <a:pt x="289" y="28095"/>
                  </a:lnTo>
                  <a:lnTo>
                    <a:pt x="289" y="7711"/>
                  </a:lnTo>
                  <a:lnTo>
                    <a:pt x="7800" y="200"/>
                  </a:lnTo>
                  <a:lnTo>
                    <a:pt x="7600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25"/>
            <p:cNvSpPr/>
            <p:nvPr/>
          </p:nvSpPr>
          <p:spPr>
            <a:xfrm>
              <a:off x="4576894" y="155173"/>
              <a:ext cx="75864" cy="75864"/>
            </a:xfrm>
            <a:custGeom>
              <a:avLst/>
              <a:gdLst/>
              <a:ahLst/>
              <a:cxnLst/>
              <a:rect l="l" t="t" r="r" b="b"/>
              <a:pathLst>
                <a:path w="2350" h="2350" extrusionOk="0">
                  <a:moveTo>
                    <a:pt x="1175" y="289"/>
                  </a:moveTo>
                  <a:cubicBezTo>
                    <a:pt x="1662" y="289"/>
                    <a:pt x="2061" y="688"/>
                    <a:pt x="2061" y="1175"/>
                  </a:cubicBezTo>
                  <a:cubicBezTo>
                    <a:pt x="2061" y="1663"/>
                    <a:pt x="1662" y="2084"/>
                    <a:pt x="1175" y="2084"/>
                  </a:cubicBezTo>
                  <a:cubicBezTo>
                    <a:pt x="688" y="2084"/>
                    <a:pt x="267" y="1663"/>
                    <a:pt x="267" y="1175"/>
                  </a:cubicBezTo>
                  <a:cubicBezTo>
                    <a:pt x="267" y="688"/>
                    <a:pt x="688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2" y="1"/>
                    <a:pt x="1" y="533"/>
                    <a:pt x="1" y="1175"/>
                  </a:cubicBezTo>
                  <a:cubicBezTo>
                    <a:pt x="1" y="1818"/>
                    <a:pt x="532" y="2349"/>
                    <a:pt x="1175" y="2349"/>
                  </a:cubicBezTo>
                  <a:cubicBezTo>
                    <a:pt x="1818" y="2349"/>
                    <a:pt x="2349" y="1818"/>
                    <a:pt x="2349" y="1175"/>
                  </a:cubicBezTo>
                  <a:cubicBezTo>
                    <a:pt x="2349" y="533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25"/>
            <p:cNvSpPr/>
            <p:nvPr/>
          </p:nvSpPr>
          <p:spPr>
            <a:xfrm>
              <a:off x="4312241" y="1107192"/>
              <a:ext cx="75864" cy="75864"/>
            </a:xfrm>
            <a:custGeom>
              <a:avLst/>
              <a:gdLst/>
              <a:ahLst/>
              <a:cxnLst/>
              <a:rect l="l" t="t" r="r" b="b"/>
              <a:pathLst>
                <a:path w="2350" h="2350" extrusionOk="0">
                  <a:moveTo>
                    <a:pt x="1175" y="289"/>
                  </a:moveTo>
                  <a:cubicBezTo>
                    <a:pt x="1685" y="289"/>
                    <a:pt x="2084" y="688"/>
                    <a:pt x="2084" y="1175"/>
                  </a:cubicBezTo>
                  <a:cubicBezTo>
                    <a:pt x="2084" y="1685"/>
                    <a:pt x="1685" y="2084"/>
                    <a:pt x="1175" y="2084"/>
                  </a:cubicBezTo>
                  <a:cubicBezTo>
                    <a:pt x="688" y="2084"/>
                    <a:pt x="289" y="1685"/>
                    <a:pt x="289" y="1175"/>
                  </a:cubicBezTo>
                  <a:cubicBezTo>
                    <a:pt x="289" y="688"/>
                    <a:pt x="688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3" y="1"/>
                    <a:pt x="1" y="533"/>
                    <a:pt x="1" y="1175"/>
                  </a:cubicBezTo>
                  <a:cubicBezTo>
                    <a:pt x="1" y="1840"/>
                    <a:pt x="533" y="2349"/>
                    <a:pt x="1175" y="2349"/>
                  </a:cubicBezTo>
                  <a:cubicBezTo>
                    <a:pt x="1818" y="2349"/>
                    <a:pt x="2349" y="1840"/>
                    <a:pt x="2349" y="1175"/>
                  </a:cubicBezTo>
                  <a:cubicBezTo>
                    <a:pt x="2349" y="533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50" name="Google Shape;1650;p25"/>
          <p:cNvGrpSpPr/>
          <p:nvPr/>
        </p:nvGrpSpPr>
        <p:grpSpPr>
          <a:xfrm>
            <a:off x="8592189" y="479541"/>
            <a:ext cx="533164" cy="508329"/>
            <a:chOff x="6113337" y="393160"/>
            <a:chExt cx="399883" cy="381256"/>
          </a:xfrm>
        </p:grpSpPr>
        <p:sp>
          <p:nvSpPr>
            <p:cNvPr id="1651" name="Google Shape;1651;p25"/>
            <p:cNvSpPr/>
            <p:nvPr/>
          </p:nvSpPr>
          <p:spPr>
            <a:xfrm>
              <a:off x="6113337" y="393160"/>
              <a:ext cx="399883" cy="381256"/>
            </a:xfrm>
            <a:custGeom>
              <a:avLst/>
              <a:gdLst/>
              <a:ahLst/>
              <a:cxnLst/>
              <a:rect l="l" t="t" r="r" b="b"/>
              <a:pathLst>
                <a:path w="12387" h="11810" extrusionOk="0">
                  <a:moveTo>
                    <a:pt x="5917" y="798"/>
                  </a:moveTo>
                  <a:cubicBezTo>
                    <a:pt x="7224" y="798"/>
                    <a:pt x="8531" y="1285"/>
                    <a:pt x="9528" y="2282"/>
                  </a:cubicBezTo>
                  <a:cubicBezTo>
                    <a:pt x="11522" y="4276"/>
                    <a:pt x="11522" y="7533"/>
                    <a:pt x="9528" y="9527"/>
                  </a:cubicBezTo>
                  <a:cubicBezTo>
                    <a:pt x="8553" y="10480"/>
                    <a:pt x="7268" y="11012"/>
                    <a:pt x="5917" y="11012"/>
                  </a:cubicBezTo>
                  <a:cubicBezTo>
                    <a:pt x="4543" y="11012"/>
                    <a:pt x="3258" y="10480"/>
                    <a:pt x="2283" y="9527"/>
                  </a:cubicBezTo>
                  <a:cubicBezTo>
                    <a:pt x="1330" y="8552"/>
                    <a:pt x="799" y="7267"/>
                    <a:pt x="799" y="5894"/>
                  </a:cubicBezTo>
                  <a:cubicBezTo>
                    <a:pt x="799" y="4542"/>
                    <a:pt x="1330" y="3257"/>
                    <a:pt x="2283" y="2282"/>
                  </a:cubicBezTo>
                  <a:cubicBezTo>
                    <a:pt x="3280" y="1285"/>
                    <a:pt x="4609" y="798"/>
                    <a:pt x="5917" y="798"/>
                  </a:cubicBezTo>
                  <a:close/>
                  <a:moveTo>
                    <a:pt x="5906" y="0"/>
                  </a:moveTo>
                  <a:cubicBezTo>
                    <a:pt x="4393" y="0"/>
                    <a:pt x="2881" y="576"/>
                    <a:pt x="1729" y="1728"/>
                  </a:cubicBezTo>
                  <a:cubicBezTo>
                    <a:pt x="621" y="2836"/>
                    <a:pt x="1" y="4321"/>
                    <a:pt x="1" y="5894"/>
                  </a:cubicBezTo>
                  <a:cubicBezTo>
                    <a:pt x="1" y="7489"/>
                    <a:pt x="621" y="8973"/>
                    <a:pt x="1729" y="10081"/>
                  </a:cubicBezTo>
                  <a:cubicBezTo>
                    <a:pt x="2859" y="11189"/>
                    <a:pt x="4344" y="11809"/>
                    <a:pt x="5917" y="11809"/>
                  </a:cubicBezTo>
                  <a:cubicBezTo>
                    <a:pt x="7490" y="11809"/>
                    <a:pt x="8974" y="11189"/>
                    <a:pt x="10082" y="10081"/>
                  </a:cubicBezTo>
                  <a:cubicBezTo>
                    <a:pt x="12386" y="7777"/>
                    <a:pt x="12386" y="4033"/>
                    <a:pt x="10082" y="1728"/>
                  </a:cubicBezTo>
                  <a:cubicBezTo>
                    <a:pt x="8930" y="576"/>
                    <a:pt x="7418" y="0"/>
                    <a:pt x="59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25"/>
            <p:cNvSpPr/>
            <p:nvPr/>
          </p:nvSpPr>
          <p:spPr>
            <a:xfrm>
              <a:off x="6222775" y="502599"/>
              <a:ext cx="162413" cy="162381"/>
            </a:xfrm>
            <a:custGeom>
              <a:avLst/>
              <a:gdLst/>
              <a:ahLst/>
              <a:cxnLst/>
              <a:rect l="l" t="t" r="r" b="b"/>
              <a:pathLst>
                <a:path w="5031" h="5030" extrusionOk="0">
                  <a:moveTo>
                    <a:pt x="2527" y="0"/>
                  </a:moveTo>
                  <a:cubicBezTo>
                    <a:pt x="1131" y="0"/>
                    <a:pt x="1" y="1130"/>
                    <a:pt x="1" y="2504"/>
                  </a:cubicBezTo>
                  <a:cubicBezTo>
                    <a:pt x="1" y="3900"/>
                    <a:pt x="1131" y="5030"/>
                    <a:pt x="2527" y="5030"/>
                  </a:cubicBezTo>
                  <a:cubicBezTo>
                    <a:pt x="3900" y="5030"/>
                    <a:pt x="5030" y="3900"/>
                    <a:pt x="5030" y="2504"/>
                  </a:cubicBezTo>
                  <a:cubicBezTo>
                    <a:pt x="5030" y="1130"/>
                    <a:pt x="3900" y="0"/>
                    <a:pt x="25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53" name="Google Shape;1653;p25"/>
          <p:cNvGrpSpPr/>
          <p:nvPr/>
        </p:nvGrpSpPr>
        <p:grpSpPr>
          <a:xfrm>
            <a:off x="11414796" y="5631048"/>
            <a:ext cx="1171137" cy="367196"/>
            <a:chOff x="8363724" y="112839"/>
            <a:chExt cx="878375" cy="275404"/>
          </a:xfrm>
        </p:grpSpPr>
        <p:grpSp>
          <p:nvGrpSpPr>
            <p:cNvPr id="1654" name="Google Shape;1654;p25"/>
            <p:cNvGrpSpPr/>
            <p:nvPr/>
          </p:nvGrpSpPr>
          <p:grpSpPr>
            <a:xfrm>
              <a:off x="8363724" y="112839"/>
              <a:ext cx="878375" cy="275404"/>
              <a:chOff x="6611124" y="570039"/>
              <a:chExt cx="878375" cy="275404"/>
            </a:xfrm>
          </p:grpSpPr>
          <p:sp>
            <p:nvSpPr>
              <p:cNvPr id="1655" name="Google Shape;1655;p25"/>
              <p:cNvSpPr/>
              <p:nvPr/>
            </p:nvSpPr>
            <p:spPr>
              <a:xfrm>
                <a:off x="6675495" y="570039"/>
                <a:ext cx="814003" cy="195309"/>
              </a:xfrm>
              <a:custGeom>
                <a:avLst/>
                <a:gdLst/>
                <a:ahLst/>
                <a:cxnLst/>
                <a:rect l="l" t="t" r="r" b="b"/>
                <a:pathLst>
                  <a:path w="25215" h="6050" extrusionOk="0">
                    <a:moveTo>
                      <a:pt x="5916" y="1"/>
                    </a:moveTo>
                    <a:lnTo>
                      <a:pt x="0" y="5894"/>
                    </a:lnTo>
                    <a:cubicBezTo>
                      <a:pt x="89" y="5938"/>
                      <a:pt x="178" y="5983"/>
                      <a:pt x="244" y="6049"/>
                    </a:cubicBezTo>
                    <a:lnTo>
                      <a:pt x="6027" y="266"/>
                    </a:lnTo>
                    <a:lnTo>
                      <a:pt x="25214" y="266"/>
                    </a:lnTo>
                    <a:lnTo>
                      <a:pt x="2521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6" name="Google Shape;1656;p25"/>
              <p:cNvSpPr/>
              <p:nvPr/>
            </p:nvSpPr>
            <p:spPr>
              <a:xfrm>
                <a:off x="6611124" y="755310"/>
                <a:ext cx="89423" cy="90133"/>
              </a:xfrm>
              <a:custGeom>
                <a:avLst/>
                <a:gdLst/>
                <a:ahLst/>
                <a:cxnLst/>
                <a:rect l="l" t="t" r="r" b="b"/>
                <a:pathLst>
                  <a:path w="2770" h="2792" extrusionOk="0">
                    <a:moveTo>
                      <a:pt x="1374" y="0"/>
                    </a:moveTo>
                    <a:cubicBezTo>
                      <a:pt x="621" y="0"/>
                      <a:pt x="0" y="620"/>
                      <a:pt x="0" y="1396"/>
                    </a:cubicBezTo>
                    <a:cubicBezTo>
                      <a:pt x="0" y="2171"/>
                      <a:pt x="621" y="2792"/>
                      <a:pt x="1374" y="2792"/>
                    </a:cubicBezTo>
                    <a:cubicBezTo>
                      <a:pt x="2149" y="2792"/>
                      <a:pt x="2770" y="2171"/>
                      <a:pt x="2770" y="1396"/>
                    </a:cubicBezTo>
                    <a:cubicBezTo>
                      <a:pt x="2770" y="953"/>
                      <a:pt x="2570" y="576"/>
                      <a:pt x="2238" y="310"/>
                    </a:cubicBezTo>
                    <a:lnTo>
                      <a:pt x="2083" y="487"/>
                    </a:lnTo>
                    <a:lnTo>
                      <a:pt x="1884" y="288"/>
                    </a:lnTo>
                    <a:lnTo>
                      <a:pt x="1994" y="155"/>
                    </a:lnTo>
                    <a:cubicBezTo>
                      <a:pt x="1817" y="66"/>
                      <a:pt x="1596" y="0"/>
                      <a:pt x="137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57" name="Google Shape;1657;p25"/>
            <p:cNvSpPr/>
            <p:nvPr/>
          </p:nvSpPr>
          <p:spPr>
            <a:xfrm>
              <a:off x="8424512" y="303114"/>
              <a:ext cx="11493" cy="10750"/>
            </a:xfrm>
            <a:custGeom>
              <a:avLst/>
              <a:gdLst/>
              <a:ahLst/>
              <a:cxnLst/>
              <a:rect l="l" t="t" r="r" b="b"/>
              <a:pathLst>
                <a:path w="356" h="333" extrusionOk="0">
                  <a:moveTo>
                    <a:pt x="111" y="0"/>
                  </a:moveTo>
                  <a:lnTo>
                    <a:pt x="1" y="133"/>
                  </a:lnTo>
                  <a:lnTo>
                    <a:pt x="200" y="332"/>
                  </a:lnTo>
                  <a:lnTo>
                    <a:pt x="355" y="155"/>
                  </a:lnTo>
                  <a:cubicBezTo>
                    <a:pt x="289" y="89"/>
                    <a:pt x="200" y="44"/>
                    <a:pt x="111" y="0"/>
                  </a:cubicBezTo>
                  <a:close/>
                </a:path>
              </a:pathLst>
            </a:custGeom>
            <a:solidFill>
              <a:srgbClr val="FF41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58" name="Google Shape;1658;p25"/>
          <p:cNvGrpSpPr/>
          <p:nvPr/>
        </p:nvGrpSpPr>
        <p:grpSpPr>
          <a:xfrm>
            <a:off x="10620672" y="5914923"/>
            <a:ext cx="2168456" cy="630246"/>
            <a:chOff x="7615712" y="156599"/>
            <a:chExt cx="1626382" cy="472696"/>
          </a:xfrm>
        </p:grpSpPr>
        <p:sp>
          <p:nvSpPr>
            <p:cNvPr id="1659" name="Google Shape;1659;p25"/>
            <p:cNvSpPr/>
            <p:nvPr/>
          </p:nvSpPr>
          <p:spPr>
            <a:xfrm>
              <a:off x="7677781" y="212980"/>
              <a:ext cx="1564313" cy="416315"/>
            </a:xfrm>
            <a:custGeom>
              <a:avLst/>
              <a:gdLst/>
              <a:ahLst/>
              <a:cxnLst/>
              <a:rect l="l" t="t" r="r" b="b"/>
              <a:pathLst>
                <a:path w="48457" h="12896" extrusionOk="0">
                  <a:moveTo>
                    <a:pt x="576" y="0"/>
                  </a:moveTo>
                  <a:cubicBezTo>
                    <a:pt x="421" y="244"/>
                    <a:pt x="222" y="444"/>
                    <a:pt x="0" y="599"/>
                  </a:cubicBezTo>
                  <a:lnTo>
                    <a:pt x="12275" y="12895"/>
                  </a:lnTo>
                  <a:lnTo>
                    <a:pt x="43582" y="12895"/>
                  </a:lnTo>
                  <a:lnTo>
                    <a:pt x="48456" y="8021"/>
                  </a:lnTo>
                  <a:lnTo>
                    <a:pt x="48456" y="6847"/>
                  </a:lnTo>
                  <a:lnTo>
                    <a:pt x="43227" y="12053"/>
                  </a:lnTo>
                  <a:lnTo>
                    <a:pt x="12629" y="12053"/>
                  </a:lnTo>
                  <a:lnTo>
                    <a:pt x="57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25"/>
            <p:cNvSpPr/>
            <p:nvPr/>
          </p:nvSpPr>
          <p:spPr>
            <a:xfrm>
              <a:off x="7615712" y="156599"/>
              <a:ext cx="98010" cy="98720"/>
            </a:xfrm>
            <a:custGeom>
              <a:avLst/>
              <a:gdLst/>
              <a:ahLst/>
              <a:cxnLst/>
              <a:rect l="l" t="t" r="r" b="b"/>
              <a:pathLst>
                <a:path w="3036" h="3058" extrusionOk="0">
                  <a:moveTo>
                    <a:pt x="1529" y="288"/>
                  </a:move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20" y="2792"/>
                    <a:pt x="266" y="2216"/>
                    <a:pt x="266" y="1529"/>
                  </a:cubicBezTo>
                  <a:cubicBezTo>
                    <a:pt x="266" y="842"/>
                    <a:pt x="820" y="288"/>
                    <a:pt x="1529" y="288"/>
                  </a:cubicBezTo>
                  <a:close/>
                  <a:moveTo>
                    <a:pt x="1529" y="0"/>
                  </a:moveTo>
                  <a:cubicBezTo>
                    <a:pt x="687" y="0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1861" y="3058"/>
                    <a:pt x="2193" y="2947"/>
                    <a:pt x="2437" y="2747"/>
                  </a:cubicBezTo>
                  <a:lnTo>
                    <a:pt x="2260" y="2570"/>
                  </a:lnTo>
                  <a:lnTo>
                    <a:pt x="2459" y="2371"/>
                  </a:lnTo>
                  <a:lnTo>
                    <a:pt x="2637" y="2548"/>
                  </a:lnTo>
                  <a:cubicBezTo>
                    <a:pt x="2902" y="2282"/>
                    <a:pt x="3035" y="1928"/>
                    <a:pt x="3035" y="1529"/>
                  </a:cubicBezTo>
                  <a:cubicBezTo>
                    <a:pt x="3035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61" name="Google Shape;1661;p25"/>
          <p:cNvGrpSpPr/>
          <p:nvPr/>
        </p:nvGrpSpPr>
        <p:grpSpPr>
          <a:xfrm>
            <a:off x="1010636" y="655597"/>
            <a:ext cx="1171162" cy="245697"/>
            <a:chOff x="919039" y="1581426"/>
            <a:chExt cx="600134" cy="125902"/>
          </a:xfrm>
        </p:grpSpPr>
        <p:sp>
          <p:nvSpPr>
            <p:cNvPr id="1662" name="Google Shape;1662;p25"/>
            <p:cNvSpPr/>
            <p:nvPr/>
          </p:nvSpPr>
          <p:spPr>
            <a:xfrm>
              <a:off x="1393982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7" y="3900"/>
                  </a:lnTo>
                  <a:lnTo>
                    <a:pt x="38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25"/>
            <p:cNvSpPr/>
            <p:nvPr/>
          </p:nvSpPr>
          <p:spPr>
            <a:xfrm>
              <a:off x="1156511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8" y="3900"/>
                  </a:lnTo>
                  <a:lnTo>
                    <a:pt x="3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25"/>
            <p:cNvSpPr/>
            <p:nvPr/>
          </p:nvSpPr>
          <p:spPr>
            <a:xfrm>
              <a:off x="919039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8" y="3900"/>
                  </a:lnTo>
                  <a:lnTo>
                    <a:pt x="3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25"/>
            <p:cNvSpPr/>
            <p:nvPr/>
          </p:nvSpPr>
          <p:spPr>
            <a:xfrm>
              <a:off x="951225" y="1640084"/>
              <a:ext cx="505705" cy="8619"/>
            </a:xfrm>
            <a:custGeom>
              <a:avLst/>
              <a:gdLst/>
              <a:ahLst/>
              <a:cxnLst/>
              <a:rect l="l" t="t" r="r" b="b"/>
              <a:pathLst>
                <a:path w="15665" h="267" extrusionOk="0">
                  <a:moveTo>
                    <a:pt x="0" y="0"/>
                  </a:moveTo>
                  <a:lnTo>
                    <a:pt x="0" y="266"/>
                  </a:lnTo>
                  <a:lnTo>
                    <a:pt x="15665" y="266"/>
                  </a:lnTo>
                  <a:lnTo>
                    <a:pt x="15665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66" name="Google Shape;1666;p25"/>
          <p:cNvGrpSpPr/>
          <p:nvPr/>
        </p:nvGrpSpPr>
        <p:grpSpPr>
          <a:xfrm flipH="1">
            <a:off x="10975493" y="3676255"/>
            <a:ext cx="2121909" cy="1121518"/>
            <a:chOff x="661553" y="1919040"/>
            <a:chExt cx="1591472" cy="841159"/>
          </a:xfrm>
        </p:grpSpPr>
        <p:sp>
          <p:nvSpPr>
            <p:cNvPr id="1667" name="Google Shape;1667;p25"/>
            <p:cNvSpPr/>
            <p:nvPr/>
          </p:nvSpPr>
          <p:spPr>
            <a:xfrm>
              <a:off x="661553" y="2267371"/>
              <a:ext cx="1400512" cy="411311"/>
            </a:xfrm>
            <a:custGeom>
              <a:avLst/>
              <a:gdLst/>
              <a:ahLst/>
              <a:cxnLst/>
              <a:rect l="l" t="t" r="r" b="b"/>
              <a:pathLst>
                <a:path w="43383" h="12741" extrusionOk="0">
                  <a:moveTo>
                    <a:pt x="24283" y="0"/>
                  </a:moveTo>
                  <a:lnTo>
                    <a:pt x="19387" y="4897"/>
                  </a:lnTo>
                  <a:lnTo>
                    <a:pt x="2304" y="4897"/>
                  </a:lnTo>
                  <a:lnTo>
                    <a:pt x="0" y="2593"/>
                  </a:lnTo>
                  <a:lnTo>
                    <a:pt x="0" y="2991"/>
                  </a:lnTo>
                  <a:lnTo>
                    <a:pt x="2193" y="5185"/>
                  </a:lnTo>
                  <a:lnTo>
                    <a:pt x="19498" y="5185"/>
                  </a:lnTo>
                  <a:lnTo>
                    <a:pt x="24416" y="266"/>
                  </a:lnTo>
                  <a:lnTo>
                    <a:pt x="30731" y="266"/>
                  </a:lnTo>
                  <a:lnTo>
                    <a:pt x="43183" y="12740"/>
                  </a:lnTo>
                  <a:cubicBezTo>
                    <a:pt x="43249" y="12674"/>
                    <a:pt x="43316" y="12607"/>
                    <a:pt x="43382" y="12541"/>
                  </a:cubicBezTo>
                  <a:lnTo>
                    <a:pt x="3084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25"/>
            <p:cNvSpPr/>
            <p:nvPr/>
          </p:nvSpPr>
          <p:spPr>
            <a:xfrm>
              <a:off x="661553" y="2117869"/>
              <a:ext cx="1493485" cy="209610"/>
            </a:xfrm>
            <a:custGeom>
              <a:avLst/>
              <a:gdLst/>
              <a:ahLst/>
              <a:cxnLst/>
              <a:rect l="l" t="t" r="r" b="b"/>
              <a:pathLst>
                <a:path w="46263" h="6493" extrusionOk="0">
                  <a:moveTo>
                    <a:pt x="21802" y="1"/>
                  </a:moveTo>
                  <a:lnTo>
                    <a:pt x="15598" y="6204"/>
                  </a:lnTo>
                  <a:lnTo>
                    <a:pt x="4343" y="6204"/>
                  </a:lnTo>
                  <a:lnTo>
                    <a:pt x="0" y="1862"/>
                  </a:lnTo>
                  <a:lnTo>
                    <a:pt x="0" y="2261"/>
                  </a:lnTo>
                  <a:lnTo>
                    <a:pt x="4232" y="6492"/>
                  </a:lnTo>
                  <a:lnTo>
                    <a:pt x="15709" y="6492"/>
                  </a:lnTo>
                  <a:lnTo>
                    <a:pt x="21935" y="267"/>
                  </a:lnTo>
                  <a:lnTo>
                    <a:pt x="46262" y="267"/>
                  </a:lnTo>
                  <a:cubicBezTo>
                    <a:pt x="46262" y="222"/>
                    <a:pt x="46262" y="178"/>
                    <a:pt x="46262" y="134"/>
                  </a:cubicBezTo>
                  <a:cubicBezTo>
                    <a:pt x="46262" y="89"/>
                    <a:pt x="46262" y="45"/>
                    <a:pt x="46262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25"/>
            <p:cNvSpPr/>
            <p:nvPr/>
          </p:nvSpPr>
          <p:spPr>
            <a:xfrm>
              <a:off x="2043446" y="2661479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266"/>
                  </a:moveTo>
                  <a:cubicBezTo>
                    <a:pt x="2216" y="266"/>
                    <a:pt x="2792" y="842"/>
                    <a:pt x="2792" y="1529"/>
                  </a:cubicBezTo>
                  <a:cubicBezTo>
                    <a:pt x="2792" y="2216"/>
                    <a:pt x="2216" y="2770"/>
                    <a:pt x="1529" y="2770"/>
                  </a:cubicBezTo>
                  <a:cubicBezTo>
                    <a:pt x="842" y="2770"/>
                    <a:pt x="288" y="2216"/>
                    <a:pt x="288" y="1529"/>
                  </a:cubicBezTo>
                  <a:cubicBezTo>
                    <a:pt x="288" y="842"/>
                    <a:pt x="842" y="266"/>
                    <a:pt x="1529" y="266"/>
                  </a:cubicBezTo>
                  <a:close/>
                  <a:moveTo>
                    <a:pt x="1529" y="0"/>
                  </a:moveTo>
                  <a:cubicBezTo>
                    <a:pt x="1174" y="0"/>
                    <a:pt x="842" y="133"/>
                    <a:pt x="576" y="333"/>
                  </a:cubicBezTo>
                  <a:lnTo>
                    <a:pt x="731" y="488"/>
                  </a:lnTo>
                  <a:lnTo>
                    <a:pt x="532" y="687"/>
                  </a:lnTo>
                  <a:lnTo>
                    <a:pt x="377" y="532"/>
                  </a:lnTo>
                  <a:cubicBezTo>
                    <a:pt x="155" y="798"/>
                    <a:pt x="0" y="1153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25"/>
            <p:cNvSpPr/>
            <p:nvPr/>
          </p:nvSpPr>
          <p:spPr>
            <a:xfrm>
              <a:off x="2155015" y="2072802"/>
              <a:ext cx="98010" cy="98752"/>
            </a:xfrm>
            <a:custGeom>
              <a:avLst/>
              <a:gdLst/>
              <a:ahLst/>
              <a:cxnLst/>
              <a:rect l="l" t="t" r="r" b="b"/>
              <a:pathLst>
                <a:path w="3036" h="3059" extrusionOk="0">
                  <a:moveTo>
                    <a:pt x="1507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3"/>
                    <a:pt x="1507" y="2793"/>
                  </a:cubicBezTo>
                  <a:cubicBezTo>
                    <a:pt x="820" y="2793"/>
                    <a:pt x="266" y="2216"/>
                    <a:pt x="266" y="1530"/>
                  </a:cubicBezTo>
                  <a:cubicBezTo>
                    <a:pt x="266" y="843"/>
                    <a:pt x="820" y="289"/>
                    <a:pt x="1507" y="289"/>
                  </a:cubicBezTo>
                  <a:close/>
                  <a:moveTo>
                    <a:pt x="1507" y="1"/>
                  </a:moveTo>
                  <a:cubicBezTo>
                    <a:pt x="732" y="1"/>
                    <a:pt x="67" y="621"/>
                    <a:pt x="0" y="1397"/>
                  </a:cubicBezTo>
                  <a:lnTo>
                    <a:pt x="133" y="1397"/>
                  </a:lnTo>
                  <a:lnTo>
                    <a:pt x="133" y="1663"/>
                  </a:lnTo>
                  <a:lnTo>
                    <a:pt x="0" y="1663"/>
                  </a:lnTo>
                  <a:cubicBezTo>
                    <a:pt x="67" y="2460"/>
                    <a:pt x="732" y="3058"/>
                    <a:pt x="1507" y="3058"/>
                  </a:cubicBezTo>
                  <a:cubicBezTo>
                    <a:pt x="2349" y="3058"/>
                    <a:pt x="3036" y="2372"/>
                    <a:pt x="3036" y="1530"/>
                  </a:cubicBezTo>
                  <a:cubicBezTo>
                    <a:pt x="3036" y="688"/>
                    <a:pt x="2349" y="1"/>
                    <a:pt x="1507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25"/>
            <p:cNvSpPr/>
            <p:nvPr/>
          </p:nvSpPr>
          <p:spPr>
            <a:xfrm>
              <a:off x="2155015" y="2117869"/>
              <a:ext cx="4326" cy="8619"/>
            </a:xfrm>
            <a:custGeom>
              <a:avLst/>
              <a:gdLst/>
              <a:ahLst/>
              <a:cxnLst/>
              <a:rect l="l" t="t" r="r" b="b"/>
              <a:pathLst>
                <a:path w="134" h="267" extrusionOk="0">
                  <a:moveTo>
                    <a:pt x="0" y="1"/>
                  </a:moveTo>
                  <a:cubicBezTo>
                    <a:pt x="0" y="45"/>
                    <a:pt x="0" y="89"/>
                    <a:pt x="0" y="134"/>
                  </a:cubicBezTo>
                  <a:cubicBezTo>
                    <a:pt x="0" y="178"/>
                    <a:pt x="0" y="222"/>
                    <a:pt x="0" y="267"/>
                  </a:cubicBezTo>
                  <a:lnTo>
                    <a:pt x="133" y="267"/>
                  </a:lnTo>
                  <a:lnTo>
                    <a:pt x="133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25"/>
            <p:cNvSpPr/>
            <p:nvPr/>
          </p:nvSpPr>
          <p:spPr>
            <a:xfrm>
              <a:off x="1779502" y="1951936"/>
              <a:ext cx="3616" cy="8619"/>
            </a:xfrm>
            <a:custGeom>
              <a:avLst/>
              <a:gdLst/>
              <a:ahLst/>
              <a:cxnLst/>
              <a:rect l="l" t="t" r="r" b="b"/>
              <a:pathLst>
                <a:path w="112" h="267" extrusionOk="0">
                  <a:moveTo>
                    <a:pt x="89" y="0"/>
                  </a:moveTo>
                  <a:cubicBezTo>
                    <a:pt x="67" y="89"/>
                    <a:pt x="23" y="178"/>
                    <a:pt x="0" y="266"/>
                  </a:cubicBezTo>
                  <a:lnTo>
                    <a:pt x="111" y="266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25"/>
            <p:cNvSpPr/>
            <p:nvPr/>
          </p:nvSpPr>
          <p:spPr>
            <a:xfrm>
              <a:off x="951936" y="1951936"/>
              <a:ext cx="821138" cy="187432"/>
            </a:xfrm>
            <a:custGeom>
              <a:avLst/>
              <a:gdLst/>
              <a:ahLst/>
              <a:cxnLst/>
              <a:rect l="l" t="t" r="r" b="b"/>
              <a:pathLst>
                <a:path w="25436" h="5806" extrusionOk="0">
                  <a:moveTo>
                    <a:pt x="10436" y="0"/>
                  </a:moveTo>
                  <a:lnTo>
                    <a:pt x="4919" y="5539"/>
                  </a:lnTo>
                  <a:lnTo>
                    <a:pt x="0" y="5539"/>
                  </a:lnTo>
                  <a:lnTo>
                    <a:pt x="0" y="5805"/>
                  </a:lnTo>
                  <a:lnTo>
                    <a:pt x="5030" y="5805"/>
                  </a:lnTo>
                  <a:lnTo>
                    <a:pt x="10569" y="266"/>
                  </a:lnTo>
                  <a:lnTo>
                    <a:pt x="25369" y="266"/>
                  </a:lnTo>
                  <a:cubicBezTo>
                    <a:pt x="25369" y="178"/>
                    <a:pt x="25392" y="89"/>
                    <a:pt x="25436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25"/>
            <p:cNvSpPr/>
            <p:nvPr/>
          </p:nvSpPr>
          <p:spPr>
            <a:xfrm>
              <a:off x="851795" y="2077096"/>
              <a:ext cx="98752" cy="98752"/>
            </a:xfrm>
            <a:custGeom>
              <a:avLst/>
              <a:gdLst/>
              <a:ahLst/>
              <a:cxnLst/>
              <a:rect l="l" t="t" r="r" b="b"/>
              <a:pathLst>
                <a:path w="3059" h="3059" extrusionOk="0">
                  <a:moveTo>
                    <a:pt x="1529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43" y="2792"/>
                    <a:pt x="266" y="2216"/>
                    <a:pt x="266" y="1530"/>
                  </a:cubicBezTo>
                  <a:cubicBezTo>
                    <a:pt x="266" y="843"/>
                    <a:pt x="843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1" y="688"/>
                    <a:pt x="1" y="1530"/>
                  </a:cubicBezTo>
                  <a:cubicBezTo>
                    <a:pt x="1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25"/>
            <p:cNvSpPr/>
            <p:nvPr/>
          </p:nvSpPr>
          <p:spPr>
            <a:xfrm>
              <a:off x="1770205" y="1919040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0"/>
                  </a:moveTo>
                  <a:cubicBezTo>
                    <a:pt x="864" y="0"/>
                    <a:pt x="288" y="421"/>
                    <a:pt x="89" y="1019"/>
                  </a:cubicBezTo>
                  <a:lnTo>
                    <a:pt x="377" y="1019"/>
                  </a:lnTo>
                  <a:cubicBezTo>
                    <a:pt x="576" y="576"/>
                    <a:pt x="1020" y="288"/>
                    <a:pt x="1529" y="288"/>
                  </a:cubicBez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70"/>
                    <a:pt x="1529" y="2770"/>
                  </a:cubicBezTo>
                  <a:cubicBezTo>
                    <a:pt x="842" y="2770"/>
                    <a:pt x="266" y="2216"/>
                    <a:pt x="266" y="1529"/>
                  </a:cubicBezTo>
                  <a:cubicBezTo>
                    <a:pt x="266" y="1440"/>
                    <a:pt x="288" y="1374"/>
                    <a:pt x="288" y="1285"/>
                  </a:cubicBezTo>
                  <a:lnTo>
                    <a:pt x="22" y="1285"/>
                  </a:lnTo>
                  <a:cubicBezTo>
                    <a:pt x="0" y="1374"/>
                    <a:pt x="0" y="1440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25"/>
            <p:cNvSpPr/>
            <p:nvPr/>
          </p:nvSpPr>
          <p:spPr>
            <a:xfrm>
              <a:off x="1770915" y="1951936"/>
              <a:ext cx="11460" cy="8619"/>
            </a:xfrm>
            <a:custGeom>
              <a:avLst/>
              <a:gdLst/>
              <a:ahLst/>
              <a:cxnLst/>
              <a:rect l="l" t="t" r="r" b="b"/>
              <a:pathLst>
                <a:path w="355" h="267" extrusionOk="0">
                  <a:moveTo>
                    <a:pt x="67" y="0"/>
                  </a:moveTo>
                  <a:cubicBezTo>
                    <a:pt x="23" y="89"/>
                    <a:pt x="0" y="178"/>
                    <a:pt x="0" y="266"/>
                  </a:cubicBezTo>
                  <a:lnTo>
                    <a:pt x="266" y="266"/>
                  </a:lnTo>
                  <a:cubicBezTo>
                    <a:pt x="289" y="178"/>
                    <a:pt x="333" y="89"/>
                    <a:pt x="355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77" name="Google Shape;1677;p25"/>
          <p:cNvGrpSpPr/>
          <p:nvPr/>
        </p:nvGrpSpPr>
        <p:grpSpPr>
          <a:xfrm>
            <a:off x="5731460" y="6178034"/>
            <a:ext cx="243725" cy="797944"/>
            <a:chOff x="3638102" y="4583399"/>
            <a:chExt cx="182798" cy="598473"/>
          </a:xfrm>
        </p:grpSpPr>
        <p:sp>
          <p:nvSpPr>
            <p:cNvPr id="1678" name="Google Shape;1678;p25"/>
            <p:cNvSpPr/>
            <p:nvPr/>
          </p:nvSpPr>
          <p:spPr>
            <a:xfrm>
              <a:off x="3710947" y="4755502"/>
              <a:ext cx="21214" cy="426370"/>
            </a:xfrm>
            <a:custGeom>
              <a:avLst/>
              <a:gdLst/>
              <a:ahLst/>
              <a:cxnLst/>
              <a:rect l="l" t="t" r="r" b="b"/>
              <a:pathLst>
                <a:path w="355" h="7135" extrusionOk="0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25"/>
            <p:cNvSpPr/>
            <p:nvPr/>
          </p:nvSpPr>
          <p:spPr>
            <a:xfrm>
              <a:off x="3638102" y="4583399"/>
              <a:ext cx="182798" cy="181424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0" name="Google Shape;1680;p25"/>
          <p:cNvGrpSpPr/>
          <p:nvPr/>
        </p:nvGrpSpPr>
        <p:grpSpPr>
          <a:xfrm>
            <a:off x="6643626" y="6325410"/>
            <a:ext cx="243725" cy="797944"/>
            <a:chOff x="3638102" y="4583399"/>
            <a:chExt cx="182798" cy="598473"/>
          </a:xfrm>
        </p:grpSpPr>
        <p:sp>
          <p:nvSpPr>
            <p:cNvPr id="1681" name="Google Shape;1681;p25"/>
            <p:cNvSpPr/>
            <p:nvPr/>
          </p:nvSpPr>
          <p:spPr>
            <a:xfrm>
              <a:off x="3710947" y="4755502"/>
              <a:ext cx="21214" cy="426370"/>
            </a:xfrm>
            <a:custGeom>
              <a:avLst/>
              <a:gdLst/>
              <a:ahLst/>
              <a:cxnLst/>
              <a:rect l="l" t="t" r="r" b="b"/>
              <a:pathLst>
                <a:path w="355" h="7135" extrusionOk="0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25"/>
            <p:cNvSpPr/>
            <p:nvPr/>
          </p:nvSpPr>
          <p:spPr>
            <a:xfrm>
              <a:off x="3638102" y="4583399"/>
              <a:ext cx="182798" cy="181424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3" name="Google Shape;1683;p25"/>
          <p:cNvGrpSpPr/>
          <p:nvPr/>
        </p:nvGrpSpPr>
        <p:grpSpPr>
          <a:xfrm>
            <a:off x="11791843" y="365997"/>
            <a:ext cx="533189" cy="869180"/>
            <a:chOff x="8772496" y="3715501"/>
            <a:chExt cx="399902" cy="651901"/>
          </a:xfrm>
        </p:grpSpPr>
        <p:sp>
          <p:nvSpPr>
            <p:cNvPr id="1684" name="Google Shape;1684;p25"/>
            <p:cNvSpPr/>
            <p:nvPr/>
          </p:nvSpPr>
          <p:spPr>
            <a:xfrm>
              <a:off x="8838105" y="3859218"/>
              <a:ext cx="334293" cy="508184"/>
            </a:xfrm>
            <a:custGeom>
              <a:avLst/>
              <a:gdLst/>
              <a:ahLst/>
              <a:cxnLst/>
              <a:rect l="l" t="t" r="r" b="b"/>
              <a:pathLst>
                <a:path w="7113" h="10813" extrusionOk="0">
                  <a:moveTo>
                    <a:pt x="0" y="1"/>
                  </a:moveTo>
                  <a:lnTo>
                    <a:pt x="0" y="3723"/>
                  </a:lnTo>
                  <a:lnTo>
                    <a:pt x="7112" y="10813"/>
                  </a:lnTo>
                  <a:lnTo>
                    <a:pt x="7112" y="10436"/>
                  </a:lnTo>
                  <a:lnTo>
                    <a:pt x="288" y="3612"/>
                  </a:lnTo>
                  <a:lnTo>
                    <a:pt x="288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25"/>
            <p:cNvSpPr/>
            <p:nvPr/>
          </p:nvSpPr>
          <p:spPr>
            <a:xfrm>
              <a:off x="8772496" y="3715501"/>
              <a:ext cx="143718" cy="143765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89"/>
                  </a:moveTo>
                  <a:cubicBezTo>
                    <a:pt x="2216" y="289"/>
                    <a:pt x="2792" y="843"/>
                    <a:pt x="2792" y="1530"/>
                  </a:cubicBezTo>
                  <a:cubicBezTo>
                    <a:pt x="2792" y="2217"/>
                    <a:pt x="2216" y="2793"/>
                    <a:pt x="1529" y="2793"/>
                  </a:cubicBezTo>
                  <a:cubicBezTo>
                    <a:pt x="842" y="2793"/>
                    <a:pt x="288" y="2217"/>
                    <a:pt x="288" y="1530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27"/>
                    <a:pt x="621" y="2992"/>
                    <a:pt x="1396" y="3059"/>
                  </a:cubicBezTo>
                  <a:lnTo>
                    <a:pt x="1396" y="2926"/>
                  </a:lnTo>
                  <a:lnTo>
                    <a:pt x="1684" y="2926"/>
                  </a:lnTo>
                  <a:lnTo>
                    <a:pt x="1684" y="3059"/>
                  </a:lnTo>
                  <a:cubicBezTo>
                    <a:pt x="2460" y="2992"/>
                    <a:pt x="3058" y="2327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6" name="Google Shape;1686;p25"/>
          <p:cNvGrpSpPr/>
          <p:nvPr/>
        </p:nvGrpSpPr>
        <p:grpSpPr>
          <a:xfrm rot="5400000">
            <a:off x="88322" y="2885871"/>
            <a:ext cx="245699" cy="804408"/>
            <a:chOff x="3638102" y="4583399"/>
            <a:chExt cx="182798" cy="598473"/>
          </a:xfrm>
        </p:grpSpPr>
        <p:sp>
          <p:nvSpPr>
            <p:cNvPr id="1687" name="Google Shape;1687;p25"/>
            <p:cNvSpPr/>
            <p:nvPr/>
          </p:nvSpPr>
          <p:spPr>
            <a:xfrm>
              <a:off x="3710947" y="4755502"/>
              <a:ext cx="21214" cy="426370"/>
            </a:xfrm>
            <a:custGeom>
              <a:avLst/>
              <a:gdLst/>
              <a:ahLst/>
              <a:cxnLst/>
              <a:rect l="l" t="t" r="r" b="b"/>
              <a:pathLst>
                <a:path w="355" h="7135" extrusionOk="0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25"/>
            <p:cNvSpPr/>
            <p:nvPr/>
          </p:nvSpPr>
          <p:spPr>
            <a:xfrm>
              <a:off x="3638102" y="4583399"/>
              <a:ext cx="182798" cy="181424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9" name="Google Shape;1689;p25"/>
          <p:cNvGrpSpPr/>
          <p:nvPr/>
        </p:nvGrpSpPr>
        <p:grpSpPr>
          <a:xfrm>
            <a:off x="-1389177" y="4990706"/>
            <a:ext cx="4579550" cy="1459141"/>
            <a:chOff x="1035175" y="739350"/>
            <a:chExt cx="2659900" cy="847500"/>
          </a:xfrm>
        </p:grpSpPr>
        <p:sp>
          <p:nvSpPr>
            <p:cNvPr id="1690" name="Google Shape;1690;p25"/>
            <p:cNvSpPr/>
            <p:nvPr/>
          </p:nvSpPr>
          <p:spPr>
            <a:xfrm>
              <a:off x="1092800" y="1117100"/>
              <a:ext cx="2529150" cy="430400"/>
            </a:xfrm>
            <a:custGeom>
              <a:avLst/>
              <a:gdLst/>
              <a:ahLst/>
              <a:cxnLst/>
              <a:rect l="l" t="t" r="r" b="b"/>
              <a:pathLst>
                <a:path w="101166" h="17216" extrusionOk="0">
                  <a:moveTo>
                    <a:pt x="55613" y="1"/>
                  </a:moveTo>
                  <a:lnTo>
                    <a:pt x="49054" y="6559"/>
                  </a:lnTo>
                  <a:lnTo>
                    <a:pt x="5960" y="6559"/>
                  </a:lnTo>
                  <a:lnTo>
                    <a:pt x="0" y="12497"/>
                  </a:lnTo>
                  <a:lnTo>
                    <a:pt x="200" y="12696"/>
                  </a:lnTo>
                  <a:lnTo>
                    <a:pt x="6071" y="6825"/>
                  </a:lnTo>
                  <a:lnTo>
                    <a:pt x="49165" y="6825"/>
                  </a:lnTo>
                  <a:lnTo>
                    <a:pt x="55723" y="289"/>
                  </a:lnTo>
                  <a:lnTo>
                    <a:pt x="63589" y="289"/>
                  </a:lnTo>
                  <a:lnTo>
                    <a:pt x="80516" y="17216"/>
                  </a:lnTo>
                  <a:lnTo>
                    <a:pt x="101166" y="17216"/>
                  </a:lnTo>
                  <a:lnTo>
                    <a:pt x="101166" y="16928"/>
                  </a:lnTo>
                  <a:lnTo>
                    <a:pt x="80627" y="16928"/>
                  </a:lnTo>
                  <a:lnTo>
                    <a:pt x="63700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25"/>
            <p:cNvSpPr/>
            <p:nvPr/>
          </p:nvSpPr>
          <p:spPr>
            <a:xfrm>
              <a:off x="1035175" y="1417725"/>
              <a:ext cx="83675" cy="76600"/>
            </a:xfrm>
            <a:custGeom>
              <a:avLst/>
              <a:gdLst/>
              <a:ahLst/>
              <a:cxnLst/>
              <a:rect l="l" t="t" r="r" b="b"/>
              <a:pathLst>
                <a:path w="3347" h="3064" extrusionOk="0">
                  <a:moveTo>
                    <a:pt x="1663" y="283"/>
                  </a:moveTo>
                  <a:cubicBezTo>
                    <a:pt x="1984" y="283"/>
                    <a:pt x="2305" y="405"/>
                    <a:pt x="2549" y="649"/>
                  </a:cubicBezTo>
                  <a:cubicBezTo>
                    <a:pt x="3036" y="1136"/>
                    <a:pt x="3036" y="1934"/>
                    <a:pt x="2549" y="2421"/>
                  </a:cubicBezTo>
                  <a:cubicBezTo>
                    <a:pt x="2305" y="2665"/>
                    <a:pt x="1984" y="2787"/>
                    <a:pt x="1663" y="2787"/>
                  </a:cubicBezTo>
                  <a:cubicBezTo>
                    <a:pt x="1341" y="2787"/>
                    <a:pt x="1020" y="2665"/>
                    <a:pt x="776" y="2421"/>
                  </a:cubicBezTo>
                  <a:cubicBezTo>
                    <a:pt x="289" y="1934"/>
                    <a:pt x="289" y="1136"/>
                    <a:pt x="776" y="649"/>
                  </a:cubicBezTo>
                  <a:cubicBezTo>
                    <a:pt x="1020" y="405"/>
                    <a:pt x="1341" y="283"/>
                    <a:pt x="1663" y="283"/>
                  </a:cubicBezTo>
                  <a:close/>
                  <a:moveTo>
                    <a:pt x="1674" y="1"/>
                  </a:moveTo>
                  <a:cubicBezTo>
                    <a:pt x="1286" y="1"/>
                    <a:pt x="898" y="150"/>
                    <a:pt x="599" y="450"/>
                  </a:cubicBezTo>
                  <a:cubicBezTo>
                    <a:pt x="1" y="1048"/>
                    <a:pt x="1" y="2023"/>
                    <a:pt x="599" y="2621"/>
                  </a:cubicBezTo>
                  <a:cubicBezTo>
                    <a:pt x="887" y="2909"/>
                    <a:pt x="1286" y="3064"/>
                    <a:pt x="1663" y="3064"/>
                  </a:cubicBezTo>
                  <a:cubicBezTo>
                    <a:pt x="2061" y="3064"/>
                    <a:pt x="2460" y="2909"/>
                    <a:pt x="2748" y="2621"/>
                  </a:cubicBezTo>
                  <a:cubicBezTo>
                    <a:pt x="3347" y="2023"/>
                    <a:pt x="3347" y="1048"/>
                    <a:pt x="2748" y="450"/>
                  </a:cubicBezTo>
                  <a:cubicBezTo>
                    <a:pt x="2449" y="150"/>
                    <a:pt x="2061" y="1"/>
                    <a:pt x="1674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25"/>
            <p:cNvSpPr/>
            <p:nvPr/>
          </p:nvSpPr>
          <p:spPr>
            <a:xfrm>
              <a:off x="3611400" y="1510225"/>
              <a:ext cx="83675" cy="76625"/>
            </a:xfrm>
            <a:custGeom>
              <a:avLst/>
              <a:gdLst/>
              <a:ahLst/>
              <a:cxnLst/>
              <a:rect l="l" t="t" r="r" b="b"/>
              <a:pathLst>
                <a:path w="3347" h="3065" extrusionOk="0">
                  <a:moveTo>
                    <a:pt x="1663" y="283"/>
                  </a:moveTo>
                  <a:cubicBezTo>
                    <a:pt x="1984" y="283"/>
                    <a:pt x="2305" y="405"/>
                    <a:pt x="2549" y="649"/>
                  </a:cubicBezTo>
                  <a:cubicBezTo>
                    <a:pt x="3036" y="1136"/>
                    <a:pt x="3036" y="1934"/>
                    <a:pt x="2549" y="2422"/>
                  </a:cubicBezTo>
                  <a:cubicBezTo>
                    <a:pt x="2305" y="2665"/>
                    <a:pt x="1984" y="2787"/>
                    <a:pt x="1663" y="2787"/>
                  </a:cubicBezTo>
                  <a:cubicBezTo>
                    <a:pt x="1341" y="2787"/>
                    <a:pt x="1020" y="2665"/>
                    <a:pt x="776" y="2422"/>
                  </a:cubicBezTo>
                  <a:cubicBezTo>
                    <a:pt x="311" y="1934"/>
                    <a:pt x="311" y="1136"/>
                    <a:pt x="776" y="649"/>
                  </a:cubicBezTo>
                  <a:cubicBezTo>
                    <a:pt x="1020" y="405"/>
                    <a:pt x="1341" y="283"/>
                    <a:pt x="1663" y="283"/>
                  </a:cubicBezTo>
                  <a:close/>
                  <a:moveTo>
                    <a:pt x="1674" y="1"/>
                  </a:moveTo>
                  <a:cubicBezTo>
                    <a:pt x="1286" y="1"/>
                    <a:pt x="898" y="151"/>
                    <a:pt x="599" y="450"/>
                  </a:cubicBezTo>
                  <a:cubicBezTo>
                    <a:pt x="1" y="1048"/>
                    <a:pt x="1" y="2023"/>
                    <a:pt x="599" y="2599"/>
                  </a:cubicBezTo>
                  <a:cubicBezTo>
                    <a:pt x="887" y="2909"/>
                    <a:pt x="1286" y="3064"/>
                    <a:pt x="1663" y="3064"/>
                  </a:cubicBezTo>
                  <a:cubicBezTo>
                    <a:pt x="2062" y="3064"/>
                    <a:pt x="2460" y="2909"/>
                    <a:pt x="2748" y="2599"/>
                  </a:cubicBezTo>
                  <a:cubicBezTo>
                    <a:pt x="3347" y="2023"/>
                    <a:pt x="3347" y="1048"/>
                    <a:pt x="2748" y="450"/>
                  </a:cubicBezTo>
                  <a:cubicBezTo>
                    <a:pt x="2449" y="151"/>
                    <a:pt x="2062" y="1"/>
                    <a:pt x="1674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25"/>
            <p:cNvSpPr/>
            <p:nvPr/>
          </p:nvSpPr>
          <p:spPr>
            <a:xfrm>
              <a:off x="1509875" y="739350"/>
              <a:ext cx="638125" cy="396600"/>
            </a:xfrm>
            <a:custGeom>
              <a:avLst/>
              <a:gdLst/>
              <a:ahLst/>
              <a:cxnLst/>
              <a:rect l="l" t="t" r="r" b="b"/>
              <a:pathLst>
                <a:path w="25525" h="15864" extrusionOk="0">
                  <a:moveTo>
                    <a:pt x="1" y="0"/>
                  </a:moveTo>
                  <a:lnTo>
                    <a:pt x="1" y="5650"/>
                  </a:lnTo>
                  <a:lnTo>
                    <a:pt x="10237" y="15864"/>
                  </a:lnTo>
                  <a:lnTo>
                    <a:pt x="25525" y="15864"/>
                  </a:lnTo>
                  <a:lnTo>
                    <a:pt x="25525" y="15576"/>
                  </a:lnTo>
                  <a:lnTo>
                    <a:pt x="10348" y="15576"/>
                  </a:lnTo>
                  <a:lnTo>
                    <a:pt x="289" y="5539"/>
                  </a:lnTo>
                  <a:lnTo>
                    <a:pt x="289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25"/>
            <p:cNvSpPr/>
            <p:nvPr/>
          </p:nvSpPr>
          <p:spPr>
            <a:xfrm>
              <a:off x="2140225" y="1087600"/>
              <a:ext cx="83675" cy="76050"/>
            </a:xfrm>
            <a:custGeom>
              <a:avLst/>
              <a:gdLst/>
              <a:ahLst/>
              <a:cxnLst/>
              <a:rect l="l" t="t" r="r" b="b"/>
              <a:pathLst>
                <a:path w="3347" h="3042" extrusionOk="0">
                  <a:moveTo>
                    <a:pt x="1663" y="272"/>
                  </a:moveTo>
                  <a:cubicBezTo>
                    <a:pt x="1995" y="272"/>
                    <a:pt x="2305" y="405"/>
                    <a:pt x="2549" y="649"/>
                  </a:cubicBezTo>
                  <a:cubicBezTo>
                    <a:pt x="3036" y="1136"/>
                    <a:pt x="3036" y="1912"/>
                    <a:pt x="2549" y="2399"/>
                  </a:cubicBezTo>
                  <a:cubicBezTo>
                    <a:pt x="2305" y="2643"/>
                    <a:pt x="1984" y="2765"/>
                    <a:pt x="1663" y="2765"/>
                  </a:cubicBezTo>
                  <a:cubicBezTo>
                    <a:pt x="1341" y="2765"/>
                    <a:pt x="1020" y="2643"/>
                    <a:pt x="776" y="2399"/>
                  </a:cubicBezTo>
                  <a:cubicBezTo>
                    <a:pt x="289" y="1912"/>
                    <a:pt x="289" y="1136"/>
                    <a:pt x="776" y="649"/>
                  </a:cubicBezTo>
                  <a:cubicBezTo>
                    <a:pt x="1020" y="405"/>
                    <a:pt x="1352" y="272"/>
                    <a:pt x="1663" y="272"/>
                  </a:cubicBezTo>
                  <a:close/>
                  <a:moveTo>
                    <a:pt x="1674" y="1"/>
                  </a:moveTo>
                  <a:cubicBezTo>
                    <a:pt x="1286" y="1"/>
                    <a:pt x="898" y="150"/>
                    <a:pt x="599" y="449"/>
                  </a:cubicBezTo>
                  <a:cubicBezTo>
                    <a:pt x="1" y="1048"/>
                    <a:pt x="1" y="2000"/>
                    <a:pt x="599" y="2599"/>
                  </a:cubicBezTo>
                  <a:cubicBezTo>
                    <a:pt x="887" y="2909"/>
                    <a:pt x="1286" y="3042"/>
                    <a:pt x="1663" y="3042"/>
                  </a:cubicBezTo>
                  <a:cubicBezTo>
                    <a:pt x="2061" y="3042"/>
                    <a:pt x="2460" y="2909"/>
                    <a:pt x="2748" y="2599"/>
                  </a:cubicBezTo>
                  <a:cubicBezTo>
                    <a:pt x="3346" y="2000"/>
                    <a:pt x="3346" y="1048"/>
                    <a:pt x="2748" y="449"/>
                  </a:cubicBezTo>
                  <a:cubicBezTo>
                    <a:pt x="2449" y="150"/>
                    <a:pt x="2061" y="1"/>
                    <a:pt x="1674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95" name="Google Shape;1695;p25"/>
          <p:cNvGrpSpPr/>
          <p:nvPr/>
        </p:nvGrpSpPr>
        <p:grpSpPr>
          <a:xfrm rot="10800000">
            <a:off x="9801353" y="-281095"/>
            <a:ext cx="1570796" cy="1459122"/>
            <a:chOff x="7825118" y="4065849"/>
            <a:chExt cx="1178127" cy="1094369"/>
          </a:xfrm>
        </p:grpSpPr>
        <p:sp>
          <p:nvSpPr>
            <p:cNvPr id="1696" name="Google Shape;1696;p25"/>
            <p:cNvSpPr/>
            <p:nvPr/>
          </p:nvSpPr>
          <p:spPr>
            <a:xfrm>
              <a:off x="7911327" y="4137684"/>
              <a:ext cx="1091918" cy="1022534"/>
            </a:xfrm>
            <a:custGeom>
              <a:avLst/>
              <a:gdLst/>
              <a:ahLst/>
              <a:cxnLst/>
              <a:rect l="l" t="t" r="r" b="b"/>
              <a:pathLst>
                <a:path w="30310" h="28384" extrusionOk="0">
                  <a:moveTo>
                    <a:pt x="0" y="1"/>
                  </a:moveTo>
                  <a:lnTo>
                    <a:pt x="0" y="776"/>
                  </a:lnTo>
                  <a:lnTo>
                    <a:pt x="11012" y="776"/>
                  </a:lnTo>
                  <a:lnTo>
                    <a:pt x="29512" y="19299"/>
                  </a:lnTo>
                  <a:lnTo>
                    <a:pt x="29512" y="28383"/>
                  </a:lnTo>
                  <a:lnTo>
                    <a:pt x="30310" y="28383"/>
                  </a:lnTo>
                  <a:lnTo>
                    <a:pt x="30310" y="18967"/>
                  </a:lnTo>
                  <a:lnTo>
                    <a:pt x="1134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25"/>
            <p:cNvSpPr/>
            <p:nvPr/>
          </p:nvSpPr>
          <p:spPr>
            <a:xfrm>
              <a:off x="7825118" y="4065849"/>
              <a:ext cx="172416" cy="171659"/>
            </a:xfrm>
            <a:custGeom>
              <a:avLst/>
              <a:gdLst/>
              <a:ahLst/>
              <a:cxnLst/>
              <a:rect l="l" t="t" r="r" b="b"/>
              <a:pathLst>
                <a:path w="4786" h="4765" extrusionOk="0">
                  <a:moveTo>
                    <a:pt x="2393" y="1"/>
                  </a:moveTo>
                  <a:cubicBezTo>
                    <a:pt x="1086" y="1"/>
                    <a:pt x="0" y="1064"/>
                    <a:pt x="0" y="2372"/>
                  </a:cubicBezTo>
                  <a:cubicBezTo>
                    <a:pt x="0" y="3701"/>
                    <a:pt x="1086" y="4764"/>
                    <a:pt x="2393" y="4764"/>
                  </a:cubicBezTo>
                  <a:cubicBezTo>
                    <a:pt x="3722" y="4764"/>
                    <a:pt x="4786" y="3701"/>
                    <a:pt x="4786" y="2372"/>
                  </a:cubicBezTo>
                  <a:cubicBezTo>
                    <a:pt x="4786" y="1064"/>
                    <a:pt x="3722" y="1"/>
                    <a:pt x="23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98" name="Google Shape;1698;p25"/>
          <p:cNvGrpSpPr/>
          <p:nvPr/>
        </p:nvGrpSpPr>
        <p:grpSpPr>
          <a:xfrm>
            <a:off x="10087030" y="1527949"/>
            <a:ext cx="2392765" cy="1250254"/>
            <a:chOff x="7447476" y="612577"/>
            <a:chExt cx="1794619" cy="937714"/>
          </a:xfrm>
        </p:grpSpPr>
        <p:sp>
          <p:nvSpPr>
            <p:cNvPr id="1699" name="Google Shape;1699;p25"/>
            <p:cNvSpPr/>
            <p:nvPr/>
          </p:nvSpPr>
          <p:spPr>
            <a:xfrm>
              <a:off x="7866602" y="1081065"/>
              <a:ext cx="1375493" cy="469226"/>
            </a:xfrm>
            <a:custGeom>
              <a:avLst/>
              <a:gdLst/>
              <a:ahLst/>
              <a:cxnLst/>
              <a:rect l="l" t="t" r="r" b="b"/>
              <a:pathLst>
                <a:path w="42608" h="14535" extrusionOk="0">
                  <a:moveTo>
                    <a:pt x="4299" y="0"/>
                  </a:moveTo>
                  <a:lnTo>
                    <a:pt x="1" y="4321"/>
                  </a:lnTo>
                  <a:cubicBezTo>
                    <a:pt x="67" y="4365"/>
                    <a:pt x="134" y="4432"/>
                    <a:pt x="200" y="4498"/>
                  </a:cubicBezTo>
                  <a:lnTo>
                    <a:pt x="4432" y="288"/>
                  </a:lnTo>
                  <a:lnTo>
                    <a:pt x="27474" y="288"/>
                  </a:lnTo>
                  <a:lnTo>
                    <a:pt x="41721" y="14535"/>
                  </a:lnTo>
                  <a:lnTo>
                    <a:pt x="42607" y="14535"/>
                  </a:lnTo>
                  <a:lnTo>
                    <a:pt x="42607" y="14269"/>
                  </a:lnTo>
                  <a:lnTo>
                    <a:pt x="41832" y="14269"/>
                  </a:lnTo>
                  <a:lnTo>
                    <a:pt x="27585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25"/>
            <p:cNvSpPr/>
            <p:nvPr/>
          </p:nvSpPr>
          <p:spPr>
            <a:xfrm>
              <a:off x="7526149" y="694834"/>
              <a:ext cx="1715944" cy="710280"/>
            </a:xfrm>
            <a:custGeom>
              <a:avLst/>
              <a:gdLst/>
              <a:ahLst/>
              <a:cxnLst/>
              <a:rect l="l" t="t" r="r" b="b"/>
              <a:pathLst>
                <a:path w="53154" h="22002" extrusionOk="0">
                  <a:moveTo>
                    <a:pt x="222" y="0"/>
                  </a:moveTo>
                  <a:cubicBezTo>
                    <a:pt x="155" y="89"/>
                    <a:pt x="89" y="133"/>
                    <a:pt x="0" y="199"/>
                  </a:cubicBezTo>
                  <a:lnTo>
                    <a:pt x="8929" y="9106"/>
                  </a:lnTo>
                  <a:lnTo>
                    <a:pt x="40258" y="9106"/>
                  </a:lnTo>
                  <a:lnTo>
                    <a:pt x="53153" y="22001"/>
                  </a:lnTo>
                  <a:lnTo>
                    <a:pt x="53153" y="21625"/>
                  </a:lnTo>
                  <a:lnTo>
                    <a:pt x="40369" y="8840"/>
                  </a:lnTo>
                  <a:lnTo>
                    <a:pt x="9040" y="8840"/>
                  </a:lnTo>
                  <a:lnTo>
                    <a:pt x="22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25"/>
            <p:cNvSpPr/>
            <p:nvPr/>
          </p:nvSpPr>
          <p:spPr>
            <a:xfrm>
              <a:off x="7447476" y="612577"/>
              <a:ext cx="98010" cy="98720"/>
            </a:xfrm>
            <a:custGeom>
              <a:avLst/>
              <a:gdLst/>
              <a:ahLst/>
              <a:cxnLst/>
              <a:rect l="l" t="t" r="r" b="b"/>
              <a:pathLst>
                <a:path w="3036" h="3058" extrusionOk="0">
                  <a:moveTo>
                    <a:pt x="1529" y="288"/>
                  </a:move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20" y="2792"/>
                    <a:pt x="266" y="2216"/>
                    <a:pt x="266" y="1529"/>
                  </a:cubicBezTo>
                  <a:cubicBezTo>
                    <a:pt x="266" y="842"/>
                    <a:pt x="820" y="288"/>
                    <a:pt x="1529" y="288"/>
                  </a:cubicBezTo>
                  <a:close/>
                  <a:moveTo>
                    <a:pt x="1529" y="0"/>
                  </a:moveTo>
                  <a:cubicBezTo>
                    <a:pt x="687" y="0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1861" y="3058"/>
                    <a:pt x="2193" y="2947"/>
                    <a:pt x="2437" y="2747"/>
                  </a:cubicBezTo>
                  <a:lnTo>
                    <a:pt x="2260" y="2570"/>
                  </a:lnTo>
                  <a:lnTo>
                    <a:pt x="2459" y="2371"/>
                  </a:lnTo>
                  <a:lnTo>
                    <a:pt x="2637" y="2548"/>
                  </a:lnTo>
                  <a:cubicBezTo>
                    <a:pt x="2902" y="2282"/>
                    <a:pt x="3035" y="1928"/>
                    <a:pt x="3035" y="1529"/>
                  </a:cubicBezTo>
                  <a:cubicBezTo>
                    <a:pt x="3035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25"/>
            <p:cNvSpPr/>
            <p:nvPr/>
          </p:nvSpPr>
          <p:spPr>
            <a:xfrm>
              <a:off x="7786509" y="1209098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288"/>
                  </a:move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42" y="2792"/>
                    <a:pt x="266" y="2216"/>
                    <a:pt x="266" y="1529"/>
                  </a:cubicBezTo>
                  <a:cubicBezTo>
                    <a:pt x="266" y="842"/>
                    <a:pt x="842" y="288"/>
                    <a:pt x="1529" y="288"/>
                  </a:cubicBezTo>
                  <a:close/>
                  <a:moveTo>
                    <a:pt x="1529" y="0"/>
                  </a:moveTo>
                  <a:cubicBezTo>
                    <a:pt x="687" y="0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1153"/>
                    <a:pt x="2903" y="798"/>
                    <a:pt x="2681" y="532"/>
                  </a:cubicBezTo>
                  <a:lnTo>
                    <a:pt x="2548" y="665"/>
                  </a:lnTo>
                  <a:lnTo>
                    <a:pt x="2371" y="466"/>
                  </a:lnTo>
                  <a:lnTo>
                    <a:pt x="2482" y="355"/>
                  </a:lnTo>
                  <a:cubicBezTo>
                    <a:pt x="2216" y="133"/>
                    <a:pt x="1883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03" name="Google Shape;1703;p25"/>
          <p:cNvGrpSpPr/>
          <p:nvPr/>
        </p:nvGrpSpPr>
        <p:grpSpPr>
          <a:xfrm flipH="1">
            <a:off x="-75426" y="155464"/>
            <a:ext cx="533189" cy="869180"/>
            <a:chOff x="8772496" y="3715501"/>
            <a:chExt cx="399902" cy="651901"/>
          </a:xfrm>
        </p:grpSpPr>
        <p:sp>
          <p:nvSpPr>
            <p:cNvPr id="1704" name="Google Shape;1704;p25"/>
            <p:cNvSpPr/>
            <p:nvPr/>
          </p:nvSpPr>
          <p:spPr>
            <a:xfrm>
              <a:off x="8838105" y="3859218"/>
              <a:ext cx="334293" cy="508184"/>
            </a:xfrm>
            <a:custGeom>
              <a:avLst/>
              <a:gdLst/>
              <a:ahLst/>
              <a:cxnLst/>
              <a:rect l="l" t="t" r="r" b="b"/>
              <a:pathLst>
                <a:path w="7113" h="10813" extrusionOk="0">
                  <a:moveTo>
                    <a:pt x="0" y="1"/>
                  </a:moveTo>
                  <a:lnTo>
                    <a:pt x="0" y="3723"/>
                  </a:lnTo>
                  <a:lnTo>
                    <a:pt x="7112" y="10813"/>
                  </a:lnTo>
                  <a:lnTo>
                    <a:pt x="7112" y="10436"/>
                  </a:lnTo>
                  <a:lnTo>
                    <a:pt x="288" y="3612"/>
                  </a:lnTo>
                  <a:lnTo>
                    <a:pt x="288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25"/>
            <p:cNvSpPr/>
            <p:nvPr/>
          </p:nvSpPr>
          <p:spPr>
            <a:xfrm>
              <a:off x="8772496" y="3715501"/>
              <a:ext cx="143718" cy="143765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89"/>
                  </a:moveTo>
                  <a:cubicBezTo>
                    <a:pt x="2216" y="289"/>
                    <a:pt x="2792" y="843"/>
                    <a:pt x="2792" y="1530"/>
                  </a:cubicBezTo>
                  <a:cubicBezTo>
                    <a:pt x="2792" y="2217"/>
                    <a:pt x="2216" y="2793"/>
                    <a:pt x="1529" y="2793"/>
                  </a:cubicBezTo>
                  <a:cubicBezTo>
                    <a:pt x="842" y="2793"/>
                    <a:pt x="288" y="2217"/>
                    <a:pt x="288" y="1530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27"/>
                    <a:pt x="621" y="2992"/>
                    <a:pt x="1396" y="3059"/>
                  </a:cubicBezTo>
                  <a:lnTo>
                    <a:pt x="1396" y="2926"/>
                  </a:lnTo>
                  <a:lnTo>
                    <a:pt x="1684" y="2926"/>
                  </a:lnTo>
                  <a:lnTo>
                    <a:pt x="1684" y="3059"/>
                  </a:lnTo>
                  <a:cubicBezTo>
                    <a:pt x="2460" y="2992"/>
                    <a:pt x="3058" y="2327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06" name="Google Shape;1706;p25"/>
          <p:cNvGrpSpPr/>
          <p:nvPr/>
        </p:nvGrpSpPr>
        <p:grpSpPr>
          <a:xfrm>
            <a:off x="8594366" y="6178037"/>
            <a:ext cx="1057641" cy="300880"/>
            <a:chOff x="5021550" y="4713050"/>
            <a:chExt cx="793250" cy="225666"/>
          </a:xfrm>
        </p:grpSpPr>
        <p:sp>
          <p:nvSpPr>
            <p:cNvPr id="1707" name="Google Shape;1707;p25"/>
            <p:cNvSpPr/>
            <p:nvPr/>
          </p:nvSpPr>
          <p:spPr>
            <a:xfrm>
              <a:off x="5754173" y="4713050"/>
              <a:ext cx="60628" cy="225666"/>
            </a:xfrm>
            <a:custGeom>
              <a:avLst/>
              <a:gdLst/>
              <a:ahLst/>
              <a:cxnLst/>
              <a:rect l="l" t="t" r="r" b="b"/>
              <a:pathLst>
                <a:path w="1619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18" y="6027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25"/>
            <p:cNvSpPr/>
            <p:nvPr/>
          </p:nvSpPr>
          <p:spPr>
            <a:xfrm>
              <a:off x="5632206" y="4713050"/>
              <a:ext cx="60628" cy="225666"/>
            </a:xfrm>
            <a:custGeom>
              <a:avLst/>
              <a:gdLst/>
              <a:ahLst/>
              <a:cxnLst/>
              <a:rect l="l" t="t" r="r" b="b"/>
              <a:pathLst>
                <a:path w="1619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18" y="6027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25"/>
            <p:cNvSpPr/>
            <p:nvPr/>
          </p:nvSpPr>
          <p:spPr>
            <a:xfrm>
              <a:off x="5510240" y="4713050"/>
              <a:ext cx="60628" cy="225666"/>
            </a:xfrm>
            <a:custGeom>
              <a:avLst/>
              <a:gdLst/>
              <a:ahLst/>
              <a:cxnLst/>
              <a:rect l="l" t="t" r="r" b="b"/>
              <a:pathLst>
                <a:path w="1619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18" y="6027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25"/>
            <p:cNvSpPr/>
            <p:nvPr/>
          </p:nvSpPr>
          <p:spPr>
            <a:xfrm>
              <a:off x="5388273" y="4713050"/>
              <a:ext cx="60628" cy="225666"/>
            </a:xfrm>
            <a:custGeom>
              <a:avLst/>
              <a:gdLst/>
              <a:ahLst/>
              <a:cxnLst/>
              <a:rect l="l" t="t" r="r" b="b"/>
              <a:pathLst>
                <a:path w="1619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18" y="6027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25"/>
            <p:cNvSpPr/>
            <p:nvPr/>
          </p:nvSpPr>
          <p:spPr>
            <a:xfrm>
              <a:off x="5265483" y="4713050"/>
              <a:ext cx="61451" cy="225666"/>
            </a:xfrm>
            <a:custGeom>
              <a:avLst/>
              <a:gdLst/>
              <a:ahLst/>
              <a:cxnLst/>
              <a:rect l="l" t="t" r="r" b="b"/>
              <a:pathLst>
                <a:path w="1641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40" y="6027"/>
                  </a:lnTo>
                  <a:lnTo>
                    <a:pt x="16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25"/>
            <p:cNvSpPr/>
            <p:nvPr/>
          </p:nvSpPr>
          <p:spPr>
            <a:xfrm>
              <a:off x="5143516" y="4713050"/>
              <a:ext cx="61451" cy="225666"/>
            </a:xfrm>
            <a:custGeom>
              <a:avLst/>
              <a:gdLst/>
              <a:ahLst/>
              <a:cxnLst/>
              <a:rect l="l" t="t" r="r" b="b"/>
              <a:pathLst>
                <a:path w="1641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40" y="6027"/>
                  </a:lnTo>
                  <a:lnTo>
                    <a:pt x="16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25"/>
            <p:cNvSpPr/>
            <p:nvPr/>
          </p:nvSpPr>
          <p:spPr>
            <a:xfrm>
              <a:off x="5021550" y="4713050"/>
              <a:ext cx="61451" cy="225666"/>
            </a:xfrm>
            <a:custGeom>
              <a:avLst/>
              <a:gdLst/>
              <a:ahLst/>
              <a:cxnLst/>
              <a:rect l="l" t="t" r="r" b="b"/>
              <a:pathLst>
                <a:path w="1641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40" y="6027"/>
                  </a:lnTo>
                  <a:lnTo>
                    <a:pt x="16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3">
    <p:bg>
      <p:bgPr>
        <a:solidFill>
          <a:schemeClr val="lt2"/>
        </a:solidFill>
        <a:effectLst/>
      </p:bgPr>
    </p:bg>
    <p:spTree>
      <p:nvGrpSpPr>
        <p:cNvPr id="1" name="Shape 1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5" name="Google Shape;1715;p26"/>
          <p:cNvGrpSpPr/>
          <p:nvPr/>
        </p:nvGrpSpPr>
        <p:grpSpPr>
          <a:xfrm flipH="1">
            <a:off x="-137905" y="5768665"/>
            <a:ext cx="1171137" cy="367196"/>
            <a:chOff x="8363724" y="112839"/>
            <a:chExt cx="878375" cy="275404"/>
          </a:xfrm>
        </p:grpSpPr>
        <p:grpSp>
          <p:nvGrpSpPr>
            <p:cNvPr id="1716" name="Google Shape;1716;p26"/>
            <p:cNvGrpSpPr/>
            <p:nvPr/>
          </p:nvGrpSpPr>
          <p:grpSpPr>
            <a:xfrm>
              <a:off x="8363724" y="112839"/>
              <a:ext cx="878375" cy="275404"/>
              <a:chOff x="6611124" y="570039"/>
              <a:chExt cx="878375" cy="275404"/>
            </a:xfrm>
          </p:grpSpPr>
          <p:sp>
            <p:nvSpPr>
              <p:cNvPr id="1717" name="Google Shape;1717;p26"/>
              <p:cNvSpPr/>
              <p:nvPr/>
            </p:nvSpPr>
            <p:spPr>
              <a:xfrm>
                <a:off x="6675495" y="570039"/>
                <a:ext cx="814003" cy="195309"/>
              </a:xfrm>
              <a:custGeom>
                <a:avLst/>
                <a:gdLst/>
                <a:ahLst/>
                <a:cxnLst/>
                <a:rect l="l" t="t" r="r" b="b"/>
                <a:pathLst>
                  <a:path w="25215" h="6050" extrusionOk="0">
                    <a:moveTo>
                      <a:pt x="5916" y="1"/>
                    </a:moveTo>
                    <a:lnTo>
                      <a:pt x="0" y="5894"/>
                    </a:lnTo>
                    <a:cubicBezTo>
                      <a:pt x="89" y="5938"/>
                      <a:pt x="178" y="5983"/>
                      <a:pt x="244" y="6049"/>
                    </a:cubicBezTo>
                    <a:lnTo>
                      <a:pt x="6027" y="266"/>
                    </a:lnTo>
                    <a:lnTo>
                      <a:pt x="25214" y="266"/>
                    </a:lnTo>
                    <a:lnTo>
                      <a:pt x="25214" y="1"/>
                    </a:ln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8" name="Google Shape;1718;p26"/>
              <p:cNvSpPr/>
              <p:nvPr/>
            </p:nvSpPr>
            <p:spPr>
              <a:xfrm>
                <a:off x="6611124" y="755310"/>
                <a:ext cx="89423" cy="90133"/>
              </a:xfrm>
              <a:custGeom>
                <a:avLst/>
                <a:gdLst/>
                <a:ahLst/>
                <a:cxnLst/>
                <a:rect l="l" t="t" r="r" b="b"/>
                <a:pathLst>
                  <a:path w="2770" h="2792" extrusionOk="0">
                    <a:moveTo>
                      <a:pt x="1374" y="0"/>
                    </a:moveTo>
                    <a:cubicBezTo>
                      <a:pt x="621" y="0"/>
                      <a:pt x="0" y="620"/>
                      <a:pt x="0" y="1396"/>
                    </a:cubicBezTo>
                    <a:cubicBezTo>
                      <a:pt x="0" y="2171"/>
                      <a:pt x="621" y="2792"/>
                      <a:pt x="1374" y="2792"/>
                    </a:cubicBezTo>
                    <a:cubicBezTo>
                      <a:pt x="2149" y="2792"/>
                      <a:pt x="2770" y="2171"/>
                      <a:pt x="2770" y="1396"/>
                    </a:cubicBezTo>
                    <a:cubicBezTo>
                      <a:pt x="2770" y="953"/>
                      <a:pt x="2570" y="576"/>
                      <a:pt x="2238" y="310"/>
                    </a:cubicBezTo>
                    <a:lnTo>
                      <a:pt x="2083" y="487"/>
                    </a:lnTo>
                    <a:lnTo>
                      <a:pt x="1884" y="288"/>
                    </a:lnTo>
                    <a:lnTo>
                      <a:pt x="1994" y="155"/>
                    </a:lnTo>
                    <a:cubicBezTo>
                      <a:pt x="1817" y="66"/>
                      <a:pt x="1596" y="0"/>
                      <a:pt x="137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19" name="Google Shape;1719;p26"/>
            <p:cNvSpPr/>
            <p:nvPr/>
          </p:nvSpPr>
          <p:spPr>
            <a:xfrm>
              <a:off x="8424512" y="303114"/>
              <a:ext cx="11493" cy="10750"/>
            </a:xfrm>
            <a:custGeom>
              <a:avLst/>
              <a:gdLst/>
              <a:ahLst/>
              <a:cxnLst/>
              <a:rect l="l" t="t" r="r" b="b"/>
              <a:pathLst>
                <a:path w="356" h="333" extrusionOk="0">
                  <a:moveTo>
                    <a:pt x="111" y="0"/>
                  </a:moveTo>
                  <a:lnTo>
                    <a:pt x="1" y="133"/>
                  </a:lnTo>
                  <a:lnTo>
                    <a:pt x="200" y="332"/>
                  </a:lnTo>
                  <a:lnTo>
                    <a:pt x="355" y="155"/>
                  </a:lnTo>
                  <a:cubicBezTo>
                    <a:pt x="289" y="89"/>
                    <a:pt x="200" y="44"/>
                    <a:pt x="11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20" name="Google Shape;1720;p26"/>
          <p:cNvGrpSpPr/>
          <p:nvPr/>
        </p:nvGrpSpPr>
        <p:grpSpPr>
          <a:xfrm flipH="1">
            <a:off x="-137899" y="5950940"/>
            <a:ext cx="2168456" cy="630246"/>
            <a:chOff x="7615712" y="156599"/>
            <a:chExt cx="1626382" cy="472696"/>
          </a:xfrm>
        </p:grpSpPr>
        <p:sp>
          <p:nvSpPr>
            <p:cNvPr id="1721" name="Google Shape;1721;p26"/>
            <p:cNvSpPr/>
            <p:nvPr/>
          </p:nvSpPr>
          <p:spPr>
            <a:xfrm>
              <a:off x="7677781" y="212980"/>
              <a:ext cx="1564313" cy="416315"/>
            </a:xfrm>
            <a:custGeom>
              <a:avLst/>
              <a:gdLst/>
              <a:ahLst/>
              <a:cxnLst/>
              <a:rect l="l" t="t" r="r" b="b"/>
              <a:pathLst>
                <a:path w="48457" h="12896" extrusionOk="0">
                  <a:moveTo>
                    <a:pt x="576" y="0"/>
                  </a:moveTo>
                  <a:cubicBezTo>
                    <a:pt x="421" y="244"/>
                    <a:pt x="222" y="444"/>
                    <a:pt x="0" y="599"/>
                  </a:cubicBezTo>
                  <a:lnTo>
                    <a:pt x="12275" y="12895"/>
                  </a:lnTo>
                  <a:lnTo>
                    <a:pt x="43582" y="12895"/>
                  </a:lnTo>
                  <a:lnTo>
                    <a:pt x="48456" y="8021"/>
                  </a:lnTo>
                  <a:lnTo>
                    <a:pt x="48456" y="6847"/>
                  </a:lnTo>
                  <a:lnTo>
                    <a:pt x="43227" y="12053"/>
                  </a:lnTo>
                  <a:lnTo>
                    <a:pt x="12629" y="12053"/>
                  </a:lnTo>
                  <a:lnTo>
                    <a:pt x="576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26"/>
            <p:cNvSpPr/>
            <p:nvPr/>
          </p:nvSpPr>
          <p:spPr>
            <a:xfrm>
              <a:off x="7615712" y="156599"/>
              <a:ext cx="98010" cy="98720"/>
            </a:xfrm>
            <a:custGeom>
              <a:avLst/>
              <a:gdLst/>
              <a:ahLst/>
              <a:cxnLst/>
              <a:rect l="l" t="t" r="r" b="b"/>
              <a:pathLst>
                <a:path w="3036" h="3058" extrusionOk="0">
                  <a:moveTo>
                    <a:pt x="1529" y="288"/>
                  </a:move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20" y="2792"/>
                    <a:pt x="266" y="2216"/>
                    <a:pt x="266" y="1529"/>
                  </a:cubicBezTo>
                  <a:cubicBezTo>
                    <a:pt x="266" y="842"/>
                    <a:pt x="820" y="288"/>
                    <a:pt x="1529" y="288"/>
                  </a:cubicBezTo>
                  <a:close/>
                  <a:moveTo>
                    <a:pt x="1529" y="0"/>
                  </a:moveTo>
                  <a:cubicBezTo>
                    <a:pt x="687" y="0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1861" y="3058"/>
                    <a:pt x="2193" y="2947"/>
                    <a:pt x="2437" y="2747"/>
                  </a:cubicBezTo>
                  <a:lnTo>
                    <a:pt x="2260" y="2570"/>
                  </a:lnTo>
                  <a:lnTo>
                    <a:pt x="2459" y="2371"/>
                  </a:lnTo>
                  <a:lnTo>
                    <a:pt x="2637" y="2548"/>
                  </a:lnTo>
                  <a:cubicBezTo>
                    <a:pt x="2902" y="2282"/>
                    <a:pt x="3035" y="1928"/>
                    <a:pt x="3035" y="1529"/>
                  </a:cubicBezTo>
                  <a:cubicBezTo>
                    <a:pt x="3035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23" name="Google Shape;1723;p26"/>
          <p:cNvGrpSpPr/>
          <p:nvPr/>
        </p:nvGrpSpPr>
        <p:grpSpPr>
          <a:xfrm>
            <a:off x="8277828" y="6039981"/>
            <a:ext cx="1574198" cy="332263"/>
            <a:chOff x="3186414" y="611522"/>
            <a:chExt cx="803285" cy="169548"/>
          </a:xfrm>
        </p:grpSpPr>
        <p:sp>
          <p:nvSpPr>
            <p:cNvPr id="1724" name="Google Shape;1724;p26"/>
            <p:cNvSpPr/>
            <p:nvPr/>
          </p:nvSpPr>
          <p:spPr>
            <a:xfrm>
              <a:off x="3186414" y="611522"/>
              <a:ext cx="803285" cy="169548"/>
            </a:xfrm>
            <a:custGeom>
              <a:avLst/>
              <a:gdLst/>
              <a:ahLst/>
              <a:cxnLst/>
              <a:rect l="l" t="t" r="r" b="b"/>
              <a:pathLst>
                <a:path w="24883" h="5252" extrusionOk="0">
                  <a:moveTo>
                    <a:pt x="2194" y="1"/>
                  </a:moveTo>
                  <a:lnTo>
                    <a:pt x="1" y="2349"/>
                  </a:lnTo>
                  <a:lnTo>
                    <a:pt x="1" y="5252"/>
                  </a:lnTo>
                  <a:lnTo>
                    <a:pt x="24882" y="5252"/>
                  </a:lnTo>
                  <a:lnTo>
                    <a:pt x="2488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26"/>
            <p:cNvSpPr/>
            <p:nvPr/>
          </p:nvSpPr>
          <p:spPr>
            <a:xfrm>
              <a:off x="3537618" y="670180"/>
              <a:ext cx="55106" cy="55106"/>
            </a:xfrm>
            <a:custGeom>
              <a:avLst/>
              <a:gdLst/>
              <a:ahLst/>
              <a:cxnLst/>
              <a:rect l="l" t="t" r="r" b="b"/>
              <a:pathLst>
                <a:path w="1707" h="1707" extrusionOk="0">
                  <a:moveTo>
                    <a:pt x="865" y="0"/>
                  </a:moveTo>
                  <a:cubicBezTo>
                    <a:pt x="377" y="0"/>
                    <a:pt x="1" y="377"/>
                    <a:pt x="1" y="842"/>
                  </a:cubicBezTo>
                  <a:cubicBezTo>
                    <a:pt x="1" y="1308"/>
                    <a:pt x="377" y="1706"/>
                    <a:pt x="865" y="1706"/>
                  </a:cubicBezTo>
                  <a:cubicBezTo>
                    <a:pt x="1330" y="1706"/>
                    <a:pt x="1707" y="1308"/>
                    <a:pt x="1707" y="842"/>
                  </a:cubicBezTo>
                  <a:cubicBezTo>
                    <a:pt x="1707" y="377"/>
                    <a:pt x="1330" y="0"/>
                    <a:pt x="8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26"/>
            <p:cNvSpPr/>
            <p:nvPr/>
          </p:nvSpPr>
          <p:spPr>
            <a:xfrm>
              <a:off x="3456072" y="670180"/>
              <a:ext cx="55106" cy="55106"/>
            </a:xfrm>
            <a:custGeom>
              <a:avLst/>
              <a:gdLst/>
              <a:ahLst/>
              <a:cxnLst/>
              <a:rect l="l" t="t" r="r" b="b"/>
              <a:pathLst>
                <a:path w="1707" h="1707" extrusionOk="0">
                  <a:moveTo>
                    <a:pt x="865" y="0"/>
                  </a:moveTo>
                  <a:cubicBezTo>
                    <a:pt x="400" y="0"/>
                    <a:pt x="1" y="377"/>
                    <a:pt x="1" y="842"/>
                  </a:cubicBezTo>
                  <a:cubicBezTo>
                    <a:pt x="1" y="1308"/>
                    <a:pt x="400" y="1706"/>
                    <a:pt x="865" y="1706"/>
                  </a:cubicBezTo>
                  <a:cubicBezTo>
                    <a:pt x="1330" y="1706"/>
                    <a:pt x="1707" y="1308"/>
                    <a:pt x="1707" y="842"/>
                  </a:cubicBezTo>
                  <a:cubicBezTo>
                    <a:pt x="1707" y="377"/>
                    <a:pt x="1330" y="0"/>
                    <a:pt x="8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26"/>
            <p:cNvSpPr/>
            <p:nvPr/>
          </p:nvSpPr>
          <p:spPr>
            <a:xfrm>
              <a:off x="3374526" y="670180"/>
              <a:ext cx="55106" cy="55106"/>
            </a:xfrm>
            <a:custGeom>
              <a:avLst/>
              <a:gdLst/>
              <a:ahLst/>
              <a:cxnLst/>
              <a:rect l="l" t="t" r="r" b="b"/>
              <a:pathLst>
                <a:path w="1707" h="1707" extrusionOk="0">
                  <a:moveTo>
                    <a:pt x="865" y="0"/>
                  </a:moveTo>
                  <a:cubicBezTo>
                    <a:pt x="400" y="0"/>
                    <a:pt x="1" y="377"/>
                    <a:pt x="1" y="842"/>
                  </a:cubicBezTo>
                  <a:cubicBezTo>
                    <a:pt x="1" y="1308"/>
                    <a:pt x="400" y="1706"/>
                    <a:pt x="865" y="1706"/>
                  </a:cubicBezTo>
                  <a:cubicBezTo>
                    <a:pt x="1330" y="1706"/>
                    <a:pt x="1707" y="1308"/>
                    <a:pt x="1707" y="842"/>
                  </a:cubicBezTo>
                  <a:cubicBezTo>
                    <a:pt x="1707" y="377"/>
                    <a:pt x="1330" y="0"/>
                    <a:pt x="8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26"/>
            <p:cNvSpPr/>
            <p:nvPr/>
          </p:nvSpPr>
          <p:spPr>
            <a:xfrm>
              <a:off x="3511146" y="693069"/>
              <a:ext cx="26504" cy="8619"/>
            </a:xfrm>
            <a:custGeom>
              <a:avLst/>
              <a:gdLst/>
              <a:ahLst/>
              <a:cxnLst/>
              <a:rect l="l" t="t" r="r" b="b"/>
              <a:pathLst>
                <a:path w="821" h="267" extrusionOk="0">
                  <a:moveTo>
                    <a:pt x="1" y="0"/>
                  </a:moveTo>
                  <a:lnTo>
                    <a:pt x="1" y="266"/>
                  </a:lnTo>
                  <a:lnTo>
                    <a:pt x="821" y="266"/>
                  </a:lnTo>
                  <a:lnTo>
                    <a:pt x="82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26"/>
            <p:cNvSpPr/>
            <p:nvPr/>
          </p:nvSpPr>
          <p:spPr>
            <a:xfrm>
              <a:off x="3429600" y="693069"/>
              <a:ext cx="26504" cy="8619"/>
            </a:xfrm>
            <a:custGeom>
              <a:avLst/>
              <a:gdLst/>
              <a:ahLst/>
              <a:cxnLst/>
              <a:rect l="l" t="t" r="r" b="b"/>
              <a:pathLst>
                <a:path w="821" h="267" extrusionOk="0">
                  <a:moveTo>
                    <a:pt x="1" y="0"/>
                  </a:moveTo>
                  <a:lnTo>
                    <a:pt x="1" y="266"/>
                  </a:lnTo>
                  <a:lnTo>
                    <a:pt x="821" y="266"/>
                  </a:lnTo>
                  <a:lnTo>
                    <a:pt x="82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26"/>
            <p:cNvSpPr/>
            <p:nvPr/>
          </p:nvSpPr>
          <p:spPr>
            <a:xfrm>
              <a:off x="3589819" y="693069"/>
              <a:ext cx="27214" cy="8619"/>
            </a:xfrm>
            <a:custGeom>
              <a:avLst/>
              <a:gdLst/>
              <a:ahLst/>
              <a:cxnLst/>
              <a:rect l="l" t="t" r="r" b="b"/>
              <a:pathLst>
                <a:path w="843" h="267" extrusionOk="0">
                  <a:moveTo>
                    <a:pt x="1" y="0"/>
                  </a:moveTo>
                  <a:lnTo>
                    <a:pt x="1" y="266"/>
                  </a:lnTo>
                  <a:lnTo>
                    <a:pt x="843" y="266"/>
                  </a:lnTo>
                  <a:lnTo>
                    <a:pt x="8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31" name="Google Shape;1731;p26"/>
          <p:cNvGrpSpPr/>
          <p:nvPr/>
        </p:nvGrpSpPr>
        <p:grpSpPr>
          <a:xfrm>
            <a:off x="7131932" y="418947"/>
            <a:ext cx="1057641" cy="300880"/>
            <a:chOff x="5021550" y="4713050"/>
            <a:chExt cx="793250" cy="225666"/>
          </a:xfrm>
        </p:grpSpPr>
        <p:sp>
          <p:nvSpPr>
            <p:cNvPr id="1732" name="Google Shape;1732;p26"/>
            <p:cNvSpPr/>
            <p:nvPr/>
          </p:nvSpPr>
          <p:spPr>
            <a:xfrm>
              <a:off x="5754173" y="4713050"/>
              <a:ext cx="60628" cy="225666"/>
            </a:xfrm>
            <a:custGeom>
              <a:avLst/>
              <a:gdLst/>
              <a:ahLst/>
              <a:cxnLst/>
              <a:rect l="l" t="t" r="r" b="b"/>
              <a:pathLst>
                <a:path w="1619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18" y="6027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26"/>
            <p:cNvSpPr/>
            <p:nvPr/>
          </p:nvSpPr>
          <p:spPr>
            <a:xfrm>
              <a:off x="5632206" y="4713050"/>
              <a:ext cx="60628" cy="225666"/>
            </a:xfrm>
            <a:custGeom>
              <a:avLst/>
              <a:gdLst/>
              <a:ahLst/>
              <a:cxnLst/>
              <a:rect l="l" t="t" r="r" b="b"/>
              <a:pathLst>
                <a:path w="1619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18" y="6027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26"/>
            <p:cNvSpPr/>
            <p:nvPr/>
          </p:nvSpPr>
          <p:spPr>
            <a:xfrm>
              <a:off x="5510240" y="4713050"/>
              <a:ext cx="60628" cy="225666"/>
            </a:xfrm>
            <a:custGeom>
              <a:avLst/>
              <a:gdLst/>
              <a:ahLst/>
              <a:cxnLst/>
              <a:rect l="l" t="t" r="r" b="b"/>
              <a:pathLst>
                <a:path w="1619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18" y="6027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26"/>
            <p:cNvSpPr/>
            <p:nvPr/>
          </p:nvSpPr>
          <p:spPr>
            <a:xfrm>
              <a:off x="5388273" y="4713050"/>
              <a:ext cx="60628" cy="225666"/>
            </a:xfrm>
            <a:custGeom>
              <a:avLst/>
              <a:gdLst/>
              <a:ahLst/>
              <a:cxnLst/>
              <a:rect l="l" t="t" r="r" b="b"/>
              <a:pathLst>
                <a:path w="1619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18" y="6027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26"/>
            <p:cNvSpPr/>
            <p:nvPr/>
          </p:nvSpPr>
          <p:spPr>
            <a:xfrm>
              <a:off x="5265483" y="4713050"/>
              <a:ext cx="61451" cy="225666"/>
            </a:xfrm>
            <a:custGeom>
              <a:avLst/>
              <a:gdLst/>
              <a:ahLst/>
              <a:cxnLst/>
              <a:rect l="l" t="t" r="r" b="b"/>
              <a:pathLst>
                <a:path w="1641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40" y="6027"/>
                  </a:lnTo>
                  <a:lnTo>
                    <a:pt x="16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26"/>
            <p:cNvSpPr/>
            <p:nvPr/>
          </p:nvSpPr>
          <p:spPr>
            <a:xfrm>
              <a:off x="5143516" y="4713050"/>
              <a:ext cx="61451" cy="225666"/>
            </a:xfrm>
            <a:custGeom>
              <a:avLst/>
              <a:gdLst/>
              <a:ahLst/>
              <a:cxnLst/>
              <a:rect l="l" t="t" r="r" b="b"/>
              <a:pathLst>
                <a:path w="1641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40" y="6027"/>
                  </a:lnTo>
                  <a:lnTo>
                    <a:pt x="16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26"/>
            <p:cNvSpPr/>
            <p:nvPr/>
          </p:nvSpPr>
          <p:spPr>
            <a:xfrm>
              <a:off x="5021550" y="4713050"/>
              <a:ext cx="61451" cy="225666"/>
            </a:xfrm>
            <a:custGeom>
              <a:avLst/>
              <a:gdLst/>
              <a:ahLst/>
              <a:cxnLst/>
              <a:rect l="l" t="t" r="r" b="b"/>
              <a:pathLst>
                <a:path w="1641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40" y="6027"/>
                  </a:lnTo>
                  <a:lnTo>
                    <a:pt x="16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39" name="Google Shape;1739;p26"/>
          <p:cNvGrpSpPr/>
          <p:nvPr/>
        </p:nvGrpSpPr>
        <p:grpSpPr>
          <a:xfrm>
            <a:off x="436142" y="-722787"/>
            <a:ext cx="1092159" cy="1577492"/>
            <a:chOff x="4312241" y="155173"/>
            <a:chExt cx="711736" cy="1027883"/>
          </a:xfrm>
        </p:grpSpPr>
        <p:sp>
          <p:nvSpPr>
            <p:cNvPr id="1740" name="Google Shape;1740;p26"/>
            <p:cNvSpPr/>
            <p:nvPr/>
          </p:nvSpPr>
          <p:spPr>
            <a:xfrm>
              <a:off x="4714225" y="243176"/>
              <a:ext cx="251803" cy="689522"/>
            </a:xfrm>
            <a:custGeom>
              <a:avLst/>
              <a:gdLst/>
              <a:ahLst/>
              <a:cxnLst/>
              <a:rect l="l" t="t" r="r" b="b"/>
              <a:pathLst>
                <a:path w="7800" h="21359" extrusionOk="0">
                  <a:moveTo>
                    <a:pt x="7600" y="0"/>
                  </a:moveTo>
                  <a:lnTo>
                    <a:pt x="1" y="7600"/>
                  </a:lnTo>
                  <a:lnTo>
                    <a:pt x="1" y="21359"/>
                  </a:lnTo>
                  <a:lnTo>
                    <a:pt x="267" y="21359"/>
                  </a:lnTo>
                  <a:lnTo>
                    <a:pt x="267" y="7733"/>
                  </a:lnTo>
                  <a:lnTo>
                    <a:pt x="7800" y="200"/>
                  </a:lnTo>
                  <a:lnTo>
                    <a:pt x="7600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26"/>
            <p:cNvSpPr/>
            <p:nvPr/>
          </p:nvSpPr>
          <p:spPr>
            <a:xfrm>
              <a:off x="4948113" y="190942"/>
              <a:ext cx="75864" cy="75154"/>
            </a:xfrm>
            <a:custGeom>
              <a:avLst/>
              <a:gdLst/>
              <a:ahLst/>
              <a:cxnLst/>
              <a:rect l="l" t="t" r="r" b="b"/>
              <a:pathLst>
                <a:path w="2350" h="2328" extrusionOk="0">
                  <a:moveTo>
                    <a:pt x="1175" y="267"/>
                  </a:moveTo>
                  <a:cubicBezTo>
                    <a:pt x="1663" y="267"/>
                    <a:pt x="2061" y="665"/>
                    <a:pt x="2061" y="1175"/>
                  </a:cubicBezTo>
                  <a:cubicBezTo>
                    <a:pt x="2061" y="1662"/>
                    <a:pt x="1663" y="2061"/>
                    <a:pt x="1175" y="2061"/>
                  </a:cubicBezTo>
                  <a:cubicBezTo>
                    <a:pt x="666" y="2061"/>
                    <a:pt x="267" y="1662"/>
                    <a:pt x="267" y="1175"/>
                  </a:cubicBezTo>
                  <a:cubicBezTo>
                    <a:pt x="267" y="665"/>
                    <a:pt x="666" y="267"/>
                    <a:pt x="1175" y="267"/>
                  </a:cubicBezTo>
                  <a:close/>
                  <a:moveTo>
                    <a:pt x="1175" y="1"/>
                  </a:moveTo>
                  <a:cubicBezTo>
                    <a:pt x="533" y="1"/>
                    <a:pt x="1" y="510"/>
                    <a:pt x="1" y="1175"/>
                  </a:cubicBezTo>
                  <a:cubicBezTo>
                    <a:pt x="1" y="1818"/>
                    <a:pt x="533" y="2327"/>
                    <a:pt x="1175" y="2327"/>
                  </a:cubicBezTo>
                  <a:cubicBezTo>
                    <a:pt x="1818" y="2327"/>
                    <a:pt x="2349" y="1818"/>
                    <a:pt x="2349" y="1175"/>
                  </a:cubicBezTo>
                  <a:cubicBezTo>
                    <a:pt x="2349" y="510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26"/>
            <p:cNvSpPr/>
            <p:nvPr/>
          </p:nvSpPr>
          <p:spPr>
            <a:xfrm>
              <a:off x="4680619" y="926957"/>
              <a:ext cx="75832" cy="75864"/>
            </a:xfrm>
            <a:custGeom>
              <a:avLst/>
              <a:gdLst/>
              <a:ahLst/>
              <a:cxnLst/>
              <a:rect l="l" t="t" r="r" b="b"/>
              <a:pathLst>
                <a:path w="2349" h="2350" extrusionOk="0">
                  <a:moveTo>
                    <a:pt x="1175" y="289"/>
                  </a:moveTo>
                  <a:cubicBezTo>
                    <a:pt x="1662" y="289"/>
                    <a:pt x="2061" y="687"/>
                    <a:pt x="2061" y="1175"/>
                  </a:cubicBezTo>
                  <a:cubicBezTo>
                    <a:pt x="2061" y="1662"/>
                    <a:pt x="1662" y="2061"/>
                    <a:pt x="1175" y="2061"/>
                  </a:cubicBezTo>
                  <a:cubicBezTo>
                    <a:pt x="687" y="2061"/>
                    <a:pt x="288" y="1662"/>
                    <a:pt x="288" y="1175"/>
                  </a:cubicBezTo>
                  <a:cubicBezTo>
                    <a:pt x="288" y="687"/>
                    <a:pt x="687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2" y="1"/>
                    <a:pt x="0" y="532"/>
                    <a:pt x="0" y="1175"/>
                  </a:cubicBezTo>
                  <a:cubicBezTo>
                    <a:pt x="0" y="1817"/>
                    <a:pt x="532" y="2349"/>
                    <a:pt x="1175" y="2349"/>
                  </a:cubicBezTo>
                  <a:cubicBezTo>
                    <a:pt x="1817" y="2349"/>
                    <a:pt x="2349" y="1817"/>
                    <a:pt x="2349" y="1175"/>
                  </a:cubicBezTo>
                  <a:cubicBezTo>
                    <a:pt x="2349" y="532"/>
                    <a:pt x="1817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26"/>
            <p:cNvSpPr/>
            <p:nvPr/>
          </p:nvSpPr>
          <p:spPr>
            <a:xfrm>
              <a:off x="4521110" y="221708"/>
              <a:ext cx="252514" cy="803996"/>
            </a:xfrm>
            <a:custGeom>
              <a:avLst/>
              <a:gdLst/>
              <a:ahLst/>
              <a:cxnLst/>
              <a:rect l="l" t="t" r="r" b="b"/>
              <a:pathLst>
                <a:path w="7822" h="24905" extrusionOk="0">
                  <a:moveTo>
                    <a:pt x="7622" y="0"/>
                  </a:moveTo>
                  <a:lnTo>
                    <a:pt x="1" y="7600"/>
                  </a:lnTo>
                  <a:lnTo>
                    <a:pt x="1" y="24904"/>
                  </a:lnTo>
                  <a:lnTo>
                    <a:pt x="289" y="24904"/>
                  </a:lnTo>
                  <a:lnTo>
                    <a:pt x="289" y="7733"/>
                  </a:lnTo>
                  <a:lnTo>
                    <a:pt x="7822" y="200"/>
                  </a:lnTo>
                  <a:lnTo>
                    <a:pt x="762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26"/>
            <p:cNvSpPr/>
            <p:nvPr/>
          </p:nvSpPr>
          <p:spPr>
            <a:xfrm>
              <a:off x="4754998" y="169507"/>
              <a:ext cx="75864" cy="75121"/>
            </a:xfrm>
            <a:custGeom>
              <a:avLst/>
              <a:gdLst/>
              <a:ahLst/>
              <a:cxnLst/>
              <a:rect l="l" t="t" r="r" b="b"/>
              <a:pathLst>
                <a:path w="2350" h="2327" extrusionOk="0">
                  <a:moveTo>
                    <a:pt x="1175" y="266"/>
                  </a:moveTo>
                  <a:cubicBezTo>
                    <a:pt x="1662" y="266"/>
                    <a:pt x="2083" y="665"/>
                    <a:pt x="2083" y="1174"/>
                  </a:cubicBezTo>
                  <a:cubicBezTo>
                    <a:pt x="2083" y="1662"/>
                    <a:pt x="1662" y="2061"/>
                    <a:pt x="1175" y="2061"/>
                  </a:cubicBezTo>
                  <a:cubicBezTo>
                    <a:pt x="687" y="2061"/>
                    <a:pt x="289" y="1662"/>
                    <a:pt x="289" y="1174"/>
                  </a:cubicBezTo>
                  <a:cubicBezTo>
                    <a:pt x="289" y="665"/>
                    <a:pt x="687" y="266"/>
                    <a:pt x="1175" y="266"/>
                  </a:cubicBezTo>
                  <a:close/>
                  <a:moveTo>
                    <a:pt x="1175" y="0"/>
                  </a:moveTo>
                  <a:cubicBezTo>
                    <a:pt x="532" y="0"/>
                    <a:pt x="1" y="510"/>
                    <a:pt x="1" y="1174"/>
                  </a:cubicBezTo>
                  <a:cubicBezTo>
                    <a:pt x="1" y="1817"/>
                    <a:pt x="532" y="2326"/>
                    <a:pt x="1175" y="2326"/>
                  </a:cubicBezTo>
                  <a:cubicBezTo>
                    <a:pt x="1817" y="2326"/>
                    <a:pt x="2349" y="1817"/>
                    <a:pt x="2349" y="1174"/>
                  </a:cubicBezTo>
                  <a:cubicBezTo>
                    <a:pt x="2349" y="510"/>
                    <a:pt x="1817" y="0"/>
                    <a:pt x="1175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26"/>
            <p:cNvSpPr/>
            <p:nvPr/>
          </p:nvSpPr>
          <p:spPr>
            <a:xfrm>
              <a:off x="4488214" y="1019932"/>
              <a:ext cx="75121" cy="75864"/>
            </a:xfrm>
            <a:custGeom>
              <a:avLst/>
              <a:gdLst/>
              <a:ahLst/>
              <a:cxnLst/>
              <a:rect l="l" t="t" r="r" b="b"/>
              <a:pathLst>
                <a:path w="2327" h="2350" extrusionOk="0">
                  <a:moveTo>
                    <a:pt x="1152" y="289"/>
                  </a:moveTo>
                  <a:cubicBezTo>
                    <a:pt x="1662" y="289"/>
                    <a:pt x="2061" y="688"/>
                    <a:pt x="2061" y="1175"/>
                  </a:cubicBezTo>
                  <a:cubicBezTo>
                    <a:pt x="2061" y="1663"/>
                    <a:pt x="1662" y="2061"/>
                    <a:pt x="1152" y="2061"/>
                  </a:cubicBezTo>
                  <a:cubicBezTo>
                    <a:pt x="665" y="2061"/>
                    <a:pt x="266" y="1663"/>
                    <a:pt x="266" y="1175"/>
                  </a:cubicBezTo>
                  <a:cubicBezTo>
                    <a:pt x="266" y="688"/>
                    <a:pt x="665" y="289"/>
                    <a:pt x="1152" y="289"/>
                  </a:cubicBezTo>
                  <a:close/>
                  <a:moveTo>
                    <a:pt x="1152" y="1"/>
                  </a:moveTo>
                  <a:cubicBezTo>
                    <a:pt x="510" y="1"/>
                    <a:pt x="0" y="533"/>
                    <a:pt x="0" y="1175"/>
                  </a:cubicBezTo>
                  <a:cubicBezTo>
                    <a:pt x="0" y="1818"/>
                    <a:pt x="510" y="2349"/>
                    <a:pt x="1152" y="2349"/>
                  </a:cubicBezTo>
                  <a:cubicBezTo>
                    <a:pt x="1817" y="2349"/>
                    <a:pt x="2327" y="1818"/>
                    <a:pt x="2327" y="1175"/>
                  </a:cubicBezTo>
                  <a:cubicBezTo>
                    <a:pt x="2327" y="533"/>
                    <a:pt x="1817" y="1"/>
                    <a:pt x="1152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26"/>
            <p:cNvSpPr/>
            <p:nvPr/>
          </p:nvSpPr>
          <p:spPr>
            <a:xfrm>
              <a:off x="4343006" y="208117"/>
              <a:ext cx="251804" cy="906977"/>
            </a:xfrm>
            <a:custGeom>
              <a:avLst/>
              <a:gdLst/>
              <a:ahLst/>
              <a:cxnLst/>
              <a:rect l="l" t="t" r="r" b="b"/>
              <a:pathLst>
                <a:path w="7800" h="28095" extrusionOk="0">
                  <a:moveTo>
                    <a:pt x="7600" y="0"/>
                  </a:moveTo>
                  <a:lnTo>
                    <a:pt x="1" y="7600"/>
                  </a:lnTo>
                  <a:lnTo>
                    <a:pt x="1" y="28095"/>
                  </a:lnTo>
                  <a:lnTo>
                    <a:pt x="289" y="28095"/>
                  </a:lnTo>
                  <a:lnTo>
                    <a:pt x="289" y="7711"/>
                  </a:lnTo>
                  <a:lnTo>
                    <a:pt x="7800" y="200"/>
                  </a:lnTo>
                  <a:lnTo>
                    <a:pt x="7600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26"/>
            <p:cNvSpPr/>
            <p:nvPr/>
          </p:nvSpPr>
          <p:spPr>
            <a:xfrm>
              <a:off x="4576894" y="155173"/>
              <a:ext cx="75864" cy="75864"/>
            </a:xfrm>
            <a:custGeom>
              <a:avLst/>
              <a:gdLst/>
              <a:ahLst/>
              <a:cxnLst/>
              <a:rect l="l" t="t" r="r" b="b"/>
              <a:pathLst>
                <a:path w="2350" h="2350" extrusionOk="0">
                  <a:moveTo>
                    <a:pt x="1175" y="289"/>
                  </a:moveTo>
                  <a:cubicBezTo>
                    <a:pt x="1662" y="289"/>
                    <a:pt x="2061" y="688"/>
                    <a:pt x="2061" y="1175"/>
                  </a:cubicBezTo>
                  <a:cubicBezTo>
                    <a:pt x="2061" y="1663"/>
                    <a:pt x="1662" y="2084"/>
                    <a:pt x="1175" y="2084"/>
                  </a:cubicBezTo>
                  <a:cubicBezTo>
                    <a:pt x="688" y="2084"/>
                    <a:pt x="267" y="1663"/>
                    <a:pt x="267" y="1175"/>
                  </a:cubicBezTo>
                  <a:cubicBezTo>
                    <a:pt x="267" y="688"/>
                    <a:pt x="688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2" y="1"/>
                    <a:pt x="1" y="533"/>
                    <a:pt x="1" y="1175"/>
                  </a:cubicBezTo>
                  <a:cubicBezTo>
                    <a:pt x="1" y="1818"/>
                    <a:pt x="532" y="2349"/>
                    <a:pt x="1175" y="2349"/>
                  </a:cubicBezTo>
                  <a:cubicBezTo>
                    <a:pt x="1818" y="2349"/>
                    <a:pt x="2349" y="1818"/>
                    <a:pt x="2349" y="1175"/>
                  </a:cubicBezTo>
                  <a:cubicBezTo>
                    <a:pt x="2349" y="533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26"/>
            <p:cNvSpPr/>
            <p:nvPr/>
          </p:nvSpPr>
          <p:spPr>
            <a:xfrm>
              <a:off x="4312241" y="1107192"/>
              <a:ext cx="75864" cy="75864"/>
            </a:xfrm>
            <a:custGeom>
              <a:avLst/>
              <a:gdLst/>
              <a:ahLst/>
              <a:cxnLst/>
              <a:rect l="l" t="t" r="r" b="b"/>
              <a:pathLst>
                <a:path w="2350" h="2350" extrusionOk="0">
                  <a:moveTo>
                    <a:pt x="1175" y="289"/>
                  </a:moveTo>
                  <a:cubicBezTo>
                    <a:pt x="1685" y="289"/>
                    <a:pt x="2084" y="688"/>
                    <a:pt x="2084" y="1175"/>
                  </a:cubicBezTo>
                  <a:cubicBezTo>
                    <a:pt x="2084" y="1685"/>
                    <a:pt x="1685" y="2084"/>
                    <a:pt x="1175" y="2084"/>
                  </a:cubicBezTo>
                  <a:cubicBezTo>
                    <a:pt x="688" y="2084"/>
                    <a:pt x="289" y="1685"/>
                    <a:pt x="289" y="1175"/>
                  </a:cubicBezTo>
                  <a:cubicBezTo>
                    <a:pt x="289" y="688"/>
                    <a:pt x="688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3" y="1"/>
                    <a:pt x="1" y="533"/>
                    <a:pt x="1" y="1175"/>
                  </a:cubicBezTo>
                  <a:cubicBezTo>
                    <a:pt x="1" y="1840"/>
                    <a:pt x="533" y="2349"/>
                    <a:pt x="1175" y="2349"/>
                  </a:cubicBezTo>
                  <a:cubicBezTo>
                    <a:pt x="1818" y="2349"/>
                    <a:pt x="2349" y="1840"/>
                    <a:pt x="2349" y="1175"/>
                  </a:cubicBezTo>
                  <a:cubicBezTo>
                    <a:pt x="2349" y="533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49" name="Google Shape;1749;p26"/>
          <p:cNvGrpSpPr/>
          <p:nvPr/>
        </p:nvGrpSpPr>
        <p:grpSpPr>
          <a:xfrm flipH="1">
            <a:off x="10931623" y="5403455"/>
            <a:ext cx="2121909" cy="1121518"/>
            <a:chOff x="661553" y="1919040"/>
            <a:chExt cx="1591472" cy="841159"/>
          </a:xfrm>
        </p:grpSpPr>
        <p:sp>
          <p:nvSpPr>
            <p:cNvPr id="1750" name="Google Shape;1750;p26"/>
            <p:cNvSpPr/>
            <p:nvPr/>
          </p:nvSpPr>
          <p:spPr>
            <a:xfrm>
              <a:off x="661553" y="2267371"/>
              <a:ext cx="1400512" cy="411311"/>
            </a:xfrm>
            <a:custGeom>
              <a:avLst/>
              <a:gdLst/>
              <a:ahLst/>
              <a:cxnLst/>
              <a:rect l="l" t="t" r="r" b="b"/>
              <a:pathLst>
                <a:path w="43383" h="12741" extrusionOk="0">
                  <a:moveTo>
                    <a:pt x="24283" y="0"/>
                  </a:moveTo>
                  <a:lnTo>
                    <a:pt x="19387" y="4897"/>
                  </a:lnTo>
                  <a:lnTo>
                    <a:pt x="2304" y="4897"/>
                  </a:lnTo>
                  <a:lnTo>
                    <a:pt x="0" y="2593"/>
                  </a:lnTo>
                  <a:lnTo>
                    <a:pt x="0" y="2991"/>
                  </a:lnTo>
                  <a:lnTo>
                    <a:pt x="2193" y="5185"/>
                  </a:lnTo>
                  <a:lnTo>
                    <a:pt x="19498" y="5185"/>
                  </a:lnTo>
                  <a:lnTo>
                    <a:pt x="24416" y="266"/>
                  </a:lnTo>
                  <a:lnTo>
                    <a:pt x="30731" y="266"/>
                  </a:lnTo>
                  <a:lnTo>
                    <a:pt x="43183" y="12740"/>
                  </a:lnTo>
                  <a:cubicBezTo>
                    <a:pt x="43249" y="12674"/>
                    <a:pt x="43316" y="12607"/>
                    <a:pt x="43382" y="12541"/>
                  </a:cubicBezTo>
                  <a:lnTo>
                    <a:pt x="3084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26"/>
            <p:cNvSpPr/>
            <p:nvPr/>
          </p:nvSpPr>
          <p:spPr>
            <a:xfrm>
              <a:off x="661553" y="2117869"/>
              <a:ext cx="1493485" cy="209610"/>
            </a:xfrm>
            <a:custGeom>
              <a:avLst/>
              <a:gdLst/>
              <a:ahLst/>
              <a:cxnLst/>
              <a:rect l="l" t="t" r="r" b="b"/>
              <a:pathLst>
                <a:path w="46263" h="6493" extrusionOk="0">
                  <a:moveTo>
                    <a:pt x="21802" y="1"/>
                  </a:moveTo>
                  <a:lnTo>
                    <a:pt x="15598" y="6204"/>
                  </a:lnTo>
                  <a:lnTo>
                    <a:pt x="4343" y="6204"/>
                  </a:lnTo>
                  <a:lnTo>
                    <a:pt x="0" y="1862"/>
                  </a:lnTo>
                  <a:lnTo>
                    <a:pt x="0" y="2261"/>
                  </a:lnTo>
                  <a:lnTo>
                    <a:pt x="4232" y="6492"/>
                  </a:lnTo>
                  <a:lnTo>
                    <a:pt x="15709" y="6492"/>
                  </a:lnTo>
                  <a:lnTo>
                    <a:pt x="21935" y="267"/>
                  </a:lnTo>
                  <a:lnTo>
                    <a:pt x="46262" y="267"/>
                  </a:lnTo>
                  <a:cubicBezTo>
                    <a:pt x="46262" y="222"/>
                    <a:pt x="46262" y="178"/>
                    <a:pt x="46262" y="134"/>
                  </a:cubicBezTo>
                  <a:cubicBezTo>
                    <a:pt x="46262" y="89"/>
                    <a:pt x="46262" y="45"/>
                    <a:pt x="46262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26"/>
            <p:cNvSpPr/>
            <p:nvPr/>
          </p:nvSpPr>
          <p:spPr>
            <a:xfrm>
              <a:off x="2043446" y="2661479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266"/>
                  </a:moveTo>
                  <a:cubicBezTo>
                    <a:pt x="2216" y="266"/>
                    <a:pt x="2792" y="842"/>
                    <a:pt x="2792" y="1529"/>
                  </a:cubicBezTo>
                  <a:cubicBezTo>
                    <a:pt x="2792" y="2216"/>
                    <a:pt x="2216" y="2770"/>
                    <a:pt x="1529" y="2770"/>
                  </a:cubicBezTo>
                  <a:cubicBezTo>
                    <a:pt x="842" y="2770"/>
                    <a:pt x="288" y="2216"/>
                    <a:pt x="288" y="1529"/>
                  </a:cubicBezTo>
                  <a:cubicBezTo>
                    <a:pt x="288" y="842"/>
                    <a:pt x="842" y="266"/>
                    <a:pt x="1529" y="266"/>
                  </a:cubicBezTo>
                  <a:close/>
                  <a:moveTo>
                    <a:pt x="1529" y="0"/>
                  </a:moveTo>
                  <a:cubicBezTo>
                    <a:pt x="1174" y="0"/>
                    <a:pt x="842" y="133"/>
                    <a:pt x="576" y="333"/>
                  </a:cubicBezTo>
                  <a:lnTo>
                    <a:pt x="731" y="488"/>
                  </a:lnTo>
                  <a:lnTo>
                    <a:pt x="532" y="687"/>
                  </a:lnTo>
                  <a:lnTo>
                    <a:pt x="377" y="532"/>
                  </a:lnTo>
                  <a:cubicBezTo>
                    <a:pt x="155" y="798"/>
                    <a:pt x="0" y="1153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26"/>
            <p:cNvSpPr/>
            <p:nvPr/>
          </p:nvSpPr>
          <p:spPr>
            <a:xfrm>
              <a:off x="2155015" y="2072802"/>
              <a:ext cx="98010" cy="98752"/>
            </a:xfrm>
            <a:custGeom>
              <a:avLst/>
              <a:gdLst/>
              <a:ahLst/>
              <a:cxnLst/>
              <a:rect l="l" t="t" r="r" b="b"/>
              <a:pathLst>
                <a:path w="3036" h="3059" extrusionOk="0">
                  <a:moveTo>
                    <a:pt x="1507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3"/>
                    <a:pt x="1507" y="2793"/>
                  </a:cubicBezTo>
                  <a:cubicBezTo>
                    <a:pt x="820" y="2793"/>
                    <a:pt x="266" y="2216"/>
                    <a:pt x="266" y="1530"/>
                  </a:cubicBezTo>
                  <a:cubicBezTo>
                    <a:pt x="266" y="843"/>
                    <a:pt x="820" y="289"/>
                    <a:pt x="1507" y="289"/>
                  </a:cubicBezTo>
                  <a:close/>
                  <a:moveTo>
                    <a:pt x="1507" y="1"/>
                  </a:moveTo>
                  <a:cubicBezTo>
                    <a:pt x="732" y="1"/>
                    <a:pt x="67" y="621"/>
                    <a:pt x="0" y="1397"/>
                  </a:cubicBezTo>
                  <a:lnTo>
                    <a:pt x="133" y="1397"/>
                  </a:lnTo>
                  <a:lnTo>
                    <a:pt x="133" y="1663"/>
                  </a:lnTo>
                  <a:lnTo>
                    <a:pt x="0" y="1663"/>
                  </a:lnTo>
                  <a:cubicBezTo>
                    <a:pt x="67" y="2460"/>
                    <a:pt x="732" y="3058"/>
                    <a:pt x="1507" y="3058"/>
                  </a:cubicBezTo>
                  <a:cubicBezTo>
                    <a:pt x="2349" y="3058"/>
                    <a:pt x="3036" y="2372"/>
                    <a:pt x="3036" y="1530"/>
                  </a:cubicBezTo>
                  <a:cubicBezTo>
                    <a:pt x="3036" y="688"/>
                    <a:pt x="2349" y="1"/>
                    <a:pt x="1507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26"/>
            <p:cNvSpPr/>
            <p:nvPr/>
          </p:nvSpPr>
          <p:spPr>
            <a:xfrm>
              <a:off x="2155015" y="2117869"/>
              <a:ext cx="4326" cy="8619"/>
            </a:xfrm>
            <a:custGeom>
              <a:avLst/>
              <a:gdLst/>
              <a:ahLst/>
              <a:cxnLst/>
              <a:rect l="l" t="t" r="r" b="b"/>
              <a:pathLst>
                <a:path w="134" h="267" extrusionOk="0">
                  <a:moveTo>
                    <a:pt x="0" y="1"/>
                  </a:moveTo>
                  <a:cubicBezTo>
                    <a:pt x="0" y="45"/>
                    <a:pt x="0" y="89"/>
                    <a:pt x="0" y="134"/>
                  </a:cubicBezTo>
                  <a:cubicBezTo>
                    <a:pt x="0" y="178"/>
                    <a:pt x="0" y="222"/>
                    <a:pt x="0" y="267"/>
                  </a:cubicBezTo>
                  <a:lnTo>
                    <a:pt x="133" y="267"/>
                  </a:lnTo>
                  <a:lnTo>
                    <a:pt x="133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26"/>
            <p:cNvSpPr/>
            <p:nvPr/>
          </p:nvSpPr>
          <p:spPr>
            <a:xfrm>
              <a:off x="1779502" y="1951936"/>
              <a:ext cx="3616" cy="8619"/>
            </a:xfrm>
            <a:custGeom>
              <a:avLst/>
              <a:gdLst/>
              <a:ahLst/>
              <a:cxnLst/>
              <a:rect l="l" t="t" r="r" b="b"/>
              <a:pathLst>
                <a:path w="112" h="267" extrusionOk="0">
                  <a:moveTo>
                    <a:pt x="89" y="0"/>
                  </a:moveTo>
                  <a:cubicBezTo>
                    <a:pt x="67" y="89"/>
                    <a:pt x="23" y="178"/>
                    <a:pt x="0" y="266"/>
                  </a:cubicBezTo>
                  <a:lnTo>
                    <a:pt x="111" y="266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26"/>
            <p:cNvSpPr/>
            <p:nvPr/>
          </p:nvSpPr>
          <p:spPr>
            <a:xfrm>
              <a:off x="951936" y="1951936"/>
              <a:ext cx="821138" cy="187432"/>
            </a:xfrm>
            <a:custGeom>
              <a:avLst/>
              <a:gdLst/>
              <a:ahLst/>
              <a:cxnLst/>
              <a:rect l="l" t="t" r="r" b="b"/>
              <a:pathLst>
                <a:path w="25436" h="5806" extrusionOk="0">
                  <a:moveTo>
                    <a:pt x="10436" y="0"/>
                  </a:moveTo>
                  <a:lnTo>
                    <a:pt x="4919" y="5539"/>
                  </a:lnTo>
                  <a:lnTo>
                    <a:pt x="0" y="5539"/>
                  </a:lnTo>
                  <a:lnTo>
                    <a:pt x="0" y="5805"/>
                  </a:lnTo>
                  <a:lnTo>
                    <a:pt x="5030" y="5805"/>
                  </a:lnTo>
                  <a:lnTo>
                    <a:pt x="10569" y="266"/>
                  </a:lnTo>
                  <a:lnTo>
                    <a:pt x="25369" y="266"/>
                  </a:lnTo>
                  <a:cubicBezTo>
                    <a:pt x="25369" y="178"/>
                    <a:pt x="25392" y="89"/>
                    <a:pt x="25436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26"/>
            <p:cNvSpPr/>
            <p:nvPr/>
          </p:nvSpPr>
          <p:spPr>
            <a:xfrm>
              <a:off x="851795" y="2077096"/>
              <a:ext cx="98752" cy="98752"/>
            </a:xfrm>
            <a:custGeom>
              <a:avLst/>
              <a:gdLst/>
              <a:ahLst/>
              <a:cxnLst/>
              <a:rect l="l" t="t" r="r" b="b"/>
              <a:pathLst>
                <a:path w="3059" h="3059" extrusionOk="0">
                  <a:moveTo>
                    <a:pt x="1529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43" y="2792"/>
                    <a:pt x="266" y="2216"/>
                    <a:pt x="266" y="1530"/>
                  </a:cubicBezTo>
                  <a:cubicBezTo>
                    <a:pt x="266" y="843"/>
                    <a:pt x="843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1" y="688"/>
                    <a:pt x="1" y="1530"/>
                  </a:cubicBezTo>
                  <a:cubicBezTo>
                    <a:pt x="1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26"/>
            <p:cNvSpPr/>
            <p:nvPr/>
          </p:nvSpPr>
          <p:spPr>
            <a:xfrm>
              <a:off x="1770205" y="1919040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0"/>
                  </a:moveTo>
                  <a:cubicBezTo>
                    <a:pt x="864" y="0"/>
                    <a:pt x="288" y="421"/>
                    <a:pt x="89" y="1019"/>
                  </a:cubicBezTo>
                  <a:lnTo>
                    <a:pt x="377" y="1019"/>
                  </a:lnTo>
                  <a:cubicBezTo>
                    <a:pt x="576" y="576"/>
                    <a:pt x="1020" y="288"/>
                    <a:pt x="1529" y="288"/>
                  </a:cubicBez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70"/>
                    <a:pt x="1529" y="2770"/>
                  </a:cubicBezTo>
                  <a:cubicBezTo>
                    <a:pt x="842" y="2770"/>
                    <a:pt x="266" y="2216"/>
                    <a:pt x="266" y="1529"/>
                  </a:cubicBezTo>
                  <a:cubicBezTo>
                    <a:pt x="266" y="1440"/>
                    <a:pt x="288" y="1374"/>
                    <a:pt x="288" y="1285"/>
                  </a:cubicBezTo>
                  <a:lnTo>
                    <a:pt x="22" y="1285"/>
                  </a:lnTo>
                  <a:cubicBezTo>
                    <a:pt x="0" y="1374"/>
                    <a:pt x="0" y="1440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26"/>
            <p:cNvSpPr/>
            <p:nvPr/>
          </p:nvSpPr>
          <p:spPr>
            <a:xfrm>
              <a:off x="1770915" y="1951936"/>
              <a:ext cx="11460" cy="8619"/>
            </a:xfrm>
            <a:custGeom>
              <a:avLst/>
              <a:gdLst/>
              <a:ahLst/>
              <a:cxnLst/>
              <a:rect l="l" t="t" r="r" b="b"/>
              <a:pathLst>
                <a:path w="355" h="267" extrusionOk="0">
                  <a:moveTo>
                    <a:pt x="67" y="0"/>
                  </a:moveTo>
                  <a:cubicBezTo>
                    <a:pt x="23" y="89"/>
                    <a:pt x="0" y="178"/>
                    <a:pt x="0" y="266"/>
                  </a:cubicBezTo>
                  <a:lnTo>
                    <a:pt x="266" y="266"/>
                  </a:lnTo>
                  <a:cubicBezTo>
                    <a:pt x="289" y="178"/>
                    <a:pt x="333" y="89"/>
                    <a:pt x="355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60" name="Google Shape;1760;p26"/>
          <p:cNvGrpSpPr/>
          <p:nvPr/>
        </p:nvGrpSpPr>
        <p:grpSpPr>
          <a:xfrm rot="5400000">
            <a:off x="83514" y="3926604"/>
            <a:ext cx="243725" cy="797944"/>
            <a:chOff x="3638102" y="4583399"/>
            <a:chExt cx="182798" cy="598473"/>
          </a:xfrm>
        </p:grpSpPr>
        <p:sp>
          <p:nvSpPr>
            <p:cNvPr id="1761" name="Google Shape;1761;p26"/>
            <p:cNvSpPr/>
            <p:nvPr/>
          </p:nvSpPr>
          <p:spPr>
            <a:xfrm>
              <a:off x="3710947" y="4755502"/>
              <a:ext cx="21214" cy="426370"/>
            </a:xfrm>
            <a:custGeom>
              <a:avLst/>
              <a:gdLst/>
              <a:ahLst/>
              <a:cxnLst/>
              <a:rect l="l" t="t" r="r" b="b"/>
              <a:pathLst>
                <a:path w="355" h="7135" extrusionOk="0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26"/>
            <p:cNvSpPr/>
            <p:nvPr/>
          </p:nvSpPr>
          <p:spPr>
            <a:xfrm>
              <a:off x="3638102" y="4583399"/>
              <a:ext cx="182798" cy="181424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63" name="Google Shape;1763;p26"/>
          <p:cNvGrpSpPr/>
          <p:nvPr/>
        </p:nvGrpSpPr>
        <p:grpSpPr>
          <a:xfrm flipH="1">
            <a:off x="10298816" y="299959"/>
            <a:ext cx="1652010" cy="757879"/>
            <a:chOff x="208301" y="226025"/>
            <a:chExt cx="1239039" cy="568423"/>
          </a:xfrm>
        </p:grpSpPr>
        <p:sp>
          <p:nvSpPr>
            <p:cNvPr id="1764" name="Google Shape;1764;p26"/>
            <p:cNvSpPr/>
            <p:nvPr/>
          </p:nvSpPr>
          <p:spPr>
            <a:xfrm>
              <a:off x="332791" y="266933"/>
              <a:ext cx="1007840" cy="482141"/>
            </a:xfrm>
            <a:custGeom>
              <a:avLst/>
              <a:gdLst/>
              <a:ahLst/>
              <a:cxnLst/>
              <a:rect l="l" t="t" r="r" b="b"/>
              <a:pathLst>
                <a:path w="25105" h="12010" extrusionOk="0">
                  <a:moveTo>
                    <a:pt x="18612" y="1"/>
                  </a:moveTo>
                  <a:lnTo>
                    <a:pt x="6869" y="11721"/>
                  </a:lnTo>
                  <a:lnTo>
                    <a:pt x="1" y="11721"/>
                  </a:lnTo>
                  <a:lnTo>
                    <a:pt x="1" y="12010"/>
                  </a:lnTo>
                  <a:lnTo>
                    <a:pt x="7002" y="12010"/>
                  </a:lnTo>
                  <a:lnTo>
                    <a:pt x="18723" y="267"/>
                  </a:lnTo>
                  <a:lnTo>
                    <a:pt x="25104" y="267"/>
                  </a:lnTo>
                  <a:lnTo>
                    <a:pt x="25104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26"/>
            <p:cNvSpPr/>
            <p:nvPr/>
          </p:nvSpPr>
          <p:spPr>
            <a:xfrm>
              <a:off x="208301" y="671644"/>
              <a:ext cx="122763" cy="122804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67"/>
                  </a:moveTo>
                  <a:cubicBezTo>
                    <a:pt x="2216" y="267"/>
                    <a:pt x="2770" y="843"/>
                    <a:pt x="2770" y="1530"/>
                  </a:cubicBezTo>
                  <a:cubicBezTo>
                    <a:pt x="2770" y="2217"/>
                    <a:pt x="2216" y="2770"/>
                    <a:pt x="1529" y="2770"/>
                  </a:cubicBezTo>
                  <a:cubicBezTo>
                    <a:pt x="842" y="2770"/>
                    <a:pt x="266" y="2217"/>
                    <a:pt x="266" y="1530"/>
                  </a:cubicBezTo>
                  <a:cubicBezTo>
                    <a:pt x="266" y="843"/>
                    <a:pt x="842" y="267"/>
                    <a:pt x="1529" y="267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72"/>
                    <a:pt x="687" y="3058"/>
                    <a:pt x="1529" y="3058"/>
                  </a:cubicBezTo>
                  <a:cubicBezTo>
                    <a:pt x="2371" y="3058"/>
                    <a:pt x="3058" y="2372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26"/>
            <p:cNvSpPr/>
            <p:nvPr/>
          </p:nvSpPr>
          <p:spPr>
            <a:xfrm>
              <a:off x="1324576" y="226025"/>
              <a:ext cx="122763" cy="122804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89"/>
                  </a:moveTo>
                  <a:cubicBezTo>
                    <a:pt x="2216" y="289"/>
                    <a:pt x="2770" y="843"/>
                    <a:pt x="2770" y="1529"/>
                  </a:cubicBezTo>
                  <a:cubicBezTo>
                    <a:pt x="2770" y="2216"/>
                    <a:pt x="2216" y="2770"/>
                    <a:pt x="1529" y="2770"/>
                  </a:cubicBezTo>
                  <a:cubicBezTo>
                    <a:pt x="842" y="2770"/>
                    <a:pt x="288" y="2216"/>
                    <a:pt x="288" y="1529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67" name="Google Shape;1767;p26"/>
          <p:cNvGrpSpPr/>
          <p:nvPr/>
        </p:nvGrpSpPr>
        <p:grpSpPr>
          <a:xfrm>
            <a:off x="-388007" y="1898435"/>
            <a:ext cx="1186419" cy="1315155"/>
            <a:chOff x="-138609" y="2210165"/>
            <a:chExt cx="889837" cy="986391"/>
          </a:xfrm>
        </p:grpSpPr>
        <p:grpSp>
          <p:nvGrpSpPr>
            <p:cNvPr id="1768" name="Google Shape;1768;p26"/>
            <p:cNvGrpSpPr/>
            <p:nvPr/>
          </p:nvGrpSpPr>
          <p:grpSpPr>
            <a:xfrm flipH="1">
              <a:off x="-138609" y="2517039"/>
              <a:ext cx="889837" cy="679518"/>
              <a:chOff x="-350462" y="2364639"/>
              <a:chExt cx="889837" cy="679518"/>
            </a:xfrm>
          </p:grpSpPr>
          <p:sp>
            <p:nvSpPr>
              <p:cNvPr id="1769" name="Google Shape;1769;p26"/>
              <p:cNvSpPr/>
              <p:nvPr/>
            </p:nvSpPr>
            <p:spPr>
              <a:xfrm>
                <a:off x="-350462" y="2364639"/>
                <a:ext cx="98752" cy="98010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2216" y="266"/>
                      <a:pt x="2770" y="820"/>
                      <a:pt x="2770" y="1529"/>
                    </a:cubicBezTo>
                    <a:cubicBezTo>
                      <a:pt x="2770" y="2216"/>
                      <a:pt x="2216" y="2770"/>
                      <a:pt x="1530" y="2770"/>
                    </a:cubicBezTo>
                    <a:cubicBezTo>
                      <a:pt x="843" y="2770"/>
                      <a:pt x="267" y="2216"/>
                      <a:pt x="267" y="1529"/>
                    </a:cubicBezTo>
                    <a:cubicBezTo>
                      <a:pt x="267" y="820"/>
                      <a:pt x="843" y="266"/>
                      <a:pt x="1530" y="266"/>
                    </a:cubicBezTo>
                    <a:close/>
                    <a:moveTo>
                      <a:pt x="1530" y="1"/>
                    </a:moveTo>
                    <a:cubicBezTo>
                      <a:pt x="688" y="1"/>
                      <a:pt x="1" y="687"/>
                      <a:pt x="1" y="1529"/>
                    </a:cubicBezTo>
                    <a:cubicBezTo>
                      <a:pt x="1" y="2371"/>
                      <a:pt x="688" y="3036"/>
                      <a:pt x="1530" y="3036"/>
                    </a:cubicBezTo>
                    <a:cubicBezTo>
                      <a:pt x="2371" y="3036"/>
                      <a:pt x="3058" y="2371"/>
                      <a:pt x="3058" y="1529"/>
                    </a:cubicBezTo>
                    <a:cubicBezTo>
                      <a:pt x="3058" y="1507"/>
                      <a:pt x="3058" y="1507"/>
                      <a:pt x="3058" y="1507"/>
                    </a:cubicBezTo>
                    <a:lnTo>
                      <a:pt x="2815" y="1507"/>
                    </a:lnTo>
                    <a:lnTo>
                      <a:pt x="2815" y="1219"/>
                    </a:lnTo>
                    <a:lnTo>
                      <a:pt x="3036" y="1219"/>
                    </a:lnTo>
                    <a:cubicBezTo>
                      <a:pt x="2881" y="532"/>
                      <a:pt x="2261" y="1"/>
                      <a:pt x="15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0" name="Google Shape;1770;p26"/>
              <p:cNvSpPr/>
              <p:nvPr/>
            </p:nvSpPr>
            <p:spPr>
              <a:xfrm>
                <a:off x="-36448" y="2744446"/>
                <a:ext cx="575823" cy="299711"/>
              </a:xfrm>
              <a:custGeom>
                <a:avLst/>
                <a:gdLst/>
                <a:ahLst/>
                <a:cxnLst/>
                <a:rect l="l" t="t" r="r" b="b"/>
                <a:pathLst>
                  <a:path w="17837" h="9284" extrusionOk="0">
                    <a:moveTo>
                      <a:pt x="0" y="1"/>
                    </a:moveTo>
                    <a:cubicBezTo>
                      <a:pt x="0" y="67"/>
                      <a:pt x="23" y="111"/>
                      <a:pt x="23" y="178"/>
                    </a:cubicBezTo>
                    <a:cubicBezTo>
                      <a:pt x="23" y="200"/>
                      <a:pt x="0" y="244"/>
                      <a:pt x="0" y="266"/>
                    </a:cubicBezTo>
                    <a:lnTo>
                      <a:pt x="8819" y="266"/>
                    </a:lnTo>
                    <a:lnTo>
                      <a:pt x="17836" y="9284"/>
                    </a:lnTo>
                    <a:lnTo>
                      <a:pt x="17836" y="8885"/>
                    </a:lnTo>
                    <a:lnTo>
                      <a:pt x="8929" y="1"/>
                    </a:ln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1" name="Google Shape;1771;p26"/>
              <p:cNvSpPr/>
              <p:nvPr/>
            </p:nvSpPr>
            <p:spPr>
              <a:xfrm>
                <a:off x="-252452" y="2403991"/>
                <a:ext cx="791825" cy="474230"/>
              </a:xfrm>
              <a:custGeom>
                <a:avLst/>
                <a:gdLst/>
                <a:ahLst/>
                <a:cxnLst/>
                <a:rect l="l" t="t" r="r" b="b"/>
                <a:pathLst>
                  <a:path w="24528" h="14690" extrusionOk="0">
                    <a:moveTo>
                      <a:pt x="0" y="0"/>
                    </a:moveTo>
                    <a:cubicBezTo>
                      <a:pt x="0" y="89"/>
                      <a:pt x="22" y="200"/>
                      <a:pt x="22" y="288"/>
                    </a:cubicBezTo>
                    <a:lnTo>
                      <a:pt x="10103" y="288"/>
                    </a:lnTo>
                    <a:lnTo>
                      <a:pt x="24527" y="14690"/>
                    </a:lnTo>
                    <a:lnTo>
                      <a:pt x="24527" y="14313"/>
                    </a:lnTo>
                    <a:lnTo>
                      <a:pt x="10214" y="0"/>
                    </a:ln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2" name="Google Shape;1772;p26"/>
              <p:cNvSpPr/>
              <p:nvPr/>
            </p:nvSpPr>
            <p:spPr>
              <a:xfrm>
                <a:off x="-134458" y="2700832"/>
                <a:ext cx="98042" cy="98720"/>
              </a:xfrm>
              <a:custGeom>
                <a:avLst/>
                <a:gdLst/>
                <a:ahLst/>
                <a:cxnLst/>
                <a:rect l="l" t="t" r="r" b="b"/>
                <a:pathLst>
                  <a:path w="3037" h="3058" extrusionOk="0">
                    <a:moveTo>
                      <a:pt x="1530" y="0"/>
                    </a:moveTo>
                    <a:cubicBezTo>
                      <a:pt x="688" y="0"/>
                      <a:pt x="1" y="687"/>
                      <a:pt x="1" y="1529"/>
                    </a:cubicBezTo>
                    <a:cubicBezTo>
                      <a:pt x="1" y="2371"/>
                      <a:pt x="688" y="3058"/>
                      <a:pt x="1530" y="3058"/>
                    </a:cubicBezTo>
                    <a:cubicBezTo>
                      <a:pt x="2327" y="3058"/>
                      <a:pt x="2992" y="2415"/>
                      <a:pt x="3036" y="1617"/>
                    </a:cubicBezTo>
                    <a:lnTo>
                      <a:pt x="2771" y="1617"/>
                    </a:lnTo>
                    <a:lnTo>
                      <a:pt x="2771" y="1573"/>
                    </a:lnTo>
                    <a:cubicBezTo>
                      <a:pt x="2748" y="2238"/>
                      <a:pt x="2194" y="2770"/>
                      <a:pt x="1530" y="2770"/>
                    </a:cubicBezTo>
                    <a:cubicBezTo>
                      <a:pt x="843" y="2770"/>
                      <a:pt x="267" y="2216"/>
                      <a:pt x="267" y="1529"/>
                    </a:cubicBezTo>
                    <a:cubicBezTo>
                      <a:pt x="267" y="842"/>
                      <a:pt x="843" y="266"/>
                      <a:pt x="1530" y="266"/>
                    </a:cubicBezTo>
                    <a:cubicBezTo>
                      <a:pt x="2194" y="266"/>
                      <a:pt x="2748" y="820"/>
                      <a:pt x="2771" y="1484"/>
                    </a:cubicBezTo>
                    <a:lnTo>
                      <a:pt x="2771" y="1352"/>
                    </a:lnTo>
                    <a:lnTo>
                      <a:pt x="3036" y="1352"/>
                    </a:lnTo>
                    <a:cubicBezTo>
                      <a:pt x="2948" y="598"/>
                      <a:pt x="2305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73" name="Google Shape;1773;p26"/>
            <p:cNvSpPr/>
            <p:nvPr/>
          </p:nvSpPr>
          <p:spPr>
            <a:xfrm flipH="1">
              <a:off x="652475" y="2210165"/>
              <a:ext cx="98752" cy="98010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2216" y="266"/>
                    <a:pt x="2770" y="820"/>
                    <a:pt x="2770" y="1529"/>
                  </a:cubicBezTo>
                  <a:cubicBezTo>
                    <a:pt x="2770" y="2216"/>
                    <a:pt x="2216" y="2770"/>
                    <a:pt x="1530" y="2770"/>
                  </a:cubicBezTo>
                  <a:cubicBezTo>
                    <a:pt x="843" y="2770"/>
                    <a:pt x="267" y="2216"/>
                    <a:pt x="267" y="1529"/>
                  </a:cubicBezTo>
                  <a:cubicBezTo>
                    <a:pt x="267" y="820"/>
                    <a:pt x="843" y="266"/>
                    <a:pt x="1530" y="266"/>
                  </a:cubicBezTo>
                  <a:close/>
                  <a:moveTo>
                    <a:pt x="1530" y="1"/>
                  </a:moveTo>
                  <a:cubicBezTo>
                    <a:pt x="688" y="1"/>
                    <a:pt x="1" y="687"/>
                    <a:pt x="1" y="1529"/>
                  </a:cubicBezTo>
                  <a:cubicBezTo>
                    <a:pt x="1" y="2371"/>
                    <a:pt x="688" y="3036"/>
                    <a:pt x="1530" y="3036"/>
                  </a:cubicBezTo>
                  <a:cubicBezTo>
                    <a:pt x="2371" y="3036"/>
                    <a:pt x="3058" y="2371"/>
                    <a:pt x="3058" y="1529"/>
                  </a:cubicBezTo>
                  <a:cubicBezTo>
                    <a:pt x="3058" y="1507"/>
                    <a:pt x="3058" y="1507"/>
                    <a:pt x="3058" y="1507"/>
                  </a:cubicBezTo>
                  <a:lnTo>
                    <a:pt x="2815" y="1507"/>
                  </a:lnTo>
                  <a:lnTo>
                    <a:pt x="2815" y="1219"/>
                  </a:lnTo>
                  <a:lnTo>
                    <a:pt x="3036" y="1219"/>
                  </a:lnTo>
                  <a:cubicBezTo>
                    <a:pt x="2881" y="532"/>
                    <a:pt x="2261" y="1"/>
                    <a:pt x="1530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26"/>
            <p:cNvSpPr/>
            <p:nvPr/>
          </p:nvSpPr>
          <p:spPr>
            <a:xfrm flipH="1">
              <a:off x="-138608" y="2249518"/>
              <a:ext cx="791825" cy="474230"/>
            </a:xfrm>
            <a:custGeom>
              <a:avLst/>
              <a:gdLst/>
              <a:ahLst/>
              <a:cxnLst/>
              <a:rect l="l" t="t" r="r" b="b"/>
              <a:pathLst>
                <a:path w="24528" h="14690" extrusionOk="0">
                  <a:moveTo>
                    <a:pt x="0" y="0"/>
                  </a:moveTo>
                  <a:cubicBezTo>
                    <a:pt x="0" y="89"/>
                    <a:pt x="22" y="200"/>
                    <a:pt x="22" y="288"/>
                  </a:cubicBezTo>
                  <a:lnTo>
                    <a:pt x="10103" y="288"/>
                  </a:lnTo>
                  <a:lnTo>
                    <a:pt x="24527" y="14690"/>
                  </a:lnTo>
                  <a:lnTo>
                    <a:pt x="24527" y="14313"/>
                  </a:lnTo>
                  <a:lnTo>
                    <a:pt x="10214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75" name="Google Shape;1775;p26"/>
          <p:cNvGrpSpPr/>
          <p:nvPr/>
        </p:nvGrpSpPr>
        <p:grpSpPr>
          <a:xfrm>
            <a:off x="11149565" y="3010162"/>
            <a:ext cx="533164" cy="508329"/>
            <a:chOff x="6113337" y="393160"/>
            <a:chExt cx="399883" cy="381256"/>
          </a:xfrm>
        </p:grpSpPr>
        <p:sp>
          <p:nvSpPr>
            <p:cNvPr id="1776" name="Google Shape;1776;p26"/>
            <p:cNvSpPr/>
            <p:nvPr/>
          </p:nvSpPr>
          <p:spPr>
            <a:xfrm>
              <a:off x="6113337" y="393160"/>
              <a:ext cx="399883" cy="381256"/>
            </a:xfrm>
            <a:custGeom>
              <a:avLst/>
              <a:gdLst/>
              <a:ahLst/>
              <a:cxnLst/>
              <a:rect l="l" t="t" r="r" b="b"/>
              <a:pathLst>
                <a:path w="12387" h="11810" extrusionOk="0">
                  <a:moveTo>
                    <a:pt x="5917" y="798"/>
                  </a:moveTo>
                  <a:cubicBezTo>
                    <a:pt x="7224" y="798"/>
                    <a:pt x="8531" y="1285"/>
                    <a:pt x="9528" y="2282"/>
                  </a:cubicBezTo>
                  <a:cubicBezTo>
                    <a:pt x="11522" y="4276"/>
                    <a:pt x="11522" y="7533"/>
                    <a:pt x="9528" y="9527"/>
                  </a:cubicBezTo>
                  <a:cubicBezTo>
                    <a:pt x="8553" y="10480"/>
                    <a:pt x="7268" y="11012"/>
                    <a:pt x="5917" y="11012"/>
                  </a:cubicBezTo>
                  <a:cubicBezTo>
                    <a:pt x="4543" y="11012"/>
                    <a:pt x="3258" y="10480"/>
                    <a:pt x="2283" y="9527"/>
                  </a:cubicBezTo>
                  <a:cubicBezTo>
                    <a:pt x="1330" y="8552"/>
                    <a:pt x="799" y="7267"/>
                    <a:pt x="799" y="5894"/>
                  </a:cubicBezTo>
                  <a:cubicBezTo>
                    <a:pt x="799" y="4542"/>
                    <a:pt x="1330" y="3257"/>
                    <a:pt x="2283" y="2282"/>
                  </a:cubicBezTo>
                  <a:cubicBezTo>
                    <a:pt x="3280" y="1285"/>
                    <a:pt x="4609" y="798"/>
                    <a:pt x="5917" y="798"/>
                  </a:cubicBezTo>
                  <a:close/>
                  <a:moveTo>
                    <a:pt x="5906" y="0"/>
                  </a:moveTo>
                  <a:cubicBezTo>
                    <a:pt x="4393" y="0"/>
                    <a:pt x="2881" y="576"/>
                    <a:pt x="1729" y="1728"/>
                  </a:cubicBezTo>
                  <a:cubicBezTo>
                    <a:pt x="621" y="2836"/>
                    <a:pt x="1" y="4321"/>
                    <a:pt x="1" y="5894"/>
                  </a:cubicBezTo>
                  <a:cubicBezTo>
                    <a:pt x="1" y="7489"/>
                    <a:pt x="621" y="8973"/>
                    <a:pt x="1729" y="10081"/>
                  </a:cubicBezTo>
                  <a:cubicBezTo>
                    <a:pt x="2859" y="11189"/>
                    <a:pt x="4344" y="11809"/>
                    <a:pt x="5917" y="11809"/>
                  </a:cubicBezTo>
                  <a:cubicBezTo>
                    <a:pt x="7490" y="11809"/>
                    <a:pt x="8974" y="11189"/>
                    <a:pt x="10082" y="10081"/>
                  </a:cubicBezTo>
                  <a:cubicBezTo>
                    <a:pt x="12386" y="7777"/>
                    <a:pt x="12386" y="4033"/>
                    <a:pt x="10082" y="1728"/>
                  </a:cubicBezTo>
                  <a:cubicBezTo>
                    <a:pt x="8930" y="576"/>
                    <a:pt x="7418" y="0"/>
                    <a:pt x="59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26"/>
            <p:cNvSpPr/>
            <p:nvPr/>
          </p:nvSpPr>
          <p:spPr>
            <a:xfrm>
              <a:off x="6222775" y="502599"/>
              <a:ext cx="162413" cy="162381"/>
            </a:xfrm>
            <a:custGeom>
              <a:avLst/>
              <a:gdLst/>
              <a:ahLst/>
              <a:cxnLst/>
              <a:rect l="l" t="t" r="r" b="b"/>
              <a:pathLst>
                <a:path w="5031" h="5030" extrusionOk="0">
                  <a:moveTo>
                    <a:pt x="2527" y="0"/>
                  </a:moveTo>
                  <a:cubicBezTo>
                    <a:pt x="1131" y="0"/>
                    <a:pt x="1" y="1130"/>
                    <a:pt x="1" y="2504"/>
                  </a:cubicBezTo>
                  <a:cubicBezTo>
                    <a:pt x="1" y="3900"/>
                    <a:pt x="1131" y="5030"/>
                    <a:pt x="2527" y="5030"/>
                  </a:cubicBezTo>
                  <a:cubicBezTo>
                    <a:pt x="3900" y="5030"/>
                    <a:pt x="5030" y="3900"/>
                    <a:pt x="5030" y="2504"/>
                  </a:cubicBezTo>
                  <a:cubicBezTo>
                    <a:pt x="5030" y="1130"/>
                    <a:pt x="3900" y="0"/>
                    <a:pt x="25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78" name="Google Shape;1778;p26"/>
          <p:cNvGrpSpPr/>
          <p:nvPr/>
        </p:nvGrpSpPr>
        <p:grpSpPr>
          <a:xfrm>
            <a:off x="3700192" y="6049091"/>
            <a:ext cx="1175877" cy="433661"/>
            <a:chOff x="4761438" y="4276425"/>
            <a:chExt cx="881930" cy="325254"/>
          </a:xfrm>
        </p:grpSpPr>
        <p:sp>
          <p:nvSpPr>
            <p:cNvPr id="1779" name="Google Shape;1779;p26"/>
            <p:cNvSpPr/>
            <p:nvPr/>
          </p:nvSpPr>
          <p:spPr>
            <a:xfrm>
              <a:off x="5424363" y="447398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93" y="399"/>
                  </a:moveTo>
                  <a:lnTo>
                    <a:pt x="2593" y="2659"/>
                  </a:lnTo>
                  <a:lnTo>
                    <a:pt x="399" y="2659"/>
                  </a:lnTo>
                  <a:lnTo>
                    <a:pt x="399" y="399"/>
                  </a:lnTo>
                  <a:close/>
                  <a:moveTo>
                    <a:pt x="1" y="1"/>
                  </a:moveTo>
                  <a:lnTo>
                    <a:pt x="1" y="3036"/>
                  </a:lnTo>
                  <a:lnTo>
                    <a:pt x="2969" y="3036"/>
                  </a:lnTo>
                  <a:lnTo>
                    <a:pt x="29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26"/>
            <p:cNvSpPr/>
            <p:nvPr/>
          </p:nvSpPr>
          <p:spPr>
            <a:xfrm>
              <a:off x="5235220" y="447398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99"/>
                  </a:moveTo>
                  <a:lnTo>
                    <a:pt x="2571" y="2659"/>
                  </a:lnTo>
                  <a:lnTo>
                    <a:pt x="399" y="2659"/>
                  </a:lnTo>
                  <a:lnTo>
                    <a:pt x="399" y="399"/>
                  </a:lnTo>
                  <a:close/>
                  <a:moveTo>
                    <a:pt x="1" y="1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26"/>
            <p:cNvSpPr/>
            <p:nvPr/>
          </p:nvSpPr>
          <p:spPr>
            <a:xfrm>
              <a:off x="5046076" y="447398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99"/>
                  </a:moveTo>
                  <a:lnTo>
                    <a:pt x="2571" y="2659"/>
                  </a:lnTo>
                  <a:lnTo>
                    <a:pt x="400" y="2659"/>
                  </a:lnTo>
                  <a:lnTo>
                    <a:pt x="400" y="399"/>
                  </a:lnTo>
                  <a:close/>
                  <a:moveTo>
                    <a:pt x="1" y="1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26"/>
            <p:cNvSpPr/>
            <p:nvPr/>
          </p:nvSpPr>
          <p:spPr>
            <a:xfrm>
              <a:off x="4856933" y="447398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99"/>
                  </a:moveTo>
                  <a:lnTo>
                    <a:pt x="2571" y="2659"/>
                  </a:lnTo>
                  <a:lnTo>
                    <a:pt x="400" y="2659"/>
                  </a:lnTo>
                  <a:lnTo>
                    <a:pt x="400" y="399"/>
                  </a:lnTo>
                  <a:close/>
                  <a:moveTo>
                    <a:pt x="1" y="1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26"/>
            <p:cNvSpPr/>
            <p:nvPr/>
          </p:nvSpPr>
          <p:spPr>
            <a:xfrm>
              <a:off x="5360094" y="4529884"/>
              <a:ext cx="64310" cy="15899"/>
            </a:xfrm>
            <a:custGeom>
              <a:avLst/>
              <a:gdLst/>
              <a:ahLst/>
              <a:cxnLst/>
              <a:rect l="l" t="t" r="r" b="b"/>
              <a:pathLst>
                <a:path w="1529" h="378" extrusionOk="0">
                  <a:moveTo>
                    <a:pt x="0" y="1"/>
                  </a:moveTo>
                  <a:lnTo>
                    <a:pt x="0" y="378"/>
                  </a:lnTo>
                  <a:lnTo>
                    <a:pt x="1529" y="37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26"/>
            <p:cNvSpPr/>
            <p:nvPr/>
          </p:nvSpPr>
          <p:spPr>
            <a:xfrm>
              <a:off x="5170951" y="4529884"/>
              <a:ext cx="64352" cy="15899"/>
            </a:xfrm>
            <a:custGeom>
              <a:avLst/>
              <a:gdLst/>
              <a:ahLst/>
              <a:cxnLst/>
              <a:rect l="l" t="t" r="r" b="b"/>
              <a:pathLst>
                <a:path w="1530" h="378" extrusionOk="0">
                  <a:moveTo>
                    <a:pt x="0" y="1"/>
                  </a:moveTo>
                  <a:lnTo>
                    <a:pt x="0" y="378"/>
                  </a:lnTo>
                  <a:lnTo>
                    <a:pt x="1529" y="37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26"/>
            <p:cNvSpPr/>
            <p:nvPr/>
          </p:nvSpPr>
          <p:spPr>
            <a:xfrm>
              <a:off x="4981808" y="4529884"/>
              <a:ext cx="64352" cy="15899"/>
            </a:xfrm>
            <a:custGeom>
              <a:avLst/>
              <a:gdLst/>
              <a:ahLst/>
              <a:cxnLst/>
              <a:rect l="l" t="t" r="r" b="b"/>
              <a:pathLst>
                <a:path w="1530" h="378" extrusionOk="0">
                  <a:moveTo>
                    <a:pt x="0" y="1"/>
                  </a:moveTo>
                  <a:lnTo>
                    <a:pt x="0" y="378"/>
                  </a:lnTo>
                  <a:lnTo>
                    <a:pt x="1529" y="37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26"/>
            <p:cNvSpPr/>
            <p:nvPr/>
          </p:nvSpPr>
          <p:spPr>
            <a:xfrm>
              <a:off x="4761438" y="4529884"/>
              <a:ext cx="99766" cy="15899"/>
            </a:xfrm>
            <a:custGeom>
              <a:avLst/>
              <a:gdLst/>
              <a:ahLst/>
              <a:cxnLst/>
              <a:rect l="l" t="t" r="r" b="b"/>
              <a:pathLst>
                <a:path w="2372" h="378" extrusionOk="0">
                  <a:moveTo>
                    <a:pt x="0" y="1"/>
                  </a:moveTo>
                  <a:lnTo>
                    <a:pt x="0" y="378"/>
                  </a:lnTo>
                  <a:lnTo>
                    <a:pt x="2371" y="378"/>
                  </a:lnTo>
                  <a:lnTo>
                    <a:pt x="2371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26"/>
            <p:cNvSpPr/>
            <p:nvPr/>
          </p:nvSpPr>
          <p:spPr>
            <a:xfrm>
              <a:off x="5544569" y="4529884"/>
              <a:ext cx="98799" cy="15899"/>
            </a:xfrm>
            <a:custGeom>
              <a:avLst/>
              <a:gdLst/>
              <a:ahLst/>
              <a:cxnLst/>
              <a:rect l="l" t="t" r="r" b="b"/>
              <a:pathLst>
                <a:path w="2349" h="378" extrusionOk="0">
                  <a:moveTo>
                    <a:pt x="0" y="1"/>
                  </a:moveTo>
                  <a:lnTo>
                    <a:pt x="0" y="378"/>
                  </a:lnTo>
                  <a:lnTo>
                    <a:pt x="2349" y="378"/>
                  </a:lnTo>
                  <a:lnTo>
                    <a:pt x="234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26"/>
            <p:cNvSpPr/>
            <p:nvPr/>
          </p:nvSpPr>
          <p:spPr>
            <a:xfrm>
              <a:off x="5424363" y="427642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93" y="377"/>
                  </a:moveTo>
                  <a:lnTo>
                    <a:pt x="2593" y="2637"/>
                  </a:lnTo>
                  <a:lnTo>
                    <a:pt x="399" y="2637"/>
                  </a:lnTo>
                  <a:lnTo>
                    <a:pt x="399" y="377"/>
                  </a:lnTo>
                  <a:close/>
                  <a:moveTo>
                    <a:pt x="1" y="0"/>
                  </a:moveTo>
                  <a:lnTo>
                    <a:pt x="1" y="3036"/>
                  </a:lnTo>
                  <a:lnTo>
                    <a:pt x="2969" y="3036"/>
                  </a:lnTo>
                  <a:lnTo>
                    <a:pt x="29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26"/>
            <p:cNvSpPr/>
            <p:nvPr/>
          </p:nvSpPr>
          <p:spPr>
            <a:xfrm>
              <a:off x="5235220" y="427642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77"/>
                  </a:moveTo>
                  <a:lnTo>
                    <a:pt x="2571" y="2637"/>
                  </a:lnTo>
                  <a:lnTo>
                    <a:pt x="399" y="2637"/>
                  </a:lnTo>
                  <a:lnTo>
                    <a:pt x="399" y="377"/>
                  </a:lnTo>
                  <a:close/>
                  <a:moveTo>
                    <a:pt x="1" y="0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26"/>
            <p:cNvSpPr/>
            <p:nvPr/>
          </p:nvSpPr>
          <p:spPr>
            <a:xfrm>
              <a:off x="5046076" y="427642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77"/>
                  </a:moveTo>
                  <a:lnTo>
                    <a:pt x="2571" y="2637"/>
                  </a:lnTo>
                  <a:lnTo>
                    <a:pt x="400" y="2637"/>
                  </a:lnTo>
                  <a:lnTo>
                    <a:pt x="400" y="377"/>
                  </a:lnTo>
                  <a:close/>
                  <a:moveTo>
                    <a:pt x="1" y="0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26"/>
            <p:cNvSpPr/>
            <p:nvPr/>
          </p:nvSpPr>
          <p:spPr>
            <a:xfrm>
              <a:off x="4856933" y="427642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77"/>
                  </a:moveTo>
                  <a:lnTo>
                    <a:pt x="2571" y="2637"/>
                  </a:lnTo>
                  <a:lnTo>
                    <a:pt x="400" y="2637"/>
                  </a:lnTo>
                  <a:lnTo>
                    <a:pt x="400" y="377"/>
                  </a:lnTo>
                  <a:close/>
                  <a:moveTo>
                    <a:pt x="1" y="0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26"/>
            <p:cNvSpPr/>
            <p:nvPr/>
          </p:nvSpPr>
          <p:spPr>
            <a:xfrm>
              <a:off x="5360094" y="4331399"/>
              <a:ext cx="64310" cy="16824"/>
            </a:xfrm>
            <a:custGeom>
              <a:avLst/>
              <a:gdLst/>
              <a:ahLst/>
              <a:cxnLst/>
              <a:rect l="l" t="t" r="r" b="b"/>
              <a:pathLst>
                <a:path w="1529" h="400" extrusionOk="0">
                  <a:moveTo>
                    <a:pt x="0" y="1"/>
                  </a:moveTo>
                  <a:lnTo>
                    <a:pt x="0" y="400"/>
                  </a:lnTo>
                  <a:lnTo>
                    <a:pt x="1529" y="400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26"/>
            <p:cNvSpPr/>
            <p:nvPr/>
          </p:nvSpPr>
          <p:spPr>
            <a:xfrm>
              <a:off x="5170951" y="4331399"/>
              <a:ext cx="64352" cy="16824"/>
            </a:xfrm>
            <a:custGeom>
              <a:avLst/>
              <a:gdLst/>
              <a:ahLst/>
              <a:cxnLst/>
              <a:rect l="l" t="t" r="r" b="b"/>
              <a:pathLst>
                <a:path w="1530" h="400" extrusionOk="0">
                  <a:moveTo>
                    <a:pt x="0" y="1"/>
                  </a:moveTo>
                  <a:lnTo>
                    <a:pt x="0" y="400"/>
                  </a:lnTo>
                  <a:lnTo>
                    <a:pt x="1529" y="400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26"/>
            <p:cNvSpPr/>
            <p:nvPr/>
          </p:nvSpPr>
          <p:spPr>
            <a:xfrm>
              <a:off x="4981808" y="4331399"/>
              <a:ext cx="64352" cy="16824"/>
            </a:xfrm>
            <a:custGeom>
              <a:avLst/>
              <a:gdLst/>
              <a:ahLst/>
              <a:cxnLst/>
              <a:rect l="l" t="t" r="r" b="b"/>
              <a:pathLst>
                <a:path w="1530" h="400" extrusionOk="0">
                  <a:moveTo>
                    <a:pt x="0" y="1"/>
                  </a:moveTo>
                  <a:lnTo>
                    <a:pt x="0" y="400"/>
                  </a:lnTo>
                  <a:lnTo>
                    <a:pt x="1529" y="400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26"/>
            <p:cNvSpPr/>
            <p:nvPr/>
          </p:nvSpPr>
          <p:spPr>
            <a:xfrm>
              <a:off x="4761438" y="4331399"/>
              <a:ext cx="99766" cy="16824"/>
            </a:xfrm>
            <a:custGeom>
              <a:avLst/>
              <a:gdLst/>
              <a:ahLst/>
              <a:cxnLst/>
              <a:rect l="l" t="t" r="r" b="b"/>
              <a:pathLst>
                <a:path w="2372" h="400" extrusionOk="0">
                  <a:moveTo>
                    <a:pt x="0" y="1"/>
                  </a:moveTo>
                  <a:lnTo>
                    <a:pt x="0" y="400"/>
                  </a:lnTo>
                  <a:lnTo>
                    <a:pt x="2371" y="400"/>
                  </a:lnTo>
                  <a:lnTo>
                    <a:pt x="2371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26"/>
            <p:cNvSpPr/>
            <p:nvPr/>
          </p:nvSpPr>
          <p:spPr>
            <a:xfrm>
              <a:off x="5544569" y="4331399"/>
              <a:ext cx="98799" cy="16824"/>
            </a:xfrm>
            <a:custGeom>
              <a:avLst/>
              <a:gdLst/>
              <a:ahLst/>
              <a:cxnLst/>
              <a:rect l="l" t="t" r="r" b="b"/>
              <a:pathLst>
                <a:path w="2349" h="400" extrusionOk="0">
                  <a:moveTo>
                    <a:pt x="0" y="1"/>
                  </a:moveTo>
                  <a:lnTo>
                    <a:pt x="0" y="400"/>
                  </a:lnTo>
                  <a:lnTo>
                    <a:pt x="2349" y="400"/>
                  </a:lnTo>
                  <a:lnTo>
                    <a:pt x="234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2">
    <p:spTree>
      <p:nvGrpSpPr>
        <p:cNvPr id="1" name="Shape 1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8" name="Google Shape;1798;p27"/>
          <p:cNvGrpSpPr/>
          <p:nvPr/>
        </p:nvGrpSpPr>
        <p:grpSpPr>
          <a:xfrm flipH="1">
            <a:off x="559781" y="5920212"/>
            <a:ext cx="533164" cy="508329"/>
            <a:chOff x="6113337" y="393160"/>
            <a:chExt cx="399883" cy="381256"/>
          </a:xfrm>
        </p:grpSpPr>
        <p:sp>
          <p:nvSpPr>
            <p:cNvPr id="1799" name="Google Shape;1799;p27"/>
            <p:cNvSpPr/>
            <p:nvPr/>
          </p:nvSpPr>
          <p:spPr>
            <a:xfrm>
              <a:off x="6113337" y="393160"/>
              <a:ext cx="399883" cy="381256"/>
            </a:xfrm>
            <a:custGeom>
              <a:avLst/>
              <a:gdLst/>
              <a:ahLst/>
              <a:cxnLst/>
              <a:rect l="l" t="t" r="r" b="b"/>
              <a:pathLst>
                <a:path w="12387" h="11810" extrusionOk="0">
                  <a:moveTo>
                    <a:pt x="5917" y="798"/>
                  </a:moveTo>
                  <a:cubicBezTo>
                    <a:pt x="7224" y="798"/>
                    <a:pt x="8531" y="1285"/>
                    <a:pt x="9528" y="2282"/>
                  </a:cubicBezTo>
                  <a:cubicBezTo>
                    <a:pt x="11522" y="4276"/>
                    <a:pt x="11522" y="7533"/>
                    <a:pt x="9528" y="9527"/>
                  </a:cubicBezTo>
                  <a:cubicBezTo>
                    <a:pt x="8553" y="10480"/>
                    <a:pt x="7268" y="11012"/>
                    <a:pt x="5917" y="11012"/>
                  </a:cubicBezTo>
                  <a:cubicBezTo>
                    <a:pt x="4543" y="11012"/>
                    <a:pt x="3258" y="10480"/>
                    <a:pt x="2283" y="9527"/>
                  </a:cubicBezTo>
                  <a:cubicBezTo>
                    <a:pt x="1330" y="8552"/>
                    <a:pt x="799" y="7267"/>
                    <a:pt x="799" y="5894"/>
                  </a:cubicBezTo>
                  <a:cubicBezTo>
                    <a:pt x="799" y="4542"/>
                    <a:pt x="1330" y="3257"/>
                    <a:pt x="2283" y="2282"/>
                  </a:cubicBezTo>
                  <a:cubicBezTo>
                    <a:pt x="3280" y="1285"/>
                    <a:pt x="4609" y="798"/>
                    <a:pt x="5917" y="798"/>
                  </a:cubicBezTo>
                  <a:close/>
                  <a:moveTo>
                    <a:pt x="5906" y="0"/>
                  </a:moveTo>
                  <a:cubicBezTo>
                    <a:pt x="4393" y="0"/>
                    <a:pt x="2881" y="576"/>
                    <a:pt x="1729" y="1728"/>
                  </a:cubicBezTo>
                  <a:cubicBezTo>
                    <a:pt x="621" y="2836"/>
                    <a:pt x="1" y="4321"/>
                    <a:pt x="1" y="5894"/>
                  </a:cubicBezTo>
                  <a:cubicBezTo>
                    <a:pt x="1" y="7489"/>
                    <a:pt x="621" y="8973"/>
                    <a:pt x="1729" y="10081"/>
                  </a:cubicBezTo>
                  <a:cubicBezTo>
                    <a:pt x="2859" y="11189"/>
                    <a:pt x="4344" y="11809"/>
                    <a:pt x="5917" y="11809"/>
                  </a:cubicBezTo>
                  <a:cubicBezTo>
                    <a:pt x="7490" y="11809"/>
                    <a:pt x="8974" y="11189"/>
                    <a:pt x="10082" y="10081"/>
                  </a:cubicBezTo>
                  <a:cubicBezTo>
                    <a:pt x="12386" y="7777"/>
                    <a:pt x="12386" y="4033"/>
                    <a:pt x="10082" y="1728"/>
                  </a:cubicBezTo>
                  <a:cubicBezTo>
                    <a:pt x="8930" y="576"/>
                    <a:pt x="7418" y="0"/>
                    <a:pt x="59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27"/>
            <p:cNvSpPr/>
            <p:nvPr/>
          </p:nvSpPr>
          <p:spPr>
            <a:xfrm>
              <a:off x="6222775" y="502599"/>
              <a:ext cx="162413" cy="162381"/>
            </a:xfrm>
            <a:custGeom>
              <a:avLst/>
              <a:gdLst/>
              <a:ahLst/>
              <a:cxnLst/>
              <a:rect l="l" t="t" r="r" b="b"/>
              <a:pathLst>
                <a:path w="5031" h="5030" extrusionOk="0">
                  <a:moveTo>
                    <a:pt x="2527" y="0"/>
                  </a:moveTo>
                  <a:cubicBezTo>
                    <a:pt x="1131" y="0"/>
                    <a:pt x="1" y="1130"/>
                    <a:pt x="1" y="2504"/>
                  </a:cubicBezTo>
                  <a:cubicBezTo>
                    <a:pt x="1" y="3900"/>
                    <a:pt x="1131" y="5030"/>
                    <a:pt x="2527" y="5030"/>
                  </a:cubicBezTo>
                  <a:cubicBezTo>
                    <a:pt x="3900" y="5030"/>
                    <a:pt x="5030" y="3900"/>
                    <a:pt x="5030" y="2504"/>
                  </a:cubicBezTo>
                  <a:cubicBezTo>
                    <a:pt x="5030" y="1130"/>
                    <a:pt x="3900" y="0"/>
                    <a:pt x="25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01" name="Google Shape;1801;p27"/>
          <p:cNvGrpSpPr/>
          <p:nvPr/>
        </p:nvGrpSpPr>
        <p:grpSpPr>
          <a:xfrm rot="5400000" flipH="1">
            <a:off x="11107312" y="3532344"/>
            <a:ext cx="1171162" cy="245697"/>
            <a:chOff x="919039" y="1581426"/>
            <a:chExt cx="600134" cy="125902"/>
          </a:xfrm>
        </p:grpSpPr>
        <p:sp>
          <p:nvSpPr>
            <p:cNvPr id="1802" name="Google Shape;1802;p27"/>
            <p:cNvSpPr/>
            <p:nvPr/>
          </p:nvSpPr>
          <p:spPr>
            <a:xfrm>
              <a:off x="1393982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7" y="3900"/>
                  </a:lnTo>
                  <a:lnTo>
                    <a:pt x="38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27"/>
            <p:cNvSpPr/>
            <p:nvPr/>
          </p:nvSpPr>
          <p:spPr>
            <a:xfrm>
              <a:off x="1156511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8" y="3900"/>
                  </a:lnTo>
                  <a:lnTo>
                    <a:pt x="3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27"/>
            <p:cNvSpPr/>
            <p:nvPr/>
          </p:nvSpPr>
          <p:spPr>
            <a:xfrm>
              <a:off x="919039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8" y="3900"/>
                  </a:lnTo>
                  <a:lnTo>
                    <a:pt x="3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27"/>
            <p:cNvSpPr/>
            <p:nvPr/>
          </p:nvSpPr>
          <p:spPr>
            <a:xfrm>
              <a:off x="951225" y="1640084"/>
              <a:ext cx="505705" cy="8619"/>
            </a:xfrm>
            <a:custGeom>
              <a:avLst/>
              <a:gdLst/>
              <a:ahLst/>
              <a:cxnLst/>
              <a:rect l="l" t="t" r="r" b="b"/>
              <a:pathLst>
                <a:path w="15665" h="267" extrusionOk="0">
                  <a:moveTo>
                    <a:pt x="0" y="0"/>
                  </a:moveTo>
                  <a:lnTo>
                    <a:pt x="0" y="266"/>
                  </a:lnTo>
                  <a:lnTo>
                    <a:pt x="15665" y="266"/>
                  </a:lnTo>
                  <a:lnTo>
                    <a:pt x="15665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06" name="Google Shape;1806;p27"/>
          <p:cNvGrpSpPr/>
          <p:nvPr/>
        </p:nvGrpSpPr>
        <p:grpSpPr>
          <a:xfrm>
            <a:off x="-1038427" y="3910046"/>
            <a:ext cx="2121909" cy="1121518"/>
            <a:chOff x="661553" y="1919040"/>
            <a:chExt cx="1591472" cy="841159"/>
          </a:xfrm>
        </p:grpSpPr>
        <p:sp>
          <p:nvSpPr>
            <p:cNvPr id="1807" name="Google Shape;1807;p27"/>
            <p:cNvSpPr/>
            <p:nvPr/>
          </p:nvSpPr>
          <p:spPr>
            <a:xfrm>
              <a:off x="661553" y="2267371"/>
              <a:ext cx="1400512" cy="411311"/>
            </a:xfrm>
            <a:custGeom>
              <a:avLst/>
              <a:gdLst/>
              <a:ahLst/>
              <a:cxnLst/>
              <a:rect l="l" t="t" r="r" b="b"/>
              <a:pathLst>
                <a:path w="43383" h="12741" extrusionOk="0">
                  <a:moveTo>
                    <a:pt x="24283" y="0"/>
                  </a:moveTo>
                  <a:lnTo>
                    <a:pt x="19387" y="4897"/>
                  </a:lnTo>
                  <a:lnTo>
                    <a:pt x="2304" y="4897"/>
                  </a:lnTo>
                  <a:lnTo>
                    <a:pt x="0" y="2593"/>
                  </a:lnTo>
                  <a:lnTo>
                    <a:pt x="0" y="2991"/>
                  </a:lnTo>
                  <a:lnTo>
                    <a:pt x="2193" y="5185"/>
                  </a:lnTo>
                  <a:lnTo>
                    <a:pt x="19498" y="5185"/>
                  </a:lnTo>
                  <a:lnTo>
                    <a:pt x="24416" y="266"/>
                  </a:lnTo>
                  <a:lnTo>
                    <a:pt x="30731" y="266"/>
                  </a:lnTo>
                  <a:lnTo>
                    <a:pt x="43183" y="12740"/>
                  </a:lnTo>
                  <a:cubicBezTo>
                    <a:pt x="43249" y="12674"/>
                    <a:pt x="43316" y="12607"/>
                    <a:pt x="43382" y="12541"/>
                  </a:cubicBezTo>
                  <a:lnTo>
                    <a:pt x="3084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27"/>
            <p:cNvSpPr/>
            <p:nvPr/>
          </p:nvSpPr>
          <p:spPr>
            <a:xfrm>
              <a:off x="661553" y="2117869"/>
              <a:ext cx="1493485" cy="209610"/>
            </a:xfrm>
            <a:custGeom>
              <a:avLst/>
              <a:gdLst/>
              <a:ahLst/>
              <a:cxnLst/>
              <a:rect l="l" t="t" r="r" b="b"/>
              <a:pathLst>
                <a:path w="46263" h="6493" extrusionOk="0">
                  <a:moveTo>
                    <a:pt x="21802" y="1"/>
                  </a:moveTo>
                  <a:lnTo>
                    <a:pt x="15598" y="6204"/>
                  </a:lnTo>
                  <a:lnTo>
                    <a:pt x="4343" y="6204"/>
                  </a:lnTo>
                  <a:lnTo>
                    <a:pt x="0" y="1862"/>
                  </a:lnTo>
                  <a:lnTo>
                    <a:pt x="0" y="2261"/>
                  </a:lnTo>
                  <a:lnTo>
                    <a:pt x="4232" y="6492"/>
                  </a:lnTo>
                  <a:lnTo>
                    <a:pt x="15709" y="6492"/>
                  </a:lnTo>
                  <a:lnTo>
                    <a:pt x="21935" y="267"/>
                  </a:lnTo>
                  <a:lnTo>
                    <a:pt x="46262" y="267"/>
                  </a:lnTo>
                  <a:cubicBezTo>
                    <a:pt x="46262" y="222"/>
                    <a:pt x="46262" y="178"/>
                    <a:pt x="46262" y="134"/>
                  </a:cubicBezTo>
                  <a:cubicBezTo>
                    <a:pt x="46262" y="89"/>
                    <a:pt x="46262" y="45"/>
                    <a:pt x="46262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27"/>
            <p:cNvSpPr/>
            <p:nvPr/>
          </p:nvSpPr>
          <p:spPr>
            <a:xfrm>
              <a:off x="2043446" y="2661479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266"/>
                  </a:moveTo>
                  <a:cubicBezTo>
                    <a:pt x="2216" y="266"/>
                    <a:pt x="2792" y="842"/>
                    <a:pt x="2792" y="1529"/>
                  </a:cubicBezTo>
                  <a:cubicBezTo>
                    <a:pt x="2792" y="2216"/>
                    <a:pt x="2216" y="2770"/>
                    <a:pt x="1529" y="2770"/>
                  </a:cubicBezTo>
                  <a:cubicBezTo>
                    <a:pt x="842" y="2770"/>
                    <a:pt x="288" y="2216"/>
                    <a:pt x="288" y="1529"/>
                  </a:cubicBezTo>
                  <a:cubicBezTo>
                    <a:pt x="288" y="842"/>
                    <a:pt x="842" y="266"/>
                    <a:pt x="1529" y="266"/>
                  </a:cubicBezTo>
                  <a:close/>
                  <a:moveTo>
                    <a:pt x="1529" y="0"/>
                  </a:moveTo>
                  <a:cubicBezTo>
                    <a:pt x="1174" y="0"/>
                    <a:pt x="842" y="133"/>
                    <a:pt x="576" y="333"/>
                  </a:cubicBezTo>
                  <a:lnTo>
                    <a:pt x="731" y="488"/>
                  </a:lnTo>
                  <a:lnTo>
                    <a:pt x="532" y="687"/>
                  </a:lnTo>
                  <a:lnTo>
                    <a:pt x="377" y="532"/>
                  </a:lnTo>
                  <a:cubicBezTo>
                    <a:pt x="155" y="798"/>
                    <a:pt x="0" y="1153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27"/>
            <p:cNvSpPr/>
            <p:nvPr/>
          </p:nvSpPr>
          <p:spPr>
            <a:xfrm>
              <a:off x="2155015" y="2072802"/>
              <a:ext cx="98010" cy="98752"/>
            </a:xfrm>
            <a:custGeom>
              <a:avLst/>
              <a:gdLst/>
              <a:ahLst/>
              <a:cxnLst/>
              <a:rect l="l" t="t" r="r" b="b"/>
              <a:pathLst>
                <a:path w="3036" h="3059" extrusionOk="0">
                  <a:moveTo>
                    <a:pt x="1507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3"/>
                    <a:pt x="1507" y="2793"/>
                  </a:cubicBezTo>
                  <a:cubicBezTo>
                    <a:pt x="820" y="2793"/>
                    <a:pt x="266" y="2216"/>
                    <a:pt x="266" y="1530"/>
                  </a:cubicBezTo>
                  <a:cubicBezTo>
                    <a:pt x="266" y="843"/>
                    <a:pt x="820" y="289"/>
                    <a:pt x="1507" y="289"/>
                  </a:cubicBezTo>
                  <a:close/>
                  <a:moveTo>
                    <a:pt x="1507" y="1"/>
                  </a:moveTo>
                  <a:cubicBezTo>
                    <a:pt x="732" y="1"/>
                    <a:pt x="67" y="621"/>
                    <a:pt x="0" y="1397"/>
                  </a:cubicBezTo>
                  <a:lnTo>
                    <a:pt x="133" y="1397"/>
                  </a:lnTo>
                  <a:lnTo>
                    <a:pt x="133" y="1663"/>
                  </a:lnTo>
                  <a:lnTo>
                    <a:pt x="0" y="1663"/>
                  </a:lnTo>
                  <a:cubicBezTo>
                    <a:pt x="67" y="2460"/>
                    <a:pt x="732" y="3058"/>
                    <a:pt x="1507" y="3058"/>
                  </a:cubicBezTo>
                  <a:cubicBezTo>
                    <a:pt x="2349" y="3058"/>
                    <a:pt x="3036" y="2372"/>
                    <a:pt x="3036" y="1530"/>
                  </a:cubicBezTo>
                  <a:cubicBezTo>
                    <a:pt x="3036" y="688"/>
                    <a:pt x="2349" y="1"/>
                    <a:pt x="1507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27"/>
            <p:cNvSpPr/>
            <p:nvPr/>
          </p:nvSpPr>
          <p:spPr>
            <a:xfrm>
              <a:off x="2155015" y="2117869"/>
              <a:ext cx="4326" cy="8619"/>
            </a:xfrm>
            <a:custGeom>
              <a:avLst/>
              <a:gdLst/>
              <a:ahLst/>
              <a:cxnLst/>
              <a:rect l="l" t="t" r="r" b="b"/>
              <a:pathLst>
                <a:path w="134" h="267" extrusionOk="0">
                  <a:moveTo>
                    <a:pt x="0" y="1"/>
                  </a:moveTo>
                  <a:cubicBezTo>
                    <a:pt x="0" y="45"/>
                    <a:pt x="0" y="89"/>
                    <a:pt x="0" y="134"/>
                  </a:cubicBezTo>
                  <a:cubicBezTo>
                    <a:pt x="0" y="178"/>
                    <a:pt x="0" y="222"/>
                    <a:pt x="0" y="267"/>
                  </a:cubicBezTo>
                  <a:lnTo>
                    <a:pt x="133" y="267"/>
                  </a:lnTo>
                  <a:lnTo>
                    <a:pt x="133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27"/>
            <p:cNvSpPr/>
            <p:nvPr/>
          </p:nvSpPr>
          <p:spPr>
            <a:xfrm>
              <a:off x="1779502" y="1951936"/>
              <a:ext cx="3616" cy="8619"/>
            </a:xfrm>
            <a:custGeom>
              <a:avLst/>
              <a:gdLst/>
              <a:ahLst/>
              <a:cxnLst/>
              <a:rect l="l" t="t" r="r" b="b"/>
              <a:pathLst>
                <a:path w="112" h="267" extrusionOk="0">
                  <a:moveTo>
                    <a:pt x="89" y="0"/>
                  </a:moveTo>
                  <a:cubicBezTo>
                    <a:pt x="67" y="89"/>
                    <a:pt x="23" y="178"/>
                    <a:pt x="0" y="266"/>
                  </a:cubicBezTo>
                  <a:lnTo>
                    <a:pt x="111" y="266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27"/>
            <p:cNvSpPr/>
            <p:nvPr/>
          </p:nvSpPr>
          <p:spPr>
            <a:xfrm>
              <a:off x="951936" y="1951936"/>
              <a:ext cx="821138" cy="187432"/>
            </a:xfrm>
            <a:custGeom>
              <a:avLst/>
              <a:gdLst/>
              <a:ahLst/>
              <a:cxnLst/>
              <a:rect l="l" t="t" r="r" b="b"/>
              <a:pathLst>
                <a:path w="25436" h="5806" extrusionOk="0">
                  <a:moveTo>
                    <a:pt x="10436" y="0"/>
                  </a:moveTo>
                  <a:lnTo>
                    <a:pt x="4919" y="5539"/>
                  </a:lnTo>
                  <a:lnTo>
                    <a:pt x="0" y="5539"/>
                  </a:lnTo>
                  <a:lnTo>
                    <a:pt x="0" y="5805"/>
                  </a:lnTo>
                  <a:lnTo>
                    <a:pt x="5030" y="5805"/>
                  </a:lnTo>
                  <a:lnTo>
                    <a:pt x="10569" y="266"/>
                  </a:lnTo>
                  <a:lnTo>
                    <a:pt x="25369" y="266"/>
                  </a:lnTo>
                  <a:cubicBezTo>
                    <a:pt x="25369" y="178"/>
                    <a:pt x="25392" y="89"/>
                    <a:pt x="25436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27"/>
            <p:cNvSpPr/>
            <p:nvPr/>
          </p:nvSpPr>
          <p:spPr>
            <a:xfrm>
              <a:off x="851795" y="2077096"/>
              <a:ext cx="98752" cy="98752"/>
            </a:xfrm>
            <a:custGeom>
              <a:avLst/>
              <a:gdLst/>
              <a:ahLst/>
              <a:cxnLst/>
              <a:rect l="l" t="t" r="r" b="b"/>
              <a:pathLst>
                <a:path w="3059" h="3059" extrusionOk="0">
                  <a:moveTo>
                    <a:pt x="1529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43" y="2792"/>
                    <a:pt x="266" y="2216"/>
                    <a:pt x="266" y="1530"/>
                  </a:cubicBezTo>
                  <a:cubicBezTo>
                    <a:pt x="266" y="843"/>
                    <a:pt x="843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1" y="688"/>
                    <a:pt x="1" y="1530"/>
                  </a:cubicBezTo>
                  <a:cubicBezTo>
                    <a:pt x="1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27"/>
            <p:cNvSpPr/>
            <p:nvPr/>
          </p:nvSpPr>
          <p:spPr>
            <a:xfrm>
              <a:off x="1770205" y="1919040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0"/>
                  </a:moveTo>
                  <a:cubicBezTo>
                    <a:pt x="864" y="0"/>
                    <a:pt x="288" y="421"/>
                    <a:pt x="89" y="1019"/>
                  </a:cubicBezTo>
                  <a:lnTo>
                    <a:pt x="377" y="1019"/>
                  </a:lnTo>
                  <a:cubicBezTo>
                    <a:pt x="576" y="576"/>
                    <a:pt x="1020" y="288"/>
                    <a:pt x="1529" y="288"/>
                  </a:cubicBez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70"/>
                    <a:pt x="1529" y="2770"/>
                  </a:cubicBezTo>
                  <a:cubicBezTo>
                    <a:pt x="842" y="2770"/>
                    <a:pt x="266" y="2216"/>
                    <a:pt x="266" y="1529"/>
                  </a:cubicBezTo>
                  <a:cubicBezTo>
                    <a:pt x="266" y="1440"/>
                    <a:pt x="288" y="1374"/>
                    <a:pt x="288" y="1285"/>
                  </a:cubicBezTo>
                  <a:lnTo>
                    <a:pt x="22" y="1285"/>
                  </a:lnTo>
                  <a:cubicBezTo>
                    <a:pt x="0" y="1374"/>
                    <a:pt x="0" y="1440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27"/>
            <p:cNvSpPr/>
            <p:nvPr/>
          </p:nvSpPr>
          <p:spPr>
            <a:xfrm>
              <a:off x="1770915" y="1951936"/>
              <a:ext cx="11460" cy="8619"/>
            </a:xfrm>
            <a:custGeom>
              <a:avLst/>
              <a:gdLst/>
              <a:ahLst/>
              <a:cxnLst/>
              <a:rect l="l" t="t" r="r" b="b"/>
              <a:pathLst>
                <a:path w="355" h="267" extrusionOk="0">
                  <a:moveTo>
                    <a:pt x="67" y="0"/>
                  </a:moveTo>
                  <a:cubicBezTo>
                    <a:pt x="23" y="89"/>
                    <a:pt x="0" y="178"/>
                    <a:pt x="0" y="266"/>
                  </a:cubicBezTo>
                  <a:lnTo>
                    <a:pt x="266" y="266"/>
                  </a:lnTo>
                  <a:cubicBezTo>
                    <a:pt x="289" y="178"/>
                    <a:pt x="333" y="89"/>
                    <a:pt x="355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17" name="Google Shape;1817;p27"/>
          <p:cNvGrpSpPr/>
          <p:nvPr/>
        </p:nvGrpSpPr>
        <p:grpSpPr>
          <a:xfrm rot="-5400000" flipH="1">
            <a:off x="11618015" y="969389"/>
            <a:ext cx="533189" cy="869180"/>
            <a:chOff x="8772496" y="3715501"/>
            <a:chExt cx="399902" cy="651901"/>
          </a:xfrm>
        </p:grpSpPr>
        <p:sp>
          <p:nvSpPr>
            <p:cNvPr id="1818" name="Google Shape;1818;p27"/>
            <p:cNvSpPr/>
            <p:nvPr/>
          </p:nvSpPr>
          <p:spPr>
            <a:xfrm>
              <a:off x="8838105" y="3859218"/>
              <a:ext cx="334293" cy="508184"/>
            </a:xfrm>
            <a:custGeom>
              <a:avLst/>
              <a:gdLst/>
              <a:ahLst/>
              <a:cxnLst/>
              <a:rect l="l" t="t" r="r" b="b"/>
              <a:pathLst>
                <a:path w="7113" h="10813" extrusionOk="0">
                  <a:moveTo>
                    <a:pt x="0" y="1"/>
                  </a:moveTo>
                  <a:lnTo>
                    <a:pt x="0" y="3723"/>
                  </a:lnTo>
                  <a:lnTo>
                    <a:pt x="7112" y="10813"/>
                  </a:lnTo>
                  <a:lnTo>
                    <a:pt x="7112" y="10436"/>
                  </a:lnTo>
                  <a:lnTo>
                    <a:pt x="288" y="3612"/>
                  </a:lnTo>
                  <a:lnTo>
                    <a:pt x="288" y="1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27"/>
            <p:cNvSpPr/>
            <p:nvPr/>
          </p:nvSpPr>
          <p:spPr>
            <a:xfrm>
              <a:off x="8772496" y="3715501"/>
              <a:ext cx="143718" cy="143765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89"/>
                  </a:moveTo>
                  <a:cubicBezTo>
                    <a:pt x="2216" y="289"/>
                    <a:pt x="2792" y="843"/>
                    <a:pt x="2792" y="1530"/>
                  </a:cubicBezTo>
                  <a:cubicBezTo>
                    <a:pt x="2792" y="2217"/>
                    <a:pt x="2216" y="2793"/>
                    <a:pt x="1529" y="2793"/>
                  </a:cubicBezTo>
                  <a:cubicBezTo>
                    <a:pt x="842" y="2793"/>
                    <a:pt x="288" y="2217"/>
                    <a:pt x="288" y="1530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27"/>
                    <a:pt x="621" y="2992"/>
                    <a:pt x="1396" y="3059"/>
                  </a:cubicBezTo>
                  <a:lnTo>
                    <a:pt x="1396" y="2926"/>
                  </a:lnTo>
                  <a:lnTo>
                    <a:pt x="1684" y="2926"/>
                  </a:lnTo>
                  <a:lnTo>
                    <a:pt x="1684" y="3059"/>
                  </a:lnTo>
                  <a:cubicBezTo>
                    <a:pt x="2460" y="2992"/>
                    <a:pt x="3058" y="2327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20" name="Google Shape;1820;p27"/>
          <p:cNvGrpSpPr/>
          <p:nvPr/>
        </p:nvGrpSpPr>
        <p:grpSpPr>
          <a:xfrm rot="-5400000" flipH="1">
            <a:off x="11794146" y="140105"/>
            <a:ext cx="245699" cy="804408"/>
            <a:chOff x="3638102" y="4583399"/>
            <a:chExt cx="182798" cy="598473"/>
          </a:xfrm>
        </p:grpSpPr>
        <p:sp>
          <p:nvSpPr>
            <p:cNvPr id="1821" name="Google Shape;1821;p27"/>
            <p:cNvSpPr/>
            <p:nvPr/>
          </p:nvSpPr>
          <p:spPr>
            <a:xfrm>
              <a:off x="3710947" y="4755502"/>
              <a:ext cx="21214" cy="426370"/>
            </a:xfrm>
            <a:custGeom>
              <a:avLst/>
              <a:gdLst/>
              <a:ahLst/>
              <a:cxnLst/>
              <a:rect l="l" t="t" r="r" b="b"/>
              <a:pathLst>
                <a:path w="355" h="7135" extrusionOk="0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27"/>
            <p:cNvSpPr/>
            <p:nvPr/>
          </p:nvSpPr>
          <p:spPr>
            <a:xfrm>
              <a:off x="3638102" y="4583399"/>
              <a:ext cx="182798" cy="181424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23" name="Google Shape;1823;p27"/>
          <p:cNvGrpSpPr/>
          <p:nvPr/>
        </p:nvGrpSpPr>
        <p:grpSpPr>
          <a:xfrm>
            <a:off x="10902887" y="5928997"/>
            <a:ext cx="1570796" cy="1459122"/>
            <a:chOff x="7825118" y="4065849"/>
            <a:chExt cx="1178127" cy="1094369"/>
          </a:xfrm>
        </p:grpSpPr>
        <p:sp>
          <p:nvSpPr>
            <p:cNvPr id="1824" name="Google Shape;1824;p27"/>
            <p:cNvSpPr/>
            <p:nvPr/>
          </p:nvSpPr>
          <p:spPr>
            <a:xfrm>
              <a:off x="7911327" y="4137684"/>
              <a:ext cx="1091918" cy="1022534"/>
            </a:xfrm>
            <a:custGeom>
              <a:avLst/>
              <a:gdLst/>
              <a:ahLst/>
              <a:cxnLst/>
              <a:rect l="l" t="t" r="r" b="b"/>
              <a:pathLst>
                <a:path w="30310" h="28384" extrusionOk="0">
                  <a:moveTo>
                    <a:pt x="0" y="1"/>
                  </a:moveTo>
                  <a:lnTo>
                    <a:pt x="0" y="776"/>
                  </a:lnTo>
                  <a:lnTo>
                    <a:pt x="11012" y="776"/>
                  </a:lnTo>
                  <a:lnTo>
                    <a:pt x="29512" y="19299"/>
                  </a:lnTo>
                  <a:lnTo>
                    <a:pt x="29512" y="28383"/>
                  </a:lnTo>
                  <a:lnTo>
                    <a:pt x="30310" y="28383"/>
                  </a:lnTo>
                  <a:lnTo>
                    <a:pt x="30310" y="18967"/>
                  </a:lnTo>
                  <a:lnTo>
                    <a:pt x="1134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27"/>
            <p:cNvSpPr/>
            <p:nvPr/>
          </p:nvSpPr>
          <p:spPr>
            <a:xfrm>
              <a:off x="7825118" y="4065849"/>
              <a:ext cx="172416" cy="171659"/>
            </a:xfrm>
            <a:custGeom>
              <a:avLst/>
              <a:gdLst/>
              <a:ahLst/>
              <a:cxnLst/>
              <a:rect l="l" t="t" r="r" b="b"/>
              <a:pathLst>
                <a:path w="4786" h="4765" extrusionOk="0">
                  <a:moveTo>
                    <a:pt x="2393" y="1"/>
                  </a:moveTo>
                  <a:cubicBezTo>
                    <a:pt x="1086" y="1"/>
                    <a:pt x="0" y="1064"/>
                    <a:pt x="0" y="2372"/>
                  </a:cubicBezTo>
                  <a:cubicBezTo>
                    <a:pt x="0" y="3701"/>
                    <a:pt x="1086" y="4764"/>
                    <a:pt x="2393" y="4764"/>
                  </a:cubicBezTo>
                  <a:cubicBezTo>
                    <a:pt x="3722" y="4764"/>
                    <a:pt x="4786" y="3701"/>
                    <a:pt x="4786" y="2372"/>
                  </a:cubicBezTo>
                  <a:cubicBezTo>
                    <a:pt x="4786" y="1064"/>
                    <a:pt x="3722" y="1"/>
                    <a:pt x="2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26" name="Google Shape;1826;p27"/>
          <p:cNvGrpSpPr/>
          <p:nvPr/>
        </p:nvGrpSpPr>
        <p:grpSpPr>
          <a:xfrm flipH="1">
            <a:off x="8945745" y="419417"/>
            <a:ext cx="1176789" cy="245693"/>
            <a:chOff x="7460504" y="4636145"/>
            <a:chExt cx="882614" cy="184274"/>
          </a:xfrm>
        </p:grpSpPr>
        <p:sp>
          <p:nvSpPr>
            <p:cNvPr id="1827" name="Google Shape;1827;p27"/>
            <p:cNvSpPr/>
            <p:nvPr/>
          </p:nvSpPr>
          <p:spPr>
            <a:xfrm>
              <a:off x="8158777" y="4636145"/>
              <a:ext cx="184341" cy="184274"/>
            </a:xfrm>
            <a:custGeom>
              <a:avLst/>
              <a:gdLst/>
              <a:ahLst/>
              <a:cxnLst/>
              <a:rect l="l" t="t" r="r" b="b"/>
              <a:pathLst>
                <a:path w="2749" h="2748" extrusionOk="0">
                  <a:moveTo>
                    <a:pt x="1374" y="0"/>
                  </a:moveTo>
                  <a:cubicBezTo>
                    <a:pt x="621" y="0"/>
                    <a:pt x="1" y="621"/>
                    <a:pt x="1" y="1374"/>
                  </a:cubicBezTo>
                  <a:cubicBezTo>
                    <a:pt x="1" y="2127"/>
                    <a:pt x="621" y="2748"/>
                    <a:pt x="1374" y="2748"/>
                  </a:cubicBezTo>
                  <a:cubicBezTo>
                    <a:pt x="2128" y="2748"/>
                    <a:pt x="2748" y="2127"/>
                    <a:pt x="2748" y="1374"/>
                  </a:cubicBezTo>
                  <a:cubicBezTo>
                    <a:pt x="2748" y="621"/>
                    <a:pt x="2128" y="0"/>
                    <a:pt x="13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27"/>
            <p:cNvSpPr/>
            <p:nvPr/>
          </p:nvSpPr>
          <p:spPr>
            <a:xfrm>
              <a:off x="7820068" y="4636145"/>
              <a:ext cx="182799" cy="184274"/>
            </a:xfrm>
            <a:custGeom>
              <a:avLst/>
              <a:gdLst/>
              <a:ahLst/>
              <a:cxnLst/>
              <a:rect l="l" t="t" r="r" b="b"/>
              <a:pathLst>
                <a:path w="2726" h="2748" extrusionOk="0">
                  <a:moveTo>
                    <a:pt x="1352" y="0"/>
                  </a:moveTo>
                  <a:cubicBezTo>
                    <a:pt x="598" y="0"/>
                    <a:pt x="0" y="621"/>
                    <a:pt x="0" y="1374"/>
                  </a:cubicBezTo>
                  <a:cubicBezTo>
                    <a:pt x="0" y="2127"/>
                    <a:pt x="598" y="2748"/>
                    <a:pt x="1352" y="2748"/>
                  </a:cubicBezTo>
                  <a:cubicBezTo>
                    <a:pt x="2105" y="2748"/>
                    <a:pt x="2725" y="2127"/>
                    <a:pt x="2725" y="1374"/>
                  </a:cubicBezTo>
                  <a:cubicBezTo>
                    <a:pt x="2725" y="621"/>
                    <a:pt x="2105" y="0"/>
                    <a:pt x="13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27"/>
            <p:cNvSpPr/>
            <p:nvPr/>
          </p:nvSpPr>
          <p:spPr>
            <a:xfrm>
              <a:off x="7460504" y="4636145"/>
              <a:ext cx="184274" cy="184274"/>
            </a:xfrm>
            <a:custGeom>
              <a:avLst/>
              <a:gdLst/>
              <a:ahLst/>
              <a:cxnLst/>
              <a:rect l="l" t="t" r="r" b="b"/>
              <a:pathLst>
                <a:path w="2748" h="2748" extrusionOk="0">
                  <a:moveTo>
                    <a:pt x="1374" y="0"/>
                  </a:moveTo>
                  <a:cubicBezTo>
                    <a:pt x="621" y="0"/>
                    <a:pt x="0" y="621"/>
                    <a:pt x="0" y="1374"/>
                  </a:cubicBezTo>
                  <a:cubicBezTo>
                    <a:pt x="0" y="2127"/>
                    <a:pt x="621" y="2748"/>
                    <a:pt x="1374" y="2748"/>
                  </a:cubicBezTo>
                  <a:cubicBezTo>
                    <a:pt x="2127" y="2748"/>
                    <a:pt x="2748" y="2127"/>
                    <a:pt x="2748" y="1374"/>
                  </a:cubicBezTo>
                  <a:cubicBezTo>
                    <a:pt x="2748" y="621"/>
                    <a:pt x="2127" y="0"/>
                    <a:pt x="13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30" name="Google Shape;1830;p27"/>
          <p:cNvGrpSpPr/>
          <p:nvPr/>
        </p:nvGrpSpPr>
        <p:grpSpPr>
          <a:xfrm flipH="1">
            <a:off x="-193095" y="207149"/>
            <a:ext cx="2392765" cy="1250254"/>
            <a:chOff x="7447476" y="612577"/>
            <a:chExt cx="1794619" cy="937714"/>
          </a:xfrm>
        </p:grpSpPr>
        <p:sp>
          <p:nvSpPr>
            <p:cNvPr id="1831" name="Google Shape;1831;p27"/>
            <p:cNvSpPr/>
            <p:nvPr/>
          </p:nvSpPr>
          <p:spPr>
            <a:xfrm>
              <a:off x="7866602" y="1081065"/>
              <a:ext cx="1375493" cy="469226"/>
            </a:xfrm>
            <a:custGeom>
              <a:avLst/>
              <a:gdLst/>
              <a:ahLst/>
              <a:cxnLst/>
              <a:rect l="l" t="t" r="r" b="b"/>
              <a:pathLst>
                <a:path w="42608" h="14535" extrusionOk="0">
                  <a:moveTo>
                    <a:pt x="4299" y="0"/>
                  </a:moveTo>
                  <a:lnTo>
                    <a:pt x="1" y="4321"/>
                  </a:lnTo>
                  <a:cubicBezTo>
                    <a:pt x="67" y="4365"/>
                    <a:pt x="134" y="4432"/>
                    <a:pt x="200" y="4498"/>
                  </a:cubicBezTo>
                  <a:lnTo>
                    <a:pt x="4432" y="288"/>
                  </a:lnTo>
                  <a:lnTo>
                    <a:pt x="27474" y="288"/>
                  </a:lnTo>
                  <a:lnTo>
                    <a:pt x="41721" y="14535"/>
                  </a:lnTo>
                  <a:lnTo>
                    <a:pt x="42607" y="14535"/>
                  </a:lnTo>
                  <a:lnTo>
                    <a:pt x="42607" y="14269"/>
                  </a:lnTo>
                  <a:lnTo>
                    <a:pt x="41832" y="14269"/>
                  </a:lnTo>
                  <a:lnTo>
                    <a:pt x="27585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27"/>
            <p:cNvSpPr/>
            <p:nvPr/>
          </p:nvSpPr>
          <p:spPr>
            <a:xfrm>
              <a:off x="7526149" y="694834"/>
              <a:ext cx="1715944" cy="710280"/>
            </a:xfrm>
            <a:custGeom>
              <a:avLst/>
              <a:gdLst/>
              <a:ahLst/>
              <a:cxnLst/>
              <a:rect l="l" t="t" r="r" b="b"/>
              <a:pathLst>
                <a:path w="53154" h="22002" extrusionOk="0">
                  <a:moveTo>
                    <a:pt x="222" y="0"/>
                  </a:moveTo>
                  <a:cubicBezTo>
                    <a:pt x="155" y="89"/>
                    <a:pt x="89" y="133"/>
                    <a:pt x="0" y="199"/>
                  </a:cubicBezTo>
                  <a:lnTo>
                    <a:pt x="8929" y="9106"/>
                  </a:lnTo>
                  <a:lnTo>
                    <a:pt x="40258" y="9106"/>
                  </a:lnTo>
                  <a:lnTo>
                    <a:pt x="53153" y="22001"/>
                  </a:lnTo>
                  <a:lnTo>
                    <a:pt x="53153" y="21625"/>
                  </a:lnTo>
                  <a:lnTo>
                    <a:pt x="40369" y="8840"/>
                  </a:lnTo>
                  <a:lnTo>
                    <a:pt x="9040" y="8840"/>
                  </a:lnTo>
                  <a:lnTo>
                    <a:pt x="22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27"/>
            <p:cNvSpPr/>
            <p:nvPr/>
          </p:nvSpPr>
          <p:spPr>
            <a:xfrm>
              <a:off x="7447476" y="612577"/>
              <a:ext cx="98010" cy="98720"/>
            </a:xfrm>
            <a:custGeom>
              <a:avLst/>
              <a:gdLst/>
              <a:ahLst/>
              <a:cxnLst/>
              <a:rect l="l" t="t" r="r" b="b"/>
              <a:pathLst>
                <a:path w="3036" h="3058" extrusionOk="0">
                  <a:moveTo>
                    <a:pt x="1529" y="288"/>
                  </a:move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20" y="2792"/>
                    <a:pt x="266" y="2216"/>
                    <a:pt x="266" y="1529"/>
                  </a:cubicBezTo>
                  <a:cubicBezTo>
                    <a:pt x="266" y="842"/>
                    <a:pt x="820" y="288"/>
                    <a:pt x="1529" y="288"/>
                  </a:cubicBezTo>
                  <a:close/>
                  <a:moveTo>
                    <a:pt x="1529" y="0"/>
                  </a:moveTo>
                  <a:cubicBezTo>
                    <a:pt x="687" y="0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1861" y="3058"/>
                    <a:pt x="2193" y="2947"/>
                    <a:pt x="2437" y="2747"/>
                  </a:cubicBezTo>
                  <a:lnTo>
                    <a:pt x="2260" y="2570"/>
                  </a:lnTo>
                  <a:lnTo>
                    <a:pt x="2459" y="2371"/>
                  </a:lnTo>
                  <a:lnTo>
                    <a:pt x="2637" y="2548"/>
                  </a:lnTo>
                  <a:cubicBezTo>
                    <a:pt x="2902" y="2282"/>
                    <a:pt x="3035" y="1928"/>
                    <a:pt x="3035" y="1529"/>
                  </a:cubicBezTo>
                  <a:cubicBezTo>
                    <a:pt x="3035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27"/>
            <p:cNvSpPr/>
            <p:nvPr/>
          </p:nvSpPr>
          <p:spPr>
            <a:xfrm>
              <a:off x="7786509" y="1209098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288"/>
                  </a:move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42" y="2792"/>
                    <a:pt x="266" y="2216"/>
                    <a:pt x="266" y="1529"/>
                  </a:cubicBezTo>
                  <a:cubicBezTo>
                    <a:pt x="266" y="842"/>
                    <a:pt x="842" y="288"/>
                    <a:pt x="1529" y="288"/>
                  </a:cubicBezTo>
                  <a:close/>
                  <a:moveTo>
                    <a:pt x="1529" y="0"/>
                  </a:moveTo>
                  <a:cubicBezTo>
                    <a:pt x="687" y="0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1153"/>
                    <a:pt x="2903" y="798"/>
                    <a:pt x="2681" y="532"/>
                  </a:cubicBezTo>
                  <a:lnTo>
                    <a:pt x="2548" y="665"/>
                  </a:lnTo>
                  <a:lnTo>
                    <a:pt x="2371" y="466"/>
                  </a:lnTo>
                  <a:lnTo>
                    <a:pt x="2482" y="355"/>
                  </a:lnTo>
                  <a:cubicBezTo>
                    <a:pt x="2216" y="133"/>
                    <a:pt x="1883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35" name="Google Shape;1835;p27"/>
          <p:cNvGrpSpPr/>
          <p:nvPr/>
        </p:nvGrpSpPr>
        <p:grpSpPr>
          <a:xfrm rot="10800000">
            <a:off x="-435233" y="2659080"/>
            <a:ext cx="1171137" cy="367196"/>
            <a:chOff x="8363724" y="112839"/>
            <a:chExt cx="878375" cy="275404"/>
          </a:xfrm>
        </p:grpSpPr>
        <p:grpSp>
          <p:nvGrpSpPr>
            <p:cNvPr id="1836" name="Google Shape;1836;p27"/>
            <p:cNvGrpSpPr/>
            <p:nvPr/>
          </p:nvGrpSpPr>
          <p:grpSpPr>
            <a:xfrm>
              <a:off x="8363724" y="112839"/>
              <a:ext cx="878375" cy="275404"/>
              <a:chOff x="6611124" y="570039"/>
              <a:chExt cx="878375" cy="275404"/>
            </a:xfrm>
          </p:grpSpPr>
          <p:sp>
            <p:nvSpPr>
              <p:cNvPr id="1837" name="Google Shape;1837;p27"/>
              <p:cNvSpPr/>
              <p:nvPr/>
            </p:nvSpPr>
            <p:spPr>
              <a:xfrm>
                <a:off x="6675495" y="570039"/>
                <a:ext cx="814003" cy="195309"/>
              </a:xfrm>
              <a:custGeom>
                <a:avLst/>
                <a:gdLst/>
                <a:ahLst/>
                <a:cxnLst/>
                <a:rect l="l" t="t" r="r" b="b"/>
                <a:pathLst>
                  <a:path w="25215" h="6050" extrusionOk="0">
                    <a:moveTo>
                      <a:pt x="5916" y="1"/>
                    </a:moveTo>
                    <a:lnTo>
                      <a:pt x="0" y="5894"/>
                    </a:lnTo>
                    <a:cubicBezTo>
                      <a:pt x="89" y="5938"/>
                      <a:pt x="178" y="5983"/>
                      <a:pt x="244" y="6049"/>
                    </a:cubicBezTo>
                    <a:lnTo>
                      <a:pt x="6027" y="266"/>
                    </a:lnTo>
                    <a:lnTo>
                      <a:pt x="25214" y="266"/>
                    </a:lnTo>
                    <a:lnTo>
                      <a:pt x="2521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8" name="Google Shape;1838;p27"/>
              <p:cNvSpPr/>
              <p:nvPr/>
            </p:nvSpPr>
            <p:spPr>
              <a:xfrm>
                <a:off x="6611124" y="755310"/>
                <a:ext cx="89423" cy="90133"/>
              </a:xfrm>
              <a:custGeom>
                <a:avLst/>
                <a:gdLst/>
                <a:ahLst/>
                <a:cxnLst/>
                <a:rect l="l" t="t" r="r" b="b"/>
                <a:pathLst>
                  <a:path w="2770" h="2792" extrusionOk="0">
                    <a:moveTo>
                      <a:pt x="1374" y="0"/>
                    </a:moveTo>
                    <a:cubicBezTo>
                      <a:pt x="621" y="0"/>
                      <a:pt x="0" y="620"/>
                      <a:pt x="0" y="1396"/>
                    </a:cubicBezTo>
                    <a:cubicBezTo>
                      <a:pt x="0" y="2171"/>
                      <a:pt x="621" y="2792"/>
                      <a:pt x="1374" y="2792"/>
                    </a:cubicBezTo>
                    <a:cubicBezTo>
                      <a:pt x="2149" y="2792"/>
                      <a:pt x="2770" y="2171"/>
                      <a:pt x="2770" y="1396"/>
                    </a:cubicBezTo>
                    <a:cubicBezTo>
                      <a:pt x="2770" y="953"/>
                      <a:pt x="2570" y="576"/>
                      <a:pt x="2238" y="310"/>
                    </a:cubicBezTo>
                    <a:lnTo>
                      <a:pt x="2083" y="487"/>
                    </a:lnTo>
                    <a:lnTo>
                      <a:pt x="1884" y="288"/>
                    </a:lnTo>
                    <a:lnTo>
                      <a:pt x="1994" y="155"/>
                    </a:lnTo>
                    <a:cubicBezTo>
                      <a:pt x="1817" y="66"/>
                      <a:pt x="1596" y="0"/>
                      <a:pt x="137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839" name="Google Shape;1839;p27"/>
            <p:cNvSpPr/>
            <p:nvPr/>
          </p:nvSpPr>
          <p:spPr>
            <a:xfrm>
              <a:off x="8424512" y="303114"/>
              <a:ext cx="11493" cy="10750"/>
            </a:xfrm>
            <a:custGeom>
              <a:avLst/>
              <a:gdLst/>
              <a:ahLst/>
              <a:cxnLst/>
              <a:rect l="l" t="t" r="r" b="b"/>
              <a:pathLst>
                <a:path w="356" h="333" extrusionOk="0">
                  <a:moveTo>
                    <a:pt x="111" y="0"/>
                  </a:moveTo>
                  <a:lnTo>
                    <a:pt x="1" y="133"/>
                  </a:lnTo>
                  <a:lnTo>
                    <a:pt x="200" y="332"/>
                  </a:lnTo>
                  <a:lnTo>
                    <a:pt x="355" y="155"/>
                  </a:lnTo>
                  <a:cubicBezTo>
                    <a:pt x="289" y="89"/>
                    <a:pt x="200" y="44"/>
                    <a:pt x="111" y="0"/>
                  </a:cubicBezTo>
                  <a:close/>
                </a:path>
              </a:pathLst>
            </a:custGeom>
            <a:solidFill>
              <a:srgbClr val="FF41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40" name="Google Shape;1840;p27"/>
          <p:cNvGrpSpPr/>
          <p:nvPr/>
        </p:nvGrpSpPr>
        <p:grpSpPr>
          <a:xfrm>
            <a:off x="5446681" y="6223807"/>
            <a:ext cx="1304998" cy="1036905"/>
            <a:chOff x="4123942" y="4667972"/>
            <a:chExt cx="978773" cy="777698"/>
          </a:xfrm>
        </p:grpSpPr>
        <p:grpSp>
          <p:nvGrpSpPr>
            <p:cNvPr id="1841" name="Google Shape;1841;p27"/>
            <p:cNvGrpSpPr/>
            <p:nvPr/>
          </p:nvGrpSpPr>
          <p:grpSpPr>
            <a:xfrm flipH="1">
              <a:off x="4123942" y="4667972"/>
              <a:ext cx="182798" cy="598473"/>
              <a:chOff x="3638102" y="4583399"/>
              <a:chExt cx="182798" cy="598473"/>
            </a:xfrm>
          </p:grpSpPr>
          <p:sp>
            <p:nvSpPr>
              <p:cNvPr id="1842" name="Google Shape;1842;p27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3" name="Google Shape;1843;p27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4" name="Google Shape;1844;p27"/>
            <p:cNvGrpSpPr/>
            <p:nvPr/>
          </p:nvGrpSpPr>
          <p:grpSpPr>
            <a:xfrm flipH="1">
              <a:off x="4480592" y="4847197"/>
              <a:ext cx="182798" cy="598473"/>
              <a:chOff x="3638102" y="4583399"/>
              <a:chExt cx="182798" cy="598473"/>
            </a:xfrm>
          </p:grpSpPr>
          <p:sp>
            <p:nvSpPr>
              <p:cNvPr id="1845" name="Google Shape;1845;p27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6" name="Google Shape;1846;p27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7" name="Google Shape;1847;p27"/>
            <p:cNvGrpSpPr/>
            <p:nvPr/>
          </p:nvGrpSpPr>
          <p:grpSpPr>
            <a:xfrm flipH="1">
              <a:off x="4919917" y="4667972"/>
              <a:ext cx="182798" cy="598473"/>
              <a:chOff x="3638102" y="4583399"/>
              <a:chExt cx="182798" cy="598473"/>
            </a:xfrm>
          </p:grpSpPr>
          <p:sp>
            <p:nvSpPr>
              <p:cNvPr id="1848" name="Google Shape;1848;p27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9" name="Google Shape;1849;p27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">
    <p:spTree>
      <p:nvGrpSpPr>
        <p:cNvPr id="1" name="Shape 1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1" name="Google Shape;1851;p28"/>
          <p:cNvSpPr txBox="1">
            <a:spLocks noGrp="1"/>
          </p:cNvSpPr>
          <p:nvPr>
            <p:ph type="title"/>
          </p:nvPr>
        </p:nvSpPr>
        <p:spPr>
          <a:xfrm>
            <a:off x="964600" y="681367"/>
            <a:ext cx="10262700" cy="643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Font typeface="Arial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" name="Google Shape;1853;p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1854" name="Google Shape;1854;p2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855" name="Google Shape;1855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56" name="Google Shape;1856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57" name="Google Shape;1857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9" name="Google Shape;1859;p30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1860" name="Google Shape;1860;p30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61" name="Google Shape;1861;p30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862" name="Google Shape;1862;p3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63" name="Google Shape;1863;p30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864" name="Google Shape;1864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65" name="Google Shape;1865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66" name="Google Shape;1866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4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76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4"/>
          <p:cNvSpPr txBox="1">
            <a:spLocks noGrp="1"/>
          </p:cNvSpPr>
          <p:nvPr>
            <p:ph type="body" idx="1"/>
          </p:nvPr>
        </p:nvSpPr>
        <p:spPr>
          <a:xfrm>
            <a:off x="960000" y="1819104"/>
            <a:ext cx="10272000" cy="484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600"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grpSp>
        <p:nvGrpSpPr>
          <p:cNvPr id="178" name="Google Shape;178;p4"/>
          <p:cNvGrpSpPr/>
          <p:nvPr/>
        </p:nvGrpSpPr>
        <p:grpSpPr>
          <a:xfrm flipH="1">
            <a:off x="10557955" y="6002755"/>
            <a:ext cx="1957728" cy="659913"/>
            <a:chOff x="-21957" y="3648039"/>
            <a:chExt cx="1468333" cy="494947"/>
          </a:xfrm>
        </p:grpSpPr>
        <p:sp>
          <p:nvSpPr>
            <p:cNvPr id="179" name="Google Shape;179;p4"/>
            <p:cNvSpPr/>
            <p:nvPr/>
          </p:nvSpPr>
          <p:spPr>
            <a:xfrm>
              <a:off x="1113676" y="3810286"/>
              <a:ext cx="332700" cy="332700"/>
            </a:xfrm>
            <a:prstGeom prst="ellipse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4"/>
            <p:cNvSpPr/>
            <p:nvPr/>
          </p:nvSpPr>
          <p:spPr>
            <a:xfrm>
              <a:off x="-21957" y="3648039"/>
              <a:ext cx="1150161" cy="332607"/>
            </a:xfrm>
            <a:custGeom>
              <a:avLst/>
              <a:gdLst/>
              <a:ahLst/>
              <a:cxnLst/>
              <a:rect l="l" t="t" r="r" b="b"/>
              <a:pathLst>
                <a:path w="35628" h="10303" extrusionOk="0">
                  <a:moveTo>
                    <a:pt x="0" y="0"/>
                  </a:moveTo>
                  <a:lnTo>
                    <a:pt x="0" y="1108"/>
                  </a:lnTo>
                  <a:lnTo>
                    <a:pt x="9062" y="10192"/>
                  </a:lnTo>
                  <a:lnTo>
                    <a:pt x="9173" y="10303"/>
                  </a:lnTo>
                  <a:lnTo>
                    <a:pt x="35583" y="10303"/>
                  </a:lnTo>
                  <a:cubicBezTo>
                    <a:pt x="35583" y="10259"/>
                    <a:pt x="35583" y="10214"/>
                    <a:pt x="35583" y="10170"/>
                  </a:cubicBezTo>
                  <a:cubicBezTo>
                    <a:pt x="35583" y="9949"/>
                    <a:pt x="35605" y="9727"/>
                    <a:pt x="35627" y="9505"/>
                  </a:cubicBezTo>
                  <a:lnTo>
                    <a:pt x="9505" y="95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4"/>
            <p:cNvSpPr/>
            <p:nvPr/>
          </p:nvSpPr>
          <p:spPr>
            <a:xfrm>
              <a:off x="1198819" y="3895801"/>
              <a:ext cx="162413" cy="161671"/>
            </a:xfrm>
            <a:custGeom>
              <a:avLst/>
              <a:gdLst/>
              <a:ahLst/>
              <a:cxnLst/>
              <a:rect l="l" t="t" r="r" b="b"/>
              <a:pathLst>
                <a:path w="5031" h="5008" extrusionOk="0">
                  <a:moveTo>
                    <a:pt x="2505" y="0"/>
                  </a:moveTo>
                  <a:cubicBezTo>
                    <a:pt x="1131" y="0"/>
                    <a:pt x="1" y="1108"/>
                    <a:pt x="1" y="2504"/>
                  </a:cubicBezTo>
                  <a:cubicBezTo>
                    <a:pt x="1" y="3878"/>
                    <a:pt x="1131" y="5008"/>
                    <a:pt x="2505" y="5008"/>
                  </a:cubicBezTo>
                  <a:cubicBezTo>
                    <a:pt x="3900" y="5008"/>
                    <a:pt x="5030" y="3878"/>
                    <a:pt x="5030" y="2504"/>
                  </a:cubicBezTo>
                  <a:cubicBezTo>
                    <a:pt x="5030" y="1108"/>
                    <a:pt x="3900" y="0"/>
                    <a:pt x="25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2" name="Google Shape;182;p4"/>
          <p:cNvGrpSpPr/>
          <p:nvPr/>
        </p:nvGrpSpPr>
        <p:grpSpPr>
          <a:xfrm flipH="1">
            <a:off x="-112459" y="183943"/>
            <a:ext cx="1171137" cy="367196"/>
            <a:chOff x="8363724" y="112839"/>
            <a:chExt cx="878375" cy="275404"/>
          </a:xfrm>
        </p:grpSpPr>
        <p:grpSp>
          <p:nvGrpSpPr>
            <p:cNvPr id="183" name="Google Shape;183;p4"/>
            <p:cNvGrpSpPr/>
            <p:nvPr/>
          </p:nvGrpSpPr>
          <p:grpSpPr>
            <a:xfrm>
              <a:off x="8363724" y="112839"/>
              <a:ext cx="878375" cy="275404"/>
              <a:chOff x="6611124" y="570039"/>
              <a:chExt cx="878375" cy="275404"/>
            </a:xfrm>
          </p:grpSpPr>
          <p:sp>
            <p:nvSpPr>
              <p:cNvPr id="184" name="Google Shape;184;p4"/>
              <p:cNvSpPr/>
              <p:nvPr/>
            </p:nvSpPr>
            <p:spPr>
              <a:xfrm>
                <a:off x="6675495" y="570039"/>
                <a:ext cx="814003" cy="195309"/>
              </a:xfrm>
              <a:custGeom>
                <a:avLst/>
                <a:gdLst/>
                <a:ahLst/>
                <a:cxnLst/>
                <a:rect l="l" t="t" r="r" b="b"/>
                <a:pathLst>
                  <a:path w="25215" h="6050" extrusionOk="0">
                    <a:moveTo>
                      <a:pt x="5916" y="1"/>
                    </a:moveTo>
                    <a:lnTo>
                      <a:pt x="0" y="5894"/>
                    </a:lnTo>
                    <a:cubicBezTo>
                      <a:pt x="89" y="5938"/>
                      <a:pt x="178" y="5983"/>
                      <a:pt x="244" y="6049"/>
                    </a:cubicBezTo>
                    <a:lnTo>
                      <a:pt x="6027" y="266"/>
                    </a:lnTo>
                    <a:lnTo>
                      <a:pt x="25214" y="266"/>
                    </a:lnTo>
                    <a:lnTo>
                      <a:pt x="25214" y="1"/>
                    </a:ln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4"/>
              <p:cNvSpPr/>
              <p:nvPr/>
            </p:nvSpPr>
            <p:spPr>
              <a:xfrm>
                <a:off x="6611124" y="755310"/>
                <a:ext cx="89423" cy="90133"/>
              </a:xfrm>
              <a:custGeom>
                <a:avLst/>
                <a:gdLst/>
                <a:ahLst/>
                <a:cxnLst/>
                <a:rect l="l" t="t" r="r" b="b"/>
                <a:pathLst>
                  <a:path w="2770" h="2792" extrusionOk="0">
                    <a:moveTo>
                      <a:pt x="1374" y="0"/>
                    </a:moveTo>
                    <a:cubicBezTo>
                      <a:pt x="621" y="0"/>
                      <a:pt x="0" y="620"/>
                      <a:pt x="0" y="1396"/>
                    </a:cubicBezTo>
                    <a:cubicBezTo>
                      <a:pt x="0" y="2171"/>
                      <a:pt x="621" y="2792"/>
                      <a:pt x="1374" y="2792"/>
                    </a:cubicBezTo>
                    <a:cubicBezTo>
                      <a:pt x="2149" y="2792"/>
                      <a:pt x="2770" y="2171"/>
                      <a:pt x="2770" y="1396"/>
                    </a:cubicBezTo>
                    <a:cubicBezTo>
                      <a:pt x="2770" y="953"/>
                      <a:pt x="2570" y="576"/>
                      <a:pt x="2238" y="310"/>
                    </a:cubicBezTo>
                    <a:lnTo>
                      <a:pt x="2083" y="487"/>
                    </a:lnTo>
                    <a:lnTo>
                      <a:pt x="1884" y="288"/>
                    </a:lnTo>
                    <a:lnTo>
                      <a:pt x="1994" y="155"/>
                    </a:lnTo>
                    <a:cubicBezTo>
                      <a:pt x="1817" y="66"/>
                      <a:pt x="1596" y="0"/>
                      <a:pt x="137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86" name="Google Shape;186;p4"/>
            <p:cNvSpPr/>
            <p:nvPr/>
          </p:nvSpPr>
          <p:spPr>
            <a:xfrm>
              <a:off x="8424512" y="303114"/>
              <a:ext cx="11493" cy="10750"/>
            </a:xfrm>
            <a:custGeom>
              <a:avLst/>
              <a:gdLst/>
              <a:ahLst/>
              <a:cxnLst/>
              <a:rect l="l" t="t" r="r" b="b"/>
              <a:pathLst>
                <a:path w="356" h="333" extrusionOk="0">
                  <a:moveTo>
                    <a:pt x="111" y="0"/>
                  </a:moveTo>
                  <a:lnTo>
                    <a:pt x="1" y="133"/>
                  </a:lnTo>
                  <a:lnTo>
                    <a:pt x="200" y="332"/>
                  </a:lnTo>
                  <a:lnTo>
                    <a:pt x="355" y="155"/>
                  </a:lnTo>
                  <a:cubicBezTo>
                    <a:pt x="289" y="89"/>
                    <a:pt x="200" y="44"/>
                    <a:pt x="11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7" name="Google Shape;187;p4"/>
          <p:cNvGrpSpPr/>
          <p:nvPr/>
        </p:nvGrpSpPr>
        <p:grpSpPr>
          <a:xfrm flipH="1">
            <a:off x="-41857" y="5687407"/>
            <a:ext cx="533189" cy="869180"/>
            <a:chOff x="8772496" y="3715501"/>
            <a:chExt cx="399902" cy="651901"/>
          </a:xfrm>
        </p:grpSpPr>
        <p:sp>
          <p:nvSpPr>
            <p:cNvPr id="188" name="Google Shape;188;p4"/>
            <p:cNvSpPr/>
            <p:nvPr/>
          </p:nvSpPr>
          <p:spPr>
            <a:xfrm>
              <a:off x="8838105" y="3859218"/>
              <a:ext cx="334293" cy="508184"/>
            </a:xfrm>
            <a:custGeom>
              <a:avLst/>
              <a:gdLst/>
              <a:ahLst/>
              <a:cxnLst/>
              <a:rect l="l" t="t" r="r" b="b"/>
              <a:pathLst>
                <a:path w="7113" h="10813" extrusionOk="0">
                  <a:moveTo>
                    <a:pt x="0" y="1"/>
                  </a:moveTo>
                  <a:lnTo>
                    <a:pt x="0" y="3723"/>
                  </a:lnTo>
                  <a:lnTo>
                    <a:pt x="7112" y="10813"/>
                  </a:lnTo>
                  <a:lnTo>
                    <a:pt x="7112" y="10436"/>
                  </a:lnTo>
                  <a:lnTo>
                    <a:pt x="288" y="3612"/>
                  </a:lnTo>
                  <a:lnTo>
                    <a:pt x="288" y="1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4"/>
            <p:cNvSpPr/>
            <p:nvPr/>
          </p:nvSpPr>
          <p:spPr>
            <a:xfrm>
              <a:off x="8772496" y="3715501"/>
              <a:ext cx="143718" cy="143765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89"/>
                  </a:moveTo>
                  <a:cubicBezTo>
                    <a:pt x="2216" y="289"/>
                    <a:pt x="2792" y="843"/>
                    <a:pt x="2792" y="1530"/>
                  </a:cubicBezTo>
                  <a:cubicBezTo>
                    <a:pt x="2792" y="2217"/>
                    <a:pt x="2216" y="2793"/>
                    <a:pt x="1529" y="2793"/>
                  </a:cubicBezTo>
                  <a:cubicBezTo>
                    <a:pt x="842" y="2793"/>
                    <a:pt x="288" y="2217"/>
                    <a:pt x="288" y="1530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27"/>
                    <a:pt x="621" y="2992"/>
                    <a:pt x="1396" y="3059"/>
                  </a:cubicBezTo>
                  <a:lnTo>
                    <a:pt x="1396" y="2926"/>
                  </a:lnTo>
                  <a:lnTo>
                    <a:pt x="1684" y="2926"/>
                  </a:lnTo>
                  <a:lnTo>
                    <a:pt x="1684" y="3059"/>
                  </a:lnTo>
                  <a:cubicBezTo>
                    <a:pt x="2460" y="2992"/>
                    <a:pt x="3058" y="2327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0" name="Google Shape;190;p4"/>
          <p:cNvGrpSpPr/>
          <p:nvPr/>
        </p:nvGrpSpPr>
        <p:grpSpPr>
          <a:xfrm rot="5400000">
            <a:off x="-64433" y="2406336"/>
            <a:ext cx="1092185" cy="229141"/>
            <a:chOff x="919039" y="1581426"/>
            <a:chExt cx="600134" cy="125902"/>
          </a:xfrm>
        </p:grpSpPr>
        <p:sp>
          <p:nvSpPr>
            <p:cNvPr id="191" name="Google Shape;191;p4"/>
            <p:cNvSpPr/>
            <p:nvPr/>
          </p:nvSpPr>
          <p:spPr>
            <a:xfrm>
              <a:off x="1393982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7" y="3900"/>
                  </a:lnTo>
                  <a:lnTo>
                    <a:pt x="38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4"/>
            <p:cNvSpPr/>
            <p:nvPr/>
          </p:nvSpPr>
          <p:spPr>
            <a:xfrm>
              <a:off x="1156511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8" y="3900"/>
                  </a:lnTo>
                  <a:lnTo>
                    <a:pt x="3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4"/>
            <p:cNvSpPr/>
            <p:nvPr/>
          </p:nvSpPr>
          <p:spPr>
            <a:xfrm>
              <a:off x="919039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8" y="3900"/>
                  </a:lnTo>
                  <a:lnTo>
                    <a:pt x="3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4"/>
            <p:cNvSpPr/>
            <p:nvPr/>
          </p:nvSpPr>
          <p:spPr>
            <a:xfrm>
              <a:off x="951225" y="1640084"/>
              <a:ext cx="505705" cy="8619"/>
            </a:xfrm>
            <a:custGeom>
              <a:avLst/>
              <a:gdLst/>
              <a:ahLst/>
              <a:cxnLst/>
              <a:rect l="l" t="t" r="r" b="b"/>
              <a:pathLst>
                <a:path w="15665" h="267" extrusionOk="0">
                  <a:moveTo>
                    <a:pt x="0" y="0"/>
                  </a:moveTo>
                  <a:lnTo>
                    <a:pt x="0" y="266"/>
                  </a:lnTo>
                  <a:lnTo>
                    <a:pt x="15665" y="266"/>
                  </a:lnTo>
                  <a:lnTo>
                    <a:pt x="15665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5" name="Google Shape;195;p4"/>
          <p:cNvGrpSpPr/>
          <p:nvPr/>
        </p:nvGrpSpPr>
        <p:grpSpPr>
          <a:xfrm rot="5400000">
            <a:off x="-45549" y="3742279"/>
            <a:ext cx="245699" cy="804408"/>
            <a:chOff x="3638102" y="4583399"/>
            <a:chExt cx="182798" cy="598473"/>
          </a:xfrm>
        </p:grpSpPr>
        <p:sp>
          <p:nvSpPr>
            <p:cNvPr id="196" name="Google Shape;196;p4"/>
            <p:cNvSpPr/>
            <p:nvPr/>
          </p:nvSpPr>
          <p:spPr>
            <a:xfrm>
              <a:off x="3710947" y="4755502"/>
              <a:ext cx="21214" cy="426370"/>
            </a:xfrm>
            <a:custGeom>
              <a:avLst/>
              <a:gdLst/>
              <a:ahLst/>
              <a:cxnLst/>
              <a:rect l="l" t="t" r="r" b="b"/>
              <a:pathLst>
                <a:path w="355" h="7135" extrusionOk="0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4"/>
            <p:cNvSpPr/>
            <p:nvPr/>
          </p:nvSpPr>
          <p:spPr>
            <a:xfrm>
              <a:off x="3638102" y="4583399"/>
              <a:ext cx="182798" cy="181424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8" name="Google Shape;198;p4"/>
          <p:cNvGrpSpPr/>
          <p:nvPr/>
        </p:nvGrpSpPr>
        <p:grpSpPr>
          <a:xfrm rot="5400000">
            <a:off x="89545" y="4121888"/>
            <a:ext cx="245699" cy="804408"/>
            <a:chOff x="3638102" y="4583399"/>
            <a:chExt cx="182798" cy="598473"/>
          </a:xfrm>
        </p:grpSpPr>
        <p:sp>
          <p:nvSpPr>
            <p:cNvPr id="199" name="Google Shape;199;p4"/>
            <p:cNvSpPr/>
            <p:nvPr/>
          </p:nvSpPr>
          <p:spPr>
            <a:xfrm>
              <a:off x="3710947" y="4755502"/>
              <a:ext cx="21214" cy="426370"/>
            </a:xfrm>
            <a:custGeom>
              <a:avLst/>
              <a:gdLst/>
              <a:ahLst/>
              <a:cxnLst/>
              <a:rect l="l" t="t" r="r" b="b"/>
              <a:pathLst>
                <a:path w="355" h="7135" extrusionOk="0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4"/>
            <p:cNvSpPr/>
            <p:nvPr/>
          </p:nvSpPr>
          <p:spPr>
            <a:xfrm>
              <a:off x="3638102" y="4583399"/>
              <a:ext cx="182798" cy="181424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1" name="Google Shape;201;p4"/>
          <p:cNvGrpSpPr/>
          <p:nvPr/>
        </p:nvGrpSpPr>
        <p:grpSpPr>
          <a:xfrm>
            <a:off x="4526891" y="6325405"/>
            <a:ext cx="757312" cy="1001139"/>
            <a:chOff x="3395253" y="4744172"/>
            <a:chExt cx="567998" cy="750873"/>
          </a:xfrm>
        </p:grpSpPr>
        <p:grpSp>
          <p:nvGrpSpPr>
            <p:cNvPr id="202" name="Google Shape;202;p4"/>
            <p:cNvGrpSpPr/>
            <p:nvPr/>
          </p:nvGrpSpPr>
          <p:grpSpPr>
            <a:xfrm>
              <a:off x="3395253" y="4744172"/>
              <a:ext cx="182798" cy="598473"/>
              <a:chOff x="3638102" y="4583399"/>
              <a:chExt cx="182798" cy="598473"/>
            </a:xfrm>
          </p:grpSpPr>
          <p:sp>
            <p:nvSpPr>
              <p:cNvPr id="203" name="Google Shape;203;p4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4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5" name="Google Shape;205;p4"/>
            <p:cNvGrpSpPr/>
            <p:nvPr/>
          </p:nvGrpSpPr>
          <p:grpSpPr>
            <a:xfrm>
              <a:off x="3780453" y="4896572"/>
              <a:ext cx="182798" cy="598473"/>
              <a:chOff x="3638102" y="4583399"/>
              <a:chExt cx="182798" cy="598473"/>
            </a:xfrm>
          </p:grpSpPr>
          <p:sp>
            <p:nvSpPr>
              <p:cNvPr id="206" name="Google Shape;206;p4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4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08" name="Google Shape;208;p4"/>
          <p:cNvGrpSpPr/>
          <p:nvPr/>
        </p:nvGrpSpPr>
        <p:grpSpPr>
          <a:xfrm>
            <a:off x="6695232" y="6317404"/>
            <a:ext cx="1057641" cy="300880"/>
            <a:chOff x="5021550" y="4713050"/>
            <a:chExt cx="793250" cy="225666"/>
          </a:xfrm>
        </p:grpSpPr>
        <p:sp>
          <p:nvSpPr>
            <p:cNvPr id="209" name="Google Shape;209;p4"/>
            <p:cNvSpPr/>
            <p:nvPr/>
          </p:nvSpPr>
          <p:spPr>
            <a:xfrm>
              <a:off x="5754173" y="4713050"/>
              <a:ext cx="60628" cy="225666"/>
            </a:xfrm>
            <a:custGeom>
              <a:avLst/>
              <a:gdLst/>
              <a:ahLst/>
              <a:cxnLst/>
              <a:rect l="l" t="t" r="r" b="b"/>
              <a:pathLst>
                <a:path w="1619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18" y="6027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4"/>
            <p:cNvSpPr/>
            <p:nvPr/>
          </p:nvSpPr>
          <p:spPr>
            <a:xfrm>
              <a:off x="5632206" y="4713050"/>
              <a:ext cx="60628" cy="225666"/>
            </a:xfrm>
            <a:custGeom>
              <a:avLst/>
              <a:gdLst/>
              <a:ahLst/>
              <a:cxnLst/>
              <a:rect l="l" t="t" r="r" b="b"/>
              <a:pathLst>
                <a:path w="1619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18" y="6027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4"/>
            <p:cNvSpPr/>
            <p:nvPr/>
          </p:nvSpPr>
          <p:spPr>
            <a:xfrm>
              <a:off x="5510240" y="4713050"/>
              <a:ext cx="60628" cy="225666"/>
            </a:xfrm>
            <a:custGeom>
              <a:avLst/>
              <a:gdLst/>
              <a:ahLst/>
              <a:cxnLst/>
              <a:rect l="l" t="t" r="r" b="b"/>
              <a:pathLst>
                <a:path w="1619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18" y="6027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4"/>
            <p:cNvSpPr/>
            <p:nvPr/>
          </p:nvSpPr>
          <p:spPr>
            <a:xfrm>
              <a:off x="5388273" y="4713050"/>
              <a:ext cx="60628" cy="225666"/>
            </a:xfrm>
            <a:custGeom>
              <a:avLst/>
              <a:gdLst/>
              <a:ahLst/>
              <a:cxnLst/>
              <a:rect l="l" t="t" r="r" b="b"/>
              <a:pathLst>
                <a:path w="1619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18" y="6027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4"/>
            <p:cNvSpPr/>
            <p:nvPr/>
          </p:nvSpPr>
          <p:spPr>
            <a:xfrm>
              <a:off x="5265483" y="4713050"/>
              <a:ext cx="61451" cy="225666"/>
            </a:xfrm>
            <a:custGeom>
              <a:avLst/>
              <a:gdLst/>
              <a:ahLst/>
              <a:cxnLst/>
              <a:rect l="l" t="t" r="r" b="b"/>
              <a:pathLst>
                <a:path w="1641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40" y="6027"/>
                  </a:lnTo>
                  <a:lnTo>
                    <a:pt x="16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4"/>
            <p:cNvSpPr/>
            <p:nvPr/>
          </p:nvSpPr>
          <p:spPr>
            <a:xfrm>
              <a:off x="5143516" y="4713050"/>
              <a:ext cx="61451" cy="225666"/>
            </a:xfrm>
            <a:custGeom>
              <a:avLst/>
              <a:gdLst/>
              <a:ahLst/>
              <a:cxnLst/>
              <a:rect l="l" t="t" r="r" b="b"/>
              <a:pathLst>
                <a:path w="1641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40" y="6027"/>
                  </a:lnTo>
                  <a:lnTo>
                    <a:pt x="16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4"/>
            <p:cNvSpPr/>
            <p:nvPr/>
          </p:nvSpPr>
          <p:spPr>
            <a:xfrm>
              <a:off x="5021550" y="4713050"/>
              <a:ext cx="61451" cy="225666"/>
            </a:xfrm>
            <a:custGeom>
              <a:avLst/>
              <a:gdLst/>
              <a:ahLst/>
              <a:cxnLst/>
              <a:rect l="l" t="t" r="r" b="b"/>
              <a:pathLst>
                <a:path w="1641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40" y="6027"/>
                  </a:lnTo>
                  <a:lnTo>
                    <a:pt x="16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6" name="Google Shape;216;p4"/>
          <p:cNvGrpSpPr/>
          <p:nvPr/>
        </p:nvGrpSpPr>
        <p:grpSpPr>
          <a:xfrm rot="5400000">
            <a:off x="11474643" y="-39599"/>
            <a:ext cx="1092159" cy="1577492"/>
            <a:chOff x="4312241" y="155173"/>
            <a:chExt cx="711736" cy="1027883"/>
          </a:xfrm>
        </p:grpSpPr>
        <p:sp>
          <p:nvSpPr>
            <p:cNvPr id="217" name="Google Shape;217;p4"/>
            <p:cNvSpPr/>
            <p:nvPr/>
          </p:nvSpPr>
          <p:spPr>
            <a:xfrm>
              <a:off x="4714225" y="243176"/>
              <a:ext cx="251803" cy="689522"/>
            </a:xfrm>
            <a:custGeom>
              <a:avLst/>
              <a:gdLst/>
              <a:ahLst/>
              <a:cxnLst/>
              <a:rect l="l" t="t" r="r" b="b"/>
              <a:pathLst>
                <a:path w="7800" h="21359" extrusionOk="0">
                  <a:moveTo>
                    <a:pt x="7600" y="0"/>
                  </a:moveTo>
                  <a:lnTo>
                    <a:pt x="1" y="7600"/>
                  </a:lnTo>
                  <a:lnTo>
                    <a:pt x="1" y="21359"/>
                  </a:lnTo>
                  <a:lnTo>
                    <a:pt x="267" y="21359"/>
                  </a:lnTo>
                  <a:lnTo>
                    <a:pt x="267" y="7733"/>
                  </a:lnTo>
                  <a:lnTo>
                    <a:pt x="7800" y="200"/>
                  </a:lnTo>
                  <a:lnTo>
                    <a:pt x="7600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4"/>
            <p:cNvSpPr/>
            <p:nvPr/>
          </p:nvSpPr>
          <p:spPr>
            <a:xfrm>
              <a:off x="4948113" y="190942"/>
              <a:ext cx="75864" cy="75154"/>
            </a:xfrm>
            <a:custGeom>
              <a:avLst/>
              <a:gdLst/>
              <a:ahLst/>
              <a:cxnLst/>
              <a:rect l="l" t="t" r="r" b="b"/>
              <a:pathLst>
                <a:path w="2350" h="2328" extrusionOk="0">
                  <a:moveTo>
                    <a:pt x="1175" y="267"/>
                  </a:moveTo>
                  <a:cubicBezTo>
                    <a:pt x="1663" y="267"/>
                    <a:pt x="2061" y="665"/>
                    <a:pt x="2061" y="1175"/>
                  </a:cubicBezTo>
                  <a:cubicBezTo>
                    <a:pt x="2061" y="1662"/>
                    <a:pt x="1663" y="2061"/>
                    <a:pt x="1175" y="2061"/>
                  </a:cubicBezTo>
                  <a:cubicBezTo>
                    <a:pt x="666" y="2061"/>
                    <a:pt x="267" y="1662"/>
                    <a:pt x="267" y="1175"/>
                  </a:cubicBezTo>
                  <a:cubicBezTo>
                    <a:pt x="267" y="665"/>
                    <a:pt x="666" y="267"/>
                    <a:pt x="1175" y="267"/>
                  </a:cubicBezTo>
                  <a:close/>
                  <a:moveTo>
                    <a:pt x="1175" y="1"/>
                  </a:moveTo>
                  <a:cubicBezTo>
                    <a:pt x="533" y="1"/>
                    <a:pt x="1" y="510"/>
                    <a:pt x="1" y="1175"/>
                  </a:cubicBezTo>
                  <a:cubicBezTo>
                    <a:pt x="1" y="1818"/>
                    <a:pt x="533" y="2327"/>
                    <a:pt x="1175" y="2327"/>
                  </a:cubicBezTo>
                  <a:cubicBezTo>
                    <a:pt x="1818" y="2327"/>
                    <a:pt x="2349" y="1818"/>
                    <a:pt x="2349" y="1175"/>
                  </a:cubicBezTo>
                  <a:cubicBezTo>
                    <a:pt x="2349" y="510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4"/>
            <p:cNvSpPr/>
            <p:nvPr/>
          </p:nvSpPr>
          <p:spPr>
            <a:xfrm>
              <a:off x="4680619" y="926957"/>
              <a:ext cx="75832" cy="75864"/>
            </a:xfrm>
            <a:custGeom>
              <a:avLst/>
              <a:gdLst/>
              <a:ahLst/>
              <a:cxnLst/>
              <a:rect l="l" t="t" r="r" b="b"/>
              <a:pathLst>
                <a:path w="2349" h="2350" extrusionOk="0">
                  <a:moveTo>
                    <a:pt x="1175" y="289"/>
                  </a:moveTo>
                  <a:cubicBezTo>
                    <a:pt x="1662" y="289"/>
                    <a:pt x="2061" y="687"/>
                    <a:pt x="2061" y="1175"/>
                  </a:cubicBezTo>
                  <a:cubicBezTo>
                    <a:pt x="2061" y="1662"/>
                    <a:pt x="1662" y="2061"/>
                    <a:pt x="1175" y="2061"/>
                  </a:cubicBezTo>
                  <a:cubicBezTo>
                    <a:pt x="687" y="2061"/>
                    <a:pt x="288" y="1662"/>
                    <a:pt x="288" y="1175"/>
                  </a:cubicBezTo>
                  <a:cubicBezTo>
                    <a:pt x="288" y="687"/>
                    <a:pt x="687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2" y="1"/>
                    <a:pt x="0" y="532"/>
                    <a:pt x="0" y="1175"/>
                  </a:cubicBezTo>
                  <a:cubicBezTo>
                    <a:pt x="0" y="1817"/>
                    <a:pt x="532" y="2349"/>
                    <a:pt x="1175" y="2349"/>
                  </a:cubicBezTo>
                  <a:cubicBezTo>
                    <a:pt x="1817" y="2349"/>
                    <a:pt x="2349" y="1817"/>
                    <a:pt x="2349" y="1175"/>
                  </a:cubicBezTo>
                  <a:cubicBezTo>
                    <a:pt x="2349" y="532"/>
                    <a:pt x="1817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4"/>
            <p:cNvSpPr/>
            <p:nvPr/>
          </p:nvSpPr>
          <p:spPr>
            <a:xfrm>
              <a:off x="4521110" y="221708"/>
              <a:ext cx="252514" cy="803996"/>
            </a:xfrm>
            <a:custGeom>
              <a:avLst/>
              <a:gdLst/>
              <a:ahLst/>
              <a:cxnLst/>
              <a:rect l="l" t="t" r="r" b="b"/>
              <a:pathLst>
                <a:path w="7822" h="24905" extrusionOk="0">
                  <a:moveTo>
                    <a:pt x="7622" y="0"/>
                  </a:moveTo>
                  <a:lnTo>
                    <a:pt x="1" y="7600"/>
                  </a:lnTo>
                  <a:lnTo>
                    <a:pt x="1" y="24904"/>
                  </a:lnTo>
                  <a:lnTo>
                    <a:pt x="289" y="24904"/>
                  </a:lnTo>
                  <a:lnTo>
                    <a:pt x="289" y="7733"/>
                  </a:lnTo>
                  <a:lnTo>
                    <a:pt x="7822" y="200"/>
                  </a:lnTo>
                  <a:lnTo>
                    <a:pt x="762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4"/>
            <p:cNvSpPr/>
            <p:nvPr/>
          </p:nvSpPr>
          <p:spPr>
            <a:xfrm>
              <a:off x="4754998" y="169507"/>
              <a:ext cx="75864" cy="75121"/>
            </a:xfrm>
            <a:custGeom>
              <a:avLst/>
              <a:gdLst/>
              <a:ahLst/>
              <a:cxnLst/>
              <a:rect l="l" t="t" r="r" b="b"/>
              <a:pathLst>
                <a:path w="2350" h="2327" extrusionOk="0">
                  <a:moveTo>
                    <a:pt x="1175" y="266"/>
                  </a:moveTo>
                  <a:cubicBezTo>
                    <a:pt x="1662" y="266"/>
                    <a:pt x="2083" y="665"/>
                    <a:pt x="2083" y="1174"/>
                  </a:cubicBezTo>
                  <a:cubicBezTo>
                    <a:pt x="2083" y="1662"/>
                    <a:pt x="1662" y="2061"/>
                    <a:pt x="1175" y="2061"/>
                  </a:cubicBezTo>
                  <a:cubicBezTo>
                    <a:pt x="687" y="2061"/>
                    <a:pt x="289" y="1662"/>
                    <a:pt x="289" y="1174"/>
                  </a:cubicBezTo>
                  <a:cubicBezTo>
                    <a:pt x="289" y="665"/>
                    <a:pt x="687" y="266"/>
                    <a:pt x="1175" y="266"/>
                  </a:cubicBezTo>
                  <a:close/>
                  <a:moveTo>
                    <a:pt x="1175" y="0"/>
                  </a:moveTo>
                  <a:cubicBezTo>
                    <a:pt x="532" y="0"/>
                    <a:pt x="1" y="510"/>
                    <a:pt x="1" y="1174"/>
                  </a:cubicBezTo>
                  <a:cubicBezTo>
                    <a:pt x="1" y="1817"/>
                    <a:pt x="532" y="2326"/>
                    <a:pt x="1175" y="2326"/>
                  </a:cubicBezTo>
                  <a:cubicBezTo>
                    <a:pt x="1817" y="2326"/>
                    <a:pt x="2349" y="1817"/>
                    <a:pt x="2349" y="1174"/>
                  </a:cubicBezTo>
                  <a:cubicBezTo>
                    <a:pt x="2349" y="510"/>
                    <a:pt x="1817" y="0"/>
                    <a:pt x="1175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4"/>
            <p:cNvSpPr/>
            <p:nvPr/>
          </p:nvSpPr>
          <p:spPr>
            <a:xfrm>
              <a:off x="4488214" y="1019932"/>
              <a:ext cx="75121" cy="75864"/>
            </a:xfrm>
            <a:custGeom>
              <a:avLst/>
              <a:gdLst/>
              <a:ahLst/>
              <a:cxnLst/>
              <a:rect l="l" t="t" r="r" b="b"/>
              <a:pathLst>
                <a:path w="2327" h="2350" extrusionOk="0">
                  <a:moveTo>
                    <a:pt x="1152" y="289"/>
                  </a:moveTo>
                  <a:cubicBezTo>
                    <a:pt x="1662" y="289"/>
                    <a:pt x="2061" y="688"/>
                    <a:pt x="2061" y="1175"/>
                  </a:cubicBezTo>
                  <a:cubicBezTo>
                    <a:pt x="2061" y="1663"/>
                    <a:pt x="1662" y="2061"/>
                    <a:pt x="1152" y="2061"/>
                  </a:cubicBezTo>
                  <a:cubicBezTo>
                    <a:pt x="665" y="2061"/>
                    <a:pt x="266" y="1663"/>
                    <a:pt x="266" y="1175"/>
                  </a:cubicBezTo>
                  <a:cubicBezTo>
                    <a:pt x="266" y="688"/>
                    <a:pt x="665" y="289"/>
                    <a:pt x="1152" y="289"/>
                  </a:cubicBezTo>
                  <a:close/>
                  <a:moveTo>
                    <a:pt x="1152" y="1"/>
                  </a:moveTo>
                  <a:cubicBezTo>
                    <a:pt x="510" y="1"/>
                    <a:pt x="0" y="533"/>
                    <a:pt x="0" y="1175"/>
                  </a:cubicBezTo>
                  <a:cubicBezTo>
                    <a:pt x="0" y="1818"/>
                    <a:pt x="510" y="2349"/>
                    <a:pt x="1152" y="2349"/>
                  </a:cubicBezTo>
                  <a:cubicBezTo>
                    <a:pt x="1817" y="2349"/>
                    <a:pt x="2327" y="1818"/>
                    <a:pt x="2327" y="1175"/>
                  </a:cubicBezTo>
                  <a:cubicBezTo>
                    <a:pt x="2327" y="533"/>
                    <a:pt x="1817" y="1"/>
                    <a:pt x="1152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4"/>
            <p:cNvSpPr/>
            <p:nvPr/>
          </p:nvSpPr>
          <p:spPr>
            <a:xfrm>
              <a:off x="4343006" y="208117"/>
              <a:ext cx="251804" cy="906977"/>
            </a:xfrm>
            <a:custGeom>
              <a:avLst/>
              <a:gdLst/>
              <a:ahLst/>
              <a:cxnLst/>
              <a:rect l="l" t="t" r="r" b="b"/>
              <a:pathLst>
                <a:path w="7800" h="28095" extrusionOk="0">
                  <a:moveTo>
                    <a:pt x="7600" y="0"/>
                  </a:moveTo>
                  <a:lnTo>
                    <a:pt x="1" y="7600"/>
                  </a:lnTo>
                  <a:lnTo>
                    <a:pt x="1" y="28095"/>
                  </a:lnTo>
                  <a:lnTo>
                    <a:pt x="289" y="28095"/>
                  </a:lnTo>
                  <a:lnTo>
                    <a:pt x="289" y="7711"/>
                  </a:lnTo>
                  <a:lnTo>
                    <a:pt x="7800" y="200"/>
                  </a:lnTo>
                  <a:lnTo>
                    <a:pt x="7600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4"/>
            <p:cNvSpPr/>
            <p:nvPr/>
          </p:nvSpPr>
          <p:spPr>
            <a:xfrm>
              <a:off x="4576894" y="155173"/>
              <a:ext cx="75864" cy="75864"/>
            </a:xfrm>
            <a:custGeom>
              <a:avLst/>
              <a:gdLst/>
              <a:ahLst/>
              <a:cxnLst/>
              <a:rect l="l" t="t" r="r" b="b"/>
              <a:pathLst>
                <a:path w="2350" h="2350" extrusionOk="0">
                  <a:moveTo>
                    <a:pt x="1175" y="289"/>
                  </a:moveTo>
                  <a:cubicBezTo>
                    <a:pt x="1662" y="289"/>
                    <a:pt x="2061" y="688"/>
                    <a:pt x="2061" y="1175"/>
                  </a:cubicBezTo>
                  <a:cubicBezTo>
                    <a:pt x="2061" y="1663"/>
                    <a:pt x="1662" y="2084"/>
                    <a:pt x="1175" y="2084"/>
                  </a:cubicBezTo>
                  <a:cubicBezTo>
                    <a:pt x="688" y="2084"/>
                    <a:pt x="267" y="1663"/>
                    <a:pt x="267" y="1175"/>
                  </a:cubicBezTo>
                  <a:cubicBezTo>
                    <a:pt x="267" y="688"/>
                    <a:pt x="688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2" y="1"/>
                    <a:pt x="1" y="533"/>
                    <a:pt x="1" y="1175"/>
                  </a:cubicBezTo>
                  <a:cubicBezTo>
                    <a:pt x="1" y="1818"/>
                    <a:pt x="532" y="2349"/>
                    <a:pt x="1175" y="2349"/>
                  </a:cubicBezTo>
                  <a:cubicBezTo>
                    <a:pt x="1818" y="2349"/>
                    <a:pt x="2349" y="1818"/>
                    <a:pt x="2349" y="1175"/>
                  </a:cubicBezTo>
                  <a:cubicBezTo>
                    <a:pt x="2349" y="533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4"/>
            <p:cNvSpPr/>
            <p:nvPr/>
          </p:nvSpPr>
          <p:spPr>
            <a:xfrm>
              <a:off x="4312241" y="1107192"/>
              <a:ext cx="75864" cy="75864"/>
            </a:xfrm>
            <a:custGeom>
              <a:avLst/>
              <a:gdLst/>
              <a:ahLst/>
              <a:cxnLst/>
              <a:rect l="l" t="t" r="r" b="b"/>
              <a:pathLst>
                <a:path w="2350" h="2350" extrusionOk="0">
                  <a:moveTo>
                    <a:pt x="1175" y="289"/>
                  </a:moveTo>
                  <a:cubicBezTo>
                    <a:pt x="1685" y="289"/>
                    <a:pt x="2084" y="688"/>
                    <a:pt x="2084" y="1175"/>
                  </a:cubicBezTo>
                  <a:cubicBezTo>
                    <a:pt x="2084" y="1685"/>
                    <a:pt x="1685" y="2084"/>
                    <a:pt x="1175" y="2084"/>
                  </a:cubicBezTo>
                  <a:cubicBezTo>
                    <a:pt x="688" y="2084"/>
                    <a:pt x="289" y="1685"/>
                    <a:pt x="289" y="1175"/>
                  </a:cubicBezTo>
                  <a:cubicBezTo>
                    <a:pt x="289" y="688"/>
                    <a:pt x="688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3" y="1"/>
                    <a:pt x="1" y="533"/>
                    <a:pt x="1" y="1175"/>
                  </a:cubicBezTo>
                  <a:cubicBezTo>
                    <a:pt x="1" y="1840"/>
                    <a:pt x="533" y="2349"/>
                    <a:pt x="1175" y="2349"/>
                  </a:cubicBezTo>
                  <a:cubicBezTo>
                    <a:pt x="1818" y="2349"/>
                    <a:pt x="2349" y="1840"/>
                    <a:pt x="2349" y="1175"/>
                  </a:cubicBezTo>
                  <a:cubicBezTo>
                    <a:pt x="2349" y="533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5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7635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228" name="Google Shape;228;p5"/>
          <p:cNvSpPr txBox="1">
            <a:spLocks noGrp="1"/>
          </p:cNvSpPr>
          <p:nvPr>
            <p:ph type="subTitle" idx="1"/>
          </p:nvPr>
        </p:nvSpPr>
        <p:spPr>
          <a:xfrm>
            <a:off x="2109233" y="4381536"/>
            <a:ext cx="3458700" cy="1371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29" name="Google Shape;229;p5"/>
          <p:cNvSpPr txBox="1">
            <a:spLocks noGrp="1"/>
          </p:cNvSpPr>
          <p:nvPr>
            <p:ph type="title" idx="2"/>
          </p:nvPr>
        </p:nvSpPr>
        <p:spPr>
          <a:xfrm>
            <a:off x="2109233" y="3767937"/>
            <a:ext cx="3458700" cy="6135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30" name="Google Shape;230;p5"/>
          <p:cNvSpPr txBox="1">
            <a:spLocks noGrp="1"/>
          </p:cNvSpPr>
          <p:nvPr>
            <p:ph type="subTitle" idx="3"/>
          </p:nvPr>
        </p:nvSpPr>
        <p:spPr>
          <a:xfrm>
            <a:off x="6623967" y="4381536"/>
            <a:ext cx="3458700" cy="1371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31" name="Google Shape;231;p5"/>
          <p:cNvSpPr txBox="1">
            <a:spLocks noGrp="1"/>
          </p:cNvSpPr>
          <p:nvPr>
            <p:ph type="title" idx="4"/>
          </p:nvPr>
        </p:nvSpPr>
        <p:spPr>
          <a:xfrm>
            <a:off x="6623967" y="3767937"/>
            <a:ext cx="3458700" cy="6135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grpSp>
        <p:nvGrpSpPr>
          <p:cNvPr id="232" name="Google Shape;232;p5"/>
          <p:cNvGrpSpPr/>
          <p:nvPr/>
        </p:nvGrpSpPr>
        <p:grpSpPr>
          <a:xfrm>
            <a:off x="11354287" y="5037290"/>
            <a:ext cx="592917" cy="953050"/>
            <a:chOff x="8348444" y="2302425"/>
            <a:chExt cx="444699" cy="714806"/>
          </a:xfrm>
        </p:grpSpPr>
        <p:sp>
          <p:nvSpPr>
            <p:cNvPr id="233" name="Google Shape;233;p5"/>
            <p:cNvSpPr/>
            <p:nvPr/>
          </p:nvSpPr>
          <p:spPr>
            <a:xfrm>
              <a:off x="8348444" y="2302425"/>
              <a:ext cx="368261" cy="714806"/>
            </a:xfrm>
            <a:custGeom>
              <a:avLst/>
              <a:gdLst/>
              <a:ahLst/>
              <a:cxnLst/>
              <a:rect l="l" t="t" r="r" b="b"/>
              <a:pathLst>
                <a:path w="9395" h="18236" extrusionOk="0">
                  <a:moveTo>
                    <a:pt x="4476" y="1"/>
                  </a:moveTo>
                  <a:lnTo>
                    <a:pt x="0" y="4587"/>
                  </a:lnTo>
                  <a:lnTo>
                    <a:pt x="0" y="18235"/>
                  </a:lnTo>
                  <a:lnTo>
                    <a:pt x="9395" y="18235"/>
                  </a:lnTo>
                  <a:lnTo>
                    <a:pt x="93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5"/>
            <p:cNvSpPr/>
            <p:nvPr/>
          </p:nvSpPr>
          <p:spPr>
            <a:xfrm>
              <a:off x="8652425" y="2518678"/>
              <a:ext cx="140719" cy="38257"/>
            </a:xfrm>
            <a:custGeom>
              <a:avLst/>
              <a:gdLst/>
              <a:ahLst/>
              <a:cxnLst/>
              <a:rect l="l" t="t" r="r" b="b"/>
              <a:pathLst>
                <a:path w="3590" h="976" extrusionOk="0">
                  <a:moveTo>
                    <a:pt x="0" y="1"/>
                  </a:moveTo>
                  <a:lnTo>
                    <a:pt x="0" y="976"/>
                  </a:lnTo>
                  <a:lnTo>
                    <a:pt x="3589" y="976"/>
                  </a:lnTo>
                  <a:lnTo>
                    <a:pt x="35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5"/>
            <p:cNvSpPr/>
            <p:nvPr/>
          </p:nvSpPr>
          <p:spPr>
            <a:xfrm>
              <a:off x="8652425" y="2645482"/>
              <a:ext cx="140719" cy="38257"/>
            </a:xfrm>
            <a:custGeom>
              <a:avLst/>
              <a:gdLst/>
              <a:ahLst/>
              <a:cxnLst/>
              <a:rect l="l" t="t" r="r" b="b"/>
              <a:pathLst>
                <a:path w="3590" h="976" extrusionOk="0">
                  <a:moveTo>
                    <a:pt x="0" y="1"/>
                  </a:moveTo>
                  <a:lnTo>
                    <a:pt x="0" y="975"/>
                  </a:lnTo>
                  <a:lnTo>
                    <a:pt x="3589" y="975"/>
                  </a:lnTo>
                  <a:lnTo>
                    <a:pt x="35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5"/>
            <p:cNvSpPr/>
            <p:nvPr/>
          </p:nvSpPr>
          <p:spPr>
            <a:xfrm>
              <a:off x="8652425" y="2772286"/>
              <a:ext cx="140719" cy="37394"/>
            </a:xfrm>
            <a:custGeom>
              <a:avLst/>
              <a:gdLst/>
              <a:ahLst/>
              <a:cxnLst/>
              <a:rect l="l" t="t" r="r" b="b"/>
              <a:pathLst>
                <a:path w="3590" h="954" extrusionOk="0">
                  <a:moveTo>
                    <a:pt x="0" y="0"/>
                  </a:moveTo>
                  <a:lnTo>
                    <a:pt x="0" y="953"/>
                  </a:lnTo>
                  <a:lnTo>
                    <a:pt x="3589" y="953"/>
                  </a:lnTo>
                  <a:lnTo>
                    <a:pt x="35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5"/>
            <p:cNvSpPr/>
            <p:nvPr/>
          </p:nvSpPr>
          <p:spPr>
            <a:xfrm>
              <a:off x="8652425" y="2899090"/>
              <a:ext cx="140719" cy="37355"/>
            </a:xfrm>
            <a:custGeom>
              <a:avLst/>
              <a:gdLst/>
              <a:ahLst/>
              <a:cxnLst/>
              <a:rect l="l" t="t" r="r" b="b"/>
              <a:pathLst>
                <a:path w="3590" h="953" extrusionOk="0">
                  <a:moveTo>
                    <a:pt x="0" y="0"/>
                  </a:moveTo>
                  <a:lnTo>
                    <a:pt x="0" y="953"/>
                  </a:lnTo>
                  <a:lnTo>
                    <a:pt x="3589" y="953"/>
                  </a:lnTo>
                  <a:lnTo>
                    <a:pt x="35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8" name="Google Shape;238;p5"/>
          <p:cNvGrpSpPr/>
          <p:nvPr/>
        </p:nvGrpSpPr>
        <p:grpSpPr>
          <a:xfrm rot="-5400000" flipH="1">
            <a:off x="-349973" y="-50763"/>
            <a:ext cx="1092159" cy="1577492"/>
            <a:chOff x="4312241" y="155173"/>
            <a:chExt cx="711736" cy="1027883"/>
          </a:xfrm>
        </p:grpSpPr>
        <p:sp>
          <p:nvSpPr>
            <p:cNvPr id="239" name="Google Shape;239;p5"/>
            <p:cNvSpPr/>
            <p:nvPr/>
          </p:nvSpPr>
          <p:spPr>
            <a:xfrm>
              <a:off x="4714225" y="243176"/>
              <a:ext cx="251803" cy="689522"/>
            </a:xfrm>
            <a:custGeom>
              <a:avLst/>
              <a:gdLst/>
              <a:ahLst/>
              <a:cxnLst/>
              <a:rect l="l" t="t" r="r" b="b"/>
              <a:pathLst>
                <a:path w="7800" h="21359" extrusionOk="0">
                  <a:moveTo>
                    <a:pt x="7600" y="0"/>
                  </a:moveTo>
                  <a:lnTo>
                    <a:pt x="1" y="7600"/>
                  </a:lnTo>
                  <a:lnTo>
                    <a:pt x="1" y="21359"/>
                  </a:lnTo>
                  <a:lnTo>
                    <a:pt x="267" y="21359"/>
                  </a:lnTo>
                  <a:lnTo>
                    <a:pt x="267" y="7733"/>
                  </a:lnTo>
                  <a:lnTo>
                    <a:pt x="7800" y="200"/>
                  </a:lnTo>
                  <a:lnTo>
                    <a:pt x="7600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5"/>
            <p:cNvSpPr/>
            <p:nvPr/>
          </p:nvSpPr>
          <p:spPr>
            <a:xfrm>
              <a:off x="4948113" y="190942"/>
              <a:ext cx="75864" cy="75154"/>
            </a:xfrm>
            <a:custGeom>
              <a:avLst/>
              <a:gdLst/>
              <a:ahLst/>
              <a:cxnLst/>
              <a:rect l="l" t="t" r="r" b="b"/>
              <a:pathLst>
                <a:path w="2350" h="2328" extrusionOk="0">
                  <a:moveTo>
                    <a:pt x="1175" y="267"/>
                  </a:moveTo>
                  <a:cubicBezTo>
                    <a:pt x="1663" y="267"/>
                    <a:pt x="2061" y="665"/>
                    <a:pt x="2061" y="1175"/>
                  </a:cubicBezTo>
                  <a:cubicBezTo>
                    <a:pt x="2061" y="1662"/>
                    <a:pt x="1663" y="2061"/>
                    <a:pt x="1175" y="2061"/>
                  </a:cubicBezTo>
                  <a:cubicBezTo>
                    <a:pt x="666" y="2061"/>
                    <a:pt x="267" y="1662"/>
                    <a:pt x="267" y="1175"/>
                  </a:cubicBezTo>
                  <a:cubicBezTo>
                    <a:pt x="267" y="665"/>
                    <a:pt x="666" y="267"/>
                    <a:pt x="1175" y="267"/>
                  </a:cubicBezTo>
                  <a:close/>
                  <a:moveTo>
                    <a:pt x="1175" y="1"/>
                  </a:moveTo>
                  <a:cubicBezTo>
                    <a:pt x="533" y="1"/>
                    <a:pt x="1" y="510"/>
                    <a:pt x="1" y="1175"/>
                  </a:cubicBezTo>
                  <a:cubicBezTo>
                    <a:pt x="1" y="1818"/>
                    <a:pt x="533" y="2327"/>
                    <a:pt x="1175" y="2327"/>
                  </a:cubicBezTo>
                  <a:cubicBezTo>
                    <a:pt x="1818" y="2327"/>
                    <a:pt x="2349" y="1818"/>
                    <a:pt x="2349" y="1175"/>
                  </a:cubicBezTo>
                  <a:cubicBezTo>
                    <a:pt x="2349" y="510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5"/>
            <p:cNvSpPr/>
            <p:nvPr/>
          </p:nvSpPr>
          <p:spPr>
            <a:xfrm>
              <a:off x="4680619" y="926957"/>
              <a:ext cx="75832" cy="75864"/>
            </a:xfrm>
            <a:custGeom>
              <a:avLst/>
              <a:gdLst/>
              <a:ahLst/>
              <a:cxnLst/>
              <a:rect l="l" t="t" r="r" b="b"/>
              <a:pathLst>
                <a:path w="2349" h="2350" extrusionOk="0">
                  <a:moveTo>
                    <a:pt x="1175" y="289"/>
                  </a:moveTo>
                  <a:cubicBezTo>
                    <a:pt x="1662" y="289"/>
                    <a:pt x="2061" y="687"/>
                    <a:pt x="2061" y="1175"/>
                  </a:cubicBezTo>
                  <a:cubicBezTo>
                    <a:pt x="2061" y="1662"/>
                    <a:pt x="1662" y="2061"/>
                    <a:pt x="1175" y="2061"/>
                  </a:cubicBezTo>
                  <a:cubicBezTo>
                    <a:pt x="687" y="2061"/>
                    <a:pt x="288" y="1662"/>
                    <a:pt x="288" y="1175"/>
                  </a:cubicBezTo>
                  <a:cubicBezTo>
                    <a:pt x="288" y="687"/>
                    <a:pt x="687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2" y="1"/>
                    <a:pt x="0" y="532"/>
                    <a:pt x="0" y="1175"/>
                  </a:cubicBezTo>
                  <a:cubicBezTo>
                    <a:pt x="0" y="1817"/>
                    <a:pt x="532" y="2349"/>
                    <a:pt x="1175" y="2349"/>
                  </a:cubicBezTo>
                  <a:cubicBezTo>
                    <a:pt x="1817" y="2349"/>
                    <a:pt x="2349" y="1817"/>
                    <a:pt x="2349" y="1175"/>
                  </a:cubicBezTo>
                  <a:cubicBezTo>
                    <a:pt x="2349" y="532"/>
                    <a:pt x="1817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5"/>
            <p:cNvSpPr/>
            <p:nvPr/>
          </p:nvSpPr>
          <p:spPr>
            <a:xfrm>
              <a:off x="4521110" y="221708"/>
              <a:ext cx="252514" cy="803996"/>
            </a:xfrm>
            <a:custGeom>
              <a:avLst/>
              <a:gdLst/>
              <a:ahLst/>
              <a:cxnLst/>
              <a:rect l="l" t="t" r="r" b="b"/>
              <a:pathLst>
                <a:path w="7822" h="24905" extrusionOk="0">
                  <a:moveTo>
                    <a:pt x="7622" y="0"/>
                  </a:moveTo>
                  <a:lnTo>
                    <a:pt x="1" y="7600"/>
                  </a:lnTo>
                  <a:lnTo>
                    <a:pt x="1" y="24904"/>
                  </a:lnTo>
                  <a:lnTo>
                    <a:pt x="289" y="24904"/>
                  </a:lnTo>
                  <a:lnTo>
                    <a:pt x="289" y="7733"/>
                  </a:lnTo>
                  <a:lnTo>
                    <a:pt x="7822" y="200"/>
                  </a:lnTo>
                  <a:lnTo>
                    <a:pt x="762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5"/>
            <p:cNvSpPr/>
            <p:nvPr/>
          </p:nvSpPr>
          <p:spPr>
            <a:xfrm>
              <a:off x="4754998" y="169507"/>
              <a:ext cx="75864" cy="75121"/>
            </a:xfrm>
            <a:custGeom>
              <a:avLst/>
              <a:gdLst/>
              <a:ahLst/>
              <a:cxnLst/>
              <a:rect l="l" t="t" r="r" b="b"/>
              <a:pathLst>
                <a:path w="2350" h="2327" extrusionOk="0">
                  <a:moveTo>
                    <a:pt x="1175" y="266"/>
                  </a:moveTo>
                  <a:cubicBezTo>
                    <a:pt x="1662" y="266"/>
                    <a:pt x="2083" y="665"/>
                    <a:pt x="2083" y="1174"/>
                  </a:cubicBezTo>
                  <a:cubicBezTo>
                    <a:pt x="2083" y="1662"/>
                    <a:pt x="1662" y="2061"/>
                    <a:pt x="1175" y="2061"/>
                  </a:cubicBezTo>
                  <a:cubicBezTo>
                    <a:pt x="687" y="2061"/>
                    <a:pt x="289" y="1662"/>
                    <a:pt x="289" y="1174"/>
                  </a:cubicBezTo>
                  <a:cubicBezTo>
                    <a:pt x="289" y="665"/>
                    <a:pt x="687" y="266"/>
                    <a:pt x="1175" y="266"/>
                  </a:cubicBezTo>
                  <a:close/>
                  <a:moveTo>
                    <a:pt x="1175" y="0"/>
                  </a:moveTo>
                  <a:cubicBezTo>
                    <a:pt x="532" y="0"/>
                    <a:pt x="1" y="510"/>
                    <a:pt x="1" y="1174"/>
                  </a:cubicBezTo>
                  <a:cubicBezTo>
                    <a:pt x="1" y="1817"/>
                    <a:pt x="532" y="2326"/>
                    <a:pt x="1175" y="2326"/>
                  </a:cubicBezTo>
                  <a:cubicBezTo>
                    <a:pt x="1817" y="2326"/>
                    <a:pt x="2349" y="1817"/>
                    <a:pt x="2349" y="1174"/>
                  </a:cubicBezTo>
                  <a:cubicBezTo>
                    <a:pt x="2349" y="510"/>
                    <a:pt x="1817" y="0"/>
                    <a:pt x="1175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5"/>
            <p:cNvSpPr/>
            <p:nvPr/>
          </p:nvSpPr>
          <p:spPr>
            <a:xfrm>
              <a:off x="4488214" y="1019932"/>
              <a:ext cx="75121" cy="75864"/>
            </a:xfrm>
            <a:custGeom>
              <a:avLst/>
              <a:gdLst/>
              <a:ahLst/>
              <a:cxnLst/>
              <a:rect l="l" t="t" r="r" b="b"/>
              <a:pathLst>
                <a:path w="2327" h="2350" extrusionOk="0">
                  <a:moveTo>
                    <a:pt x="1152" y="289"/>
                  </a:moveTo>
                  <a:cubicBezTo>
                    <a:pt x="1662" y="289"/>
                    <a:pt x="2061" y="688"/>
                    <a:pt x="2061" y="1175"/>
                  </a:cubicBezTo>
                  <a:cubicBezTo>
                    <a:pt x="2061" y="1663"/>
                    <a:pt x="1662" y="2061"/>
                    <a:pt x="1152" y="2061"/>
                  </a:cubicBezTo>
                  <a:cubicBezTo>
                    <a:pt x="665" y="2061"/>
                    <a:pt x="266" y="1663"/>
                    <a:pt x="266" y="1175"/>
                  </a:cubicBezTo>
                  <a:cubicBezTo>
                    <a:pt x="266" y="688"/>
                    <a:pt x="665" y="289"/>
                    <a:pt x="1152" y="289"/>
                  </a:cubicBezTo>
                  <a:close/>
                  <a:moveTo>
                    <a:pt x="1152" y="1"/>
                  </a:moveTo>
                  <a:cubicBezTo>
                    <a:pt x="510" y="1"/>
                    <a:pt x="0" y="533"/>
                    <a:pt x="0" y="1175"/>
                  </a:cubicBezTo>
                  <a:cubicBezTo>
                    <a:pt x="0" y="1818"/>
                    <a:pt x="510" y="2349"/>
                    <a:pt x="1152" y="2349"/>
                  </a:cubicBezTo>
                  <a:cubicBezTo>
                    <a:pt x="1817" y="2349"/>
                    <a:pt x="2327" y="1818"/>
                    <a:pt x="2327" y="1175"/>
                  </a:cubicBezTo>
                  <a:cubicBezTo>
                    <a:pt x="2327" y="533"/>
                    <a:pt x="1817" y="1"/>
                    <a:pt x="1152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5"/>
            <p:cNvSpPr/>
            <p:nvPr/>
          </p:nvSpPr>
          <p:spPr>
            <a:xfrm>
              <a:off x="4343006" y="208117"/>
              <a:ext cx="251804" cy="906977"/>
            </a:xfrm>
            <a:custGeom>
              <a:avLst/>
              <a:gdLst/>
              <a:ahLst/>
              <a:cxnLst/>
              <a:rect l="l" t="t" r="r" b="b"/>
              <a:pathLst>
                <a:path w="7800" h="28095" extrusionOk="0">
                  <a:moveTo>
                    <a:pt x="7600" y="0"/>
                  </a:moveTo>
                  <a:lnTo>
                    <a:pt x="1" y="7600"/>
                  </a:lnTo>
                  <a:lnTo>
                    <a:pt x="1" y="28095"/>
                  </a:lnTo>
                  <a:lnTo>
                    <a:pt x="289" y="28095"/>
                  </a:lnTo>
                  <a:lnTo>
                    <a:pt x="289" y="7711"/>
                  </a:lnTo>
                  <a:lnTo>
                    <a:pt x="7800" y="200"/>
                  </a:lnTo>
                  <a:lnTo>
                    <a:pt x="7600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5"/>
            <p:cNvSpPr/>
            <p:nvPr/>
          </p:nvSpPr>
          <p:spPr>
            <a:xfrm>
              <a:off x="4576894" y="155173"/>
              <a:ext cx="75864" cy="75864"/>
            </a:xfrm>
            <a:custGeom>
              <a:avLst/>
              <a:gdLst/>
              <a:ahLst/>
              <a:cxnLst/>
              <a:rect l="l" t="t" r="r" b="b"/>
              <a:pathLst>
                <a:path w="2350" h="2350" extrusionOk="0">
                  <a:moveTo>
                    <a:pt x="1175" y="289"/>
                  </a:moveTo>
                  <a:cubicBezTo>
                    <a:pt x="1662" y="289"/>
                    <a:pt x="2061" y="688"/>
                    <a:pt x="2061" y="1175"/>
                  </a:cubicBezTo>
                  <a:cubicBezTo>
                    <a:pt x="2061" y="1663"/>
                    <a:pt x="1662" y="2084"/>
                    <a:pt x="1175" y="2084"/>
                  </a:cubicBezTo>
                  <a:cubicBezTo>
                    <a:pt x="688" y="2084"/>
                    <a:pt x="267" y="1663"/>
                    <a:pt x="267" y="1175"/>
                  </a:cubicBezTo>
                  <a:cubicBezTo>
                    <a:pt x="267" y="688"/>
                    <a:pt x="688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2" y="1"/>
                    <a:pt x="1" y="533"/>
                    <a:pt x="1" y="1175"/>
                  </a:cubicBezTo>
                  <a:cubicBezTo>
                    <a:pt x="1" y="1818"/>
                    <a:pt x="532" y="2349"/>
                    <a:pt x="1175" y="2349"/>
                  </a:cubicBezTo>
                  <a:cubicBezTo>
                    <a:pt x="1818" y="2349"/>
                    <a:pt x="2349" y="1818"/>
                    <a:pt x="2349" y="1175"/>
                  </a:cubicBezTo>
                  <a:cubicBezTo>
                    <a:pt x="2349" y="533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5"/>
            <p:cNvSpPr/>
            <p:nvPr/>
          </p:nvSpPr>
          <p:spPr>
            <a:xfrm>
              <a:off x="4312241" y="1107192"/>
              <a:ext cx="75864" cy="75864"/>
            </a:xfrm>
            <a:custGeom>
              <a:avLst/>
              <a:gdLst/>
              <a:ahLst/>
              <a:cxnLst/>
              <a:rect l="l" t="t" r="r" b="b"/>
              <a:pathLst>
                <a:path w="2350" h="2350" extrusionOk="0">
                  <a:moveTo>
                    <a:pt x="1175" y="289"/>
                  </a:moveTo>
                  <a:cubicBezTo>
                    <a:pt x="1685" y="289"/>
                    <a:pt x="2084" y="688"/>
                    <a:pt x="2084" y="1175"/>
                  </a:cubicBezTo>
                  <a:cubicBezTo>
                    <a:pt x="2084" y="1685"/>
                    <a:pt x="1685" y="2084"/>
                    <a:pt x="1175" y="2084"/>
                  </a:cubicBezTo>
                  <a:cubicBezTo>
                    <a:pt x="688" y="2084"/>
                    <a:pt x="289" y="1685"/>
                    <a:pt x="289" y="1175"/>
                  </a:cubicBezTo>
                  <a:cubicBezTo>
                    <a:pt x="289" y="688"/>
                    <a:pt x="688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3" y="1"/>
                    <a:pt x="1" y="533"/>
                    <a:pt x="1" y="1175"/>
                  </a:cubicBezTo>
                  <a:cubicBezTo>
                    <a:pt x="1" y="1840"/>
                    <a:pt x="533" y="2349"/>
                    <a:pt x="1175" y="2349"/>
                  </a:cubicBezTo>
                  <a:cubicBezTo>
                    <a:pt x="1818" y="2349"/>
                    <a:pt x="2349" y="1840"/>
                    <a:pt x="2349" y="1175"/>
                  </a:cubicBezTo>
                  <a:cubicBezTo>
                    <a:pt x="2349" y="533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8" name="Google Shape;248;p5"/>
          <p:cNvGrpSpPr/>
          <p:nvPr/>
        </p:nvGrpSpPr>
        <p:grpSpPr>
          <a:xfrm>
            <a:off x="11712750" y="283614"/>
            <a:ext cx="533189" cy="869180"/>
            <a:chOff x="8772496" y="3715501"/>
            <a:chExt cx="399902" cy="651901"/>
          </a:xfrm>
        </p:grpSpPr>
        <p:sp>
          <p:nvSpPr>
            <p:cNvPr id="249" name="Google Shape;249;p5"/>
            <p:cNvSpPr/>
            <p:nvPr/>
          </p:nvSpPr>
          <p:spPr>
            <a:xfrm>
              <a:off x="8838105" y="3859218"/>
              <a:ext cx="334293" cy="508184"/>
            </a:xfrm>
            <a:custGeom>
              <a:avLst/>
              <a:gdLst/>
              <a:ahLst/>
              <a:cxnLst/>
              <a:rect l="l" t="t" r="r" b="b"/>
              <a:pathLst>
                <a:path w="7113" h="10813" extrusionOk="0">
                  <a:moveTo>
                    <a:pt x="0" y="1"/>
                  </a:moveTo>
                  <a:lnTo>
                    <a:pt x="0" y="3723"/>
                  </a:lnTo>
                  <a:lnTo>
                    <a:pt x="7112" y="10813"/>
                  </a:lnTo>
                  <a:lnTo>
                    <a:pt x="7112" y="10436"/>
                  </a:lnTo>
                  <a:lnTo>
                    <a:pt x="288" y="3612"/>
                  </a:lnTo>
                  <a:lnTo>
                    <a:pt x="288" y="1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5"/>
            <p:cNvSpPr/>
            <p:nvPr/>
          </p:nvSpPr>
          <p:spPr>
            <a:xfrm>
              <a:off x="8772496" y="3715501"/>
              <a:ext cx="143718" cy="143765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89"/>
                  </a:moveTo>
                  <a:cubicBezTo>
                    <a:pt x="2216" y="289"/>
                    <a:pt x="2792" y="843"/>
                    <a:pt x="2792" y="1530"/>
                  </a:cubicBezTo>
                  <a:cubicBezTo>
                    <a:pt x="2792" y="2217"/>
                    <a:pt x="2216" y="2793"/>
                    <a:pt x="1529" y="2793"/>
                  </a:cubicBezTo>
                  <a:cubicBezTo>
                    <a:pt x="842" y="2793"/>
                    <a:pt x="288" y="2217"/>
                    <a:pt x="288" y="1530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27"/>
                    <a:pt x="621" y="2992"/>
                    <a:pt x="1396" y="3059"/>
                  </a:cubicBezTo>
                  <a:lnTo>
                    <a:pt x="1396" y="2926"/>
                  </a:lnTo>
                  <a:lnTo>
                    <a:pt x="1684" y="2926"/>
                  </a:lnTo>
                  <a:lnTo>
                    <a:pt x="1684" y="3059"/>
                  </a:lnTo>
                  <a:cubicBezTo>
                    <a:pt x="2460" y="2992"/>
                    <a:pt x="3058" y="2327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1" name="Google Shape;251;p5"/>
          <p:cNvGrpSpPr/>
          <p:nvPr/>
        </p:nvGrpSpPr>
        <p:grpSpPr>
          <a:xfrm rot="10800000" flipH="1">
            <a:off x="10299918" y="-995599"/>
            <a:ext cx="1570796" cy="1459122"/>
            <a:chOff x="7825118" y="4065849"/>
            <a:chExt cx="1178127" cy="1094369"/>
          </a:xfrm>
        </p:grpSpPr>
        <p:sp>
          <p:nvSpPr>
            <p:cNvPr id="252" name="Google Shape;252;p5"/>
            <p:cNvSpPr/>
            <p:nvPr/>
          </p:nvSpPr>
          <p:spPr>
            <a:xfrm>
              <a:off x="7911327" y="4137684"/>
              <a:ext cx="1091918" cy="1022534"/>
            </a:xfrm>
            <a:custGeom>
              <a:avLst/>
              <a:gdLst/>
              <a:ahLst/>
              <a:cxnLst/>
              <a:rect l="l" t="t" r="r" b="b"/>
              <a:pathLst>
                <a:path w="30310" h="28384" extrusionOk="0">
                  <a:moveTo>
                    <a:pt x="0" y="1"/>
                  </a:moveTo>
                  <a:lnTo>
                    <a:pt x="0" y="776"/>
                  </a:lnTo>
                  <a:lnTo>
                    <a:pt x="11012" y="776"/>
                  </a:lnTo>
                  <a:lnTo>
                    <a:pt x="29512" y="19299"/>
                  </a:lnTo>
                  <a:lnTo>
                    <a:pt x="29512" y="28383"/>
                  </a:lnTo>
                  <a:lnTo>
                    <a:pt x="30310" y="28383"/>
                  </a:lnTo>
                  <a:lnTo>
                    <a:pt x="30310" y="18967"/>
                  </a:lnTo>
                  <a:lnTo>
                    <a:pt x="1134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5"/>
            <p:cNvSpPr/>
            <p:nvPr/>
          </p:nvSpPr>
          <p:spPr>
            <a:xfrm>
              <a:off x="7825118" y="4065849"/>
              <a:ext cx="172416" cy="171659"/>
            </a:xfrm>
            <a:custGeom>
              <a:avLst/>
              <a:gdLst/>
              <a:ahLst/>
              <a:cxnLst/>
              <a:rect l="l" t="t" r="r" b="b"/>
              <a:pathLst>
                <a:path w="4786" h="4765" extrusionOk="0">
                  <a:moveTo>
                    <a:pt x="2393" y="1"/>
                  </a:moveTo>
                  <a:cubicBezTo>
                    <a:pt x="1086" y="1"/>
                    <a:pt x="0" y="1064"/>
                    <a:pt x="0" y="2372"/>
                  </a:cubicBezTo>
                  <a:cubicBezTo>
                    <a:pt x="0" y="3701"/>
                    <a:pt x="1086" y="4764"/>
                    <a:pt x="2393" y="4764"/>
                  </a:cubicBezTo>
                  <a:cubicBezTo>
                    <a:pt x="3722" y="4764"/>
                    <a:pt x="4786" y="3701"/>
                    <a:pt x="4786" y="2372"/>
                  </a:cubicBezTo>
                  <a:cubicBezTo>
                    <a:pt x="4786" y="1064"/>
                    <a:pt x="3722" y="1"/>
                    <a:pt x="23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4" name="Google Shape;254;p5"/>
          <p:cNvGrpSpPr/>
          <p:nvPr/>
        </p:nvGrpSpPr>
        <p:grpSpPr>
          <a:xfrm>
            <a:off x="1195961" y="6135548"/>
            <a:ext cx="1574198" cy="332263"/>
            <a:chOff x="3186414" y="611522"/>
            <a:chExt cx="803285" cy="169548"/>
          </a:xfrm>
        </p:grpSpPr>
        <p:sp>
          <p:nvSpPr>
            <p:cNvPr id="255" name="Google Shape;255;p5"/>
            <p:cNvSpPr/>
            <p:nvPr/>
          </p:nvSpPr>
          <p:spPr>
            <a:xfrm>
              <a:off x="3186414" y="611522"/>
              <a:ext cx="803285" cy="169548"/>
            </a:xfrm>
            <a:custGeom>
              <a:avLst/>
              <a:gdLst/>
              <a:ahLst/>
              <a:cxnLst/>
              <a:rect l="l" t="t" r="r" b="b"/>
              <a:pathLst>
                <a:path w="24883" h="5252" extrusionOk="0">
                  <a:moveTo>
                    <a:pt x="2194" y="1"/>
                  </a:moveTo>
                  <a:lnTo>
                    <a:pt x="1" y="2349"/>
                  </a:lnTo>
                  <a:lnTo>
                    <a:pt x="1" y="5252"/>
                  </a:lnTo>
                  <a:lnTo>
                    <a:pt x="24882" y="5252"/>
                  </a:lnTo>
                  <a:lnTo>
                    <a:pt x="248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5"/>
            <p:cNvSpPr/>
            <p:nvPr/>
          </p:nvSpPr>
          <p:spPr>
            <a:xfrm>
              <a:off x="3537618" y="670180"/>
              <a:ext cx="55106" cy="55106"/>
            </a:xfrm>
            <a:custGeom>
              <a:avLst/>
              <a:gdLst/>
              <a:ahLst/>
              <a:cxnLst/>
              <a:rect l="l" t="t" r="r" b="b"/>
              <a:pathLst>
                <a:path w="1707" h="1707" extrusionOk="0">
                  <a:moveTo>
                    <a:pt x="865" y="0"/>
                  </a:moveTo>
                  <a:cubicBezTo>
                    <a:pt x="377" y="0"/>
                    <a:pt x="1" y="377"/>
                    <a:pt x="1" y="842"/>
                  </a:cubicBezTo>
                  <a:cubicBezTo>
                    <a:pt x="1" y="1308"/>
                    <a:pt x="377" y="1706"/>
                    <a:pt x="865" y="1706"/>
                  </a:cubicBezTo>
                  <a:cubicBezTo>
                    <a:pt x="1330" y="1706"/>
                    <a:pt x="1707" y="1308"/>
                    <a:pt x="1707" y="842"/>
                  </a:cubicBezTo>
                  <a:cubicBezTo>
                    <a:pt x="1707" y="377"/>
                    <a:pt x="1330" y="0"/>
                    <a:pt x="8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5"/>
            <p:cNvSpPr/>
            <p:nvPr/>
          </p:nvSpPr>
          <p:spPr>
            <a:xfrm>
              <a:off x="3456072" y="670180"/>
              <a:ext cx="55106" cy="55106"/>
            </a:xfrm>
            <a:custGeom>
              <a:avLst/>
              <a:gdLst/>
              <a:ahLst/>
              <a:cxnLst/>
              <a:rect l="l" t="t" r="r" b="b"/>
              <a:pathLst>
                <a:path w="1707" h="1707" extrusionOk="0">
                  <a:moveTo>
                    <a:pt x="865" y="0"/>
                  </a:moveTo>
                  <a:cubicBezTo>
                    <a:pt x="400" y="0"/>
                    <a:pt x="1" y="377"/>
                    <a:pt x="1" y="842"/>
                  </a:cubicBezTo>
                  <a:cubicBezTo>
                    <a:pt x="1" y="1308"/>
                    <a:pt x="400" y="1706"/>
                    <a:pt x="865" y="1706"/>
                  </a:cubicBezTo>
                  <a:cubicBezTo>
                    <a:pt x="1330" y="1706"/>
                    <a:pt x="1707" y="1308"/>
                    <a:pt x="1707" y="842"/>
                  </a:cubicBezTo>
                  <a:cubicBezTo>
                    <a:pt x="1707" y="377"/>
                    <a:pt x="1330" y="0"/>
                    <a:pt x="8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5"/>
            <p:cNvSpPr/>
            <p:nvPr/>
          </p:nvSpPr>
          <p:spPr>
            <a:xfrm>
              <a:off x="3374526" y="670180"/>
              <a:ext cx="55106" cy="55106"/>
            </a:xfrm>
            <a:custGeom>
              <a:avLst/>
              <a:gdLst/>
              <a:ahLst/>
              <a:cxnLst/>
              <a:rect l="l" t="t" r="r" b="b"/>
              <a:pathLst>
                <a:path w="1707" h="1707" extrusionOk="0">
                  <a:moveTo>
                    <a:pt x="865" y="0"/>
                  </a:moveTo>
                  <a:cubicBezTo>
                    <a:pt x="400" y="0"/>
                    <a:pt x="1" y="377"/>
                    <a:pt x="1" y="842"/>
                  </a:cubicBezTo>
                  <a:cubicBezTo>
                    <a:pt x="1" y="1308"/>
                    <a:pt x="400" y="1706"/>
                    <a:pt x="865" y="1706"/>
                  </a:cubicBezTo>
                  <a:cubicBezTo>
                    <a:pt x="1330" y="1706"/>
                    <a:pt x="1707" y="1308"/>
                    <a:pt x="1707" y="842"/>
                  </a:cubicBezTo>
                  <a:cubicBezTo>
                    <a:pt x="1707" y="377"/>
                    <a:pt x="1330" y="0"/>
                    <a:pt x="8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5"/>
            <p:cNvSpPr/>
            <p:nvPr/>
          </p:nvSpPr>
          <p:spPr>
            <a:xfrm>
              <a:off x="3511146" y="693069"/>
              <a:ext cx="26504" cy="8619"/>
            </a:xfrm>
            <a:custGeom>
              <a:avLst/>
              <a:gdLst/>
              <a:ahLst/>
              <a:cxnLst/>
              <a:rect l="l" t="t" r="r" b="b"/>
              <a:pathLst>
                <a:path w="821" h="267" extrusionOk="0">
                  <a:moveTo>
                    <a:pt x="1" y="0"/>
                  </a:moveTo>
                  <a:lnTo>
                    <a:pt x="1" y="266"/>
                  </a:lnTo>
                  <a:lnTo>
                    <a:pt x="821" y="266"/>
                  </a:lnTo>
                  <a:lnTo>
                    <a:pt x="82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5"/>
            <p:cNvSpPr/>
            <p:nvPr/>
          </p:nvSpPr>
          <p:spPr>
            <a:xfrm>
              <a:off x="3429600" y="693069"/>
              <a:ext cx="26504" cy="8619"/>
            </a:xfrm>
            <a:custGeom>
              <a:avLst/>
              <a:gdLst/>
              <a:ahLst/>
              <a:cxnLst/>
              <a:rect l="l" t="t" r="r" b="b"/>
              <a:pathLst>
                <a:path w="821" h="267" extrusionOk="0">
                  <a:moveTo>
                    <a:pt x="1" y="0"/>
                  </a:moveTo>
                  <a:lnTo>
                    <a:pt x="1" y="266"/>
                  </a:lnTo>
                  <a:lnTo>
                    <a:pt x="821" y="266"/>
                  </a:lnTo>
                  <a:lnTo>
                    <a:pt x="82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5"/>
            <p:cNvSpPr/>
            <p:nvPr/>
          </p:nvSpPr>
          <p:spPr>
            <a:xfrm>
              <a:off x="3589819" y="693069"/>
              <a:ext cx="27214" cy="8619"/>
            </a:xfrm>
            <a:custGeom>
              <a:avLst/>
              <a:gdLst/>
              <a:ahLst/>
              <a:cxnLst/>
              <a:rect l="l" t="t" r="r" b="b"/>
              <a:pathLst>
                <a:path w="843" h="267" extrusionOk="0">
                  <a:moveTo>
                    <a:pt x="1" y="0"/>
                  </a:moveTo>
                  <a:lnTo>
                    <a:pt x="1" y="266"/>
                  </a:lnTo>
                  <a:lnTo>
                    <a:pt x="843" y="266"/>
                  </a:lnTo>
                  <a:lnTo>
                    <a:pt x="8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" name="Google Shape;262;p5"/>
          <p:cNvGrpSpPr/>
          <p:nvPr/>
        </p:nvGrpSpPr>
        <p:grpSpPr>
          <a:xfrm flipH="1">
            <a:off x="11390201" y="2759579"/>
            <a:ext cx="1109200" cy="650489"/>
            <a:chOff x="-294886" y="1687485"/>
            <a:chExt cx="831921" cy="487879"/>
          </a:xfrm>
        </p:grpSpPr>
        <p:grpSp>
          <p:nvGrpSpPr>
            <p:cNvPr id="263" name="Google Shape;263;p5"/>
            <p:cNvGrpSpPr/>
            <p:nvPr/>
          </p:nvGrpSpPr>
          <p:grpSpPr>
            <a:xfrm rot="5400000">
              <a:off x="-85365" y="1781564"/>
              <a:ext cx="184279" cy="603321"/>
              <a:chOff x="3638102" y="4583399"/>
              <a:chExt cx="182798" cy="598473"/>
            </a:xfrm>
          </p:grpSpPr>
          <p:sp>
            <p:nvSpPr>
              <p:cNvPr id="264" name="Google Shape;264;p5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5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6" name="Google Shape;266;p5"/>
            <p:cNvGrpSpPr/>
            <p:nvPr/>
          </p:nvGrpSpPr>
          <p:grpSpPr>
            <a:xfrm rot="5400000">
              <a:off x="143235" y="1477964"/>
              <a:ext cx="184279" cy="603321"/>
              <a:chOff x="3638102" y="4583399"/>
              <a:chExt cx="182798" cy="598473"/>
            </a:xfrm>
          </p:grpSpPr>
          <p:sp>
            <p:nvSpPr>
              <p:cNvPr id="267" name="Google Shape;267;p5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5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69" name="Google Shape;269;p5"/>
          <p:cNvGrpSpPr/>
          <p:nvPr/>
        </p:nvGrpSpPr>
        <p:grpSpPr>
          <a:xfrm>
            <a:off x="-885335" y="4130655"/>
            <a:ext cx="2121909" cy="1121518"/>
            <a:chOff x="661553" y="1919040"/>
            <a:chExt cx="1591472" cy="841159"/>
          </a:xfrm>
        </p:grpSpPr>
        <p:sp>
          <p:nvSpPr>
            <p:cNvPr id="270" name="Google Shape;270;p5"/>
            <p:cNvSpPr/>
            <p:nvPr/>
          </p:nvSpPr>
          <p:spPr>
            <a:xfrm>
              <a:off x="661553" y="2267371"/>
              <a:ext cx="1400512" cy="411311"/>
            </a:xfrm>
            <a:custGeom>
              <a:avLst/>
              <a:gdLst/>
              <a:ahLst/>
              <a:cxnLst/>
              <a:rect l="l" t="t" r="r" b="b"/>
              <a:pathLst>
                <a:path w="43383" h="12741" extrusionOk="0">
                  <a:moveTo>
                    <a:pt x="24283" y="0"/>
                  </a:moveTo>
                  <a:lnTo>
                    <a:pt x="19387" y="4897"/>
                  </a:lnTo>
                  <a:lnTo>
                    <a:pt x="2304" y="4897"/>
                  </a:lnTo>
                  <a:lnTo>
                    <a:pt x="0" y="2593"/>
                  </a:lnTo>
                  <a:lnTo>
                    <a:pt x="0" y="2991"/>
                  </a:lnTo>
                  <a:lnTo>
                    <a:pt x="2193" y="5185"/>
                  </a:lnTo>
                  <a:lnTo>
                    <a:pt x="19498" y="5185"/>
                  </a:lnTo>
                  <a:lnTo>
                    <a:pt x="24416" y="266"/>
                  </a:lnTo>
                  <a:lnTo>
                    <a:pt x="30731" y="266"/>
                  </a:lnTo>
                  <a:lnTo>
                    <a:pt x="43183" y="12740"/>
                  </a:lnTo>
                  <a:cubicBezTo>
                    <a:pt x="43249" y="12674"/>
                    <a:pt x="43316" y="12607"/>
                    <a:pt x="43382" y="12541"/>
                  </a:cubicBezTo>
                  <a:lnTo>
                    <a:pt x="3084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5"/>
            <p:cNvSpPr/>
            <p:nvPr/>
          </p:nvSpPr>
          <p:spPr>
            <a:xfrm>
              <a:off x="661553" y="2117869"/>
              <a:ext cx="1493485" cy="209610"/>
            </a:xfrm>
            <a:custGeom>
              <a:avLst/>
              <a:gdLst/>
              <a:ahLst/>
              <a:cxnLst/>
              <a:rect l="l" t="t" r="r" b="b"/>
              <a:pathLst>
                <a:path w="46263" h="6493" extrusionOk="0">
                  <a:moveTo>
                    <a:pt x="21802" y="1"/>
                  </a:moveTo>
                  <a:lnTo>
                    <a:pt x="15598" y="6204"/>
                  </a:lnTo>
                  <a:lnTo>
                    <a:pt x="4343" y="6204"/>
                  </a:lnTo>
                  <a:lnTo>
                    <a:pt x="0" y="1862"/>
                  </a:lnTo>
                  <a:lnTo>
                    <a:pt x="0" y="2261"/>
                  </a:lnTo>
                  <a:lnTo>
                    <a:pt x="4232" y="6492"/>
                  </a:lnTo>
                  <a:lnTo>
                    <a:pt x="15709" y="6492"/>
                  </a:lnTo>
                  <a:lnTo>
                    <a:pt x="21935" y="267"/>
                  </a:lnTo>
                  <a:lnTo>
                    <a:pt x="46262" y="267"/>
                  </a:lnTo>
                  <a:cubicBezTo>
                    <a:pt x="46262" y="222"/>
                    <a:pt x="46262" y="178"/>
                    <a:pt x="46262" y="134"/>
                  </a:cubicBezTo>
                  <a:cubicBezTo>
                    <a:pt x="46262" y="89"/>
                    <a:pt x="46262" y="45"/>
                    <a:pt x="46262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5"/>
            <p:cNvSpPr/>
            <p:nvPr/>
          </p:nvSpPr>
          <p:spPr>
            <a:xfrm>
              <a:off x="2043446" y="2661479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266"/>
                  </a:moveTo>
                  <a:cubicBezTo>
                    <a:pt x="2216" y="266"/>
                    <a:pt x="2792" y="842"/>
                    <a:pt x="2792" y="1529"/>
                  </a:cubicBezTo>
                  <a:cubicBezTo>
                    <a:pt x="2792" y="2216"/>
                    <a:pt x="2216" y="2770"/>
                    <a:pt x="1529" y="2770"/>
                  </a:cubicBezTo>
                  <a:cubicBezTo>
                    <a:pt x="842" y="2770"/>
                    <a:pt x="288" y="2216"/>
                    <a:pt x="288" y="1529"/>
                  </a:cubicBezTo>
                  <a:cubicBezTo>
                    <a:pt x="288" y="842"/>
                    <a:pt x="842" y="266"/>
                    <a:pt x="1529" y="266"/>
                  </a:cubicBezTo>
                  <a:close/>
                  <a:moveTo>
                    <a:pt x="1529" y="0"/>
                  </a:moveTo>
                  <a:cubicBezTo>
                    <a:pt x="1174" y="0"/>
                    <a:pt x="842" y="133"/>
                    <a:pt x="576" y="333"/>
                  </a:cubicBezTo>
                  <a:lnTo>
                    <a:pt x="731" y="488"/>
                  </a:lnTo>
                  <a:lnTo>
                    <a:pt x="532" y="687"/>
                  </a:lnTo>
                  <a:lnTo>
                    <a:pt x="377" y="532"/>
                  </a:lnTo>
                  <a:cubicBezTo>
                    <a:pt x="155" y="798"/>
                    <a:pt x="0" y="1153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5"/>
            <p:cNvSpPr/>
            <p:nvPr/>
          </p:nvSpPr>
          <p:spPr>
            <a:xfrm>
              <a:off x="2155015" y="2072802"/>
              <a:ext cx="98010" cy="98752"/>
            </a:xfrm>
            <a:custGeom>
              <a:avLst/>
              <a:gdLst/>
              <a:ahLst/>
              <a:cxnLst/>
              <a:rect l="l" t="t" r="r" b="b"/>
              <a:pathLst>
                <a:path w="3036" h="3059" extrusionOk="0">
                  <a:moveTo>
                    <a:pt x="1507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3"/>
                    <a:pt x="1507" y="2793"/>
                  </a:cubicBezTo>
                  <a:cubicBezTo>
                    <a:pt x="820" y="2793"/>
                    <a:pt x="266" y="2216"/>
                    <a:pt x="266" y="1530"/>
                  </a:cubicBezTo>
                  <a:cubicBezTo>
                    <a:pt x="266" y="843"/>
                    <a:pt x="820" y="289"/>
                    <a:pt x="1507" y="289"/>
                  </a:cubicBezTo>
                  <a:close/>
                  <a:moveTo>
                    <a:pt x="1507" y="1"/>
                  </a:moveTo>
                  <a:cubicBezTo>
                    <a:pt x="732" y="1"/>
                    <a:pt x="67" y="621"/>
                    <a:pt x="0" y="1397"/>
                  </a:cubicBezTo>
                  <a:lnTo>
                    <a:pt x="133" y="1397"/>
                  </a:lnTo>
                  <a:lnTo>
                    <a:pt x="133" y="1663"/>
                  </a:lnTo>
                  <a:lnTo>
                    <a:pt x="0" y="1663"/>
                  </a:lnTo>
                  <a:cubicBezTo>
                    <a:pt x="67" y="2460"/>
                    <a:pt x="732" y="3058"/>
                    <a:pt x="1507" y="3058"/>
                  </a:cubicBezTo>
                  <a:cubicBezTo>
                    <a:pt x="2349" y="3058"/>
                    <a:pt x="3036" y="2372"/>
                    <a:pt x="3036" y="1530"/>
                  </a:cubicBezTo>
                  <a:cubicBezTo>
                    <a:pt x="3036" y="688"/>
                    <a:pt x="2349" y="1"/>
                    <a:pt x="1507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5"/>
            <p:cNvSpPr/>
            <p:nvPr/>
          </p:nvSpPr>
          <p:spPr>
            <a:xfrm>
              <a:off x="2155015" y="2117869"/>
              <a:ext cx="4326" cy="8619"/>
            </a:xfrm>
            <a:custGeom>
              <a:avLst/>
              <a:gdLst/>
              <a:ahLst/>
              <a:cxnLst/>
              <a:rect l="l" t="t" r="r" b="b"/>
              <a:pathLst>
                <a:path w="134" h="267" extrusionOk="0">
                  <a:moveTo>
                    <a:pt x="0" y="1"/>
                  </a:moveTo>
                  <a:cubicBezTo>
                    <a:pt x="0" y="45"/>
                    <a:pt x="0" y="89"/>
                    <a:pt x="0" y="134"/>
                  </a:cubicBezTo>
                  <a:cubicBezTo>
                    <a:pt x="0" y="178"/>
                    <a:pt x="0" y="222"/>
                    <a:pt x="0" y="267"/>
                  </a:cubicBezTo>
                  <a:lnTo>
                    <a:pt x="133" y="267"/>
                  </a:lnTo>
                  <a:lnTo>
                    <a:pt x="133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5"/>
            <p:cNvSpPr/>
            <p:nvPr/>
          </p:nvSpPr>
          <p:spPr>
            <a:xfrm>
              <a:off x="1779502" y="1951936"/>
              <a:ext cx="3616" cy="8619"/>
            </a:xfrm>
            <a:custGeom>
              <a:avLst/>
              <a:gdLst/>
              <a:ahLst/>
              <a:cxnLst/>
              <a:rect l="l" t="t" r="r" b="b"/>
              <a:pathLst>
                <a:path w="112" h="267" extrusionOk="0">
                  <a:moveTo>
                    <a:pt x="89" y="0"/>
                  </a:moveTo>
                  <a:cubicBezTo>
                    <a:pt x="67" y="89"/>
                    <a:pt x="23" y="178"/>
                    <a:pt x="0" y="266"/>
                  </a:cubicBezTo>
                  <a:lnTo>
                    <a:pt x="111" y="266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5"/>
            <p:cNvSpPr/>
            <p:nvPr/>
          </p:nvSpPr>
          <p:spPr>
            <a:xfrm>
              <a:off x="951936" y="1951936"/>
              <a:ext cx="821138" cy="187432"/>
            </a:xfrm>
            <a:custGeom>
              <a:avLst/>
              <a:gdLst/>
              <a:ahLst/>
              <a:cxnLst/>
              <a:rect l="l" t="t" r="r" b="b"/>
              <a:pathLst>
                <a:path w="25436" h="5806" extrusionOk="0">
                  <a:moveTo>
                    <a:pt x="10436" y="0"/>
                  </a:moveTo>
                  <a:lnTo>
                    <a:pt x="4919" y="5539"/>
                  </a:lnTo>
                  <a:lnTo>
                    <a:pt x="0" y="5539"/>
                  </a:lnTo>
                  <a:lnTo>
                    <a:pt x="0" y="5805"/>
                  </a:lnTo>
                  <a:lnTo>
                    <a:pt x="5030" y="5805"/>
                  </a:lnTo>
                  <a:lnTo>
                    <a:pt x="10569" y="266"/>
                  </a:lnTo>
                  <a:lnTo>
                    <a:pt x="25369" y="266"/>
                  </a:lnTo>
                  <a:cubicBezTo>
                    <a:pt x="25369" y="178"/>
                    <a:pt x="25392" y="89"/>
                    <a:pt x="25436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5"/>
            <p:cNvSpPr/>
            <p:nvPr/>
          </p:nvSpPr>
          <p:spPr>
            <a:xfrm>
              <a:off x="851795" y="2077096"/>
              <a:ext cx="98752" cy="98752"/>
            </a:xfrm>
            <a:custGeom>
              <a:avLst/>
              <a:gdLst/>
              <a:ahLst/>
              <a:cxnLst/>
              <a:rect l="l" t="t" r="r" b="b"/>
              <a:pathLst>
                <a:path w="3059" h="3059" extrusionOk="0">
                  <a:moveTo>
                    <a:pt x="1529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43" y="2792"/>
                    <a:pt x="266" y="2216"/>
                    <a:pt x="266" y="1530"/>
                  </a:cubicBezTo>
                  <a:cubicBezTo>
                    <a:pt x="266" y="843"/>
                    <a:pt x="843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1" y="688"/>
                    <a:pt x="1" y="1530"/>
                  </a:cubicBezTo>
                  <a:cubicBezTo>
                    <a:pt x="1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5"/>
            <p:cNvSpPr/>
            <p:nvPr/>
          </p:nvSpPr>
          <p:spPr>
            <a:xfrm>
              <a:off x="1770205" y="1919040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0"/>
                  </a:moveTo>
                  <a:cubicBezTo>
                    <a:pt x="864" y="0"/>
                    <a:pt x="288" y="421"/>
                    <a:pt x="89" y="1019"/>
                  </a:cubicBezTo>
                  <a:lnTo>
                    <a:pt x="377" y="1019"/>
                  </a:lnTo>
                  <a:cubicBezTo>
                    <a:pt x="576" y="576"/>
                    <a:pt x="1020" y="288"/>
                    <a:pt x="1529" y="288"/>
                  </a:cubicBez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70"/>
                    <a:pt x="1529" y="2770"/>
                  </a:cubicBezTo>
                  <a:cubicBezTo>
                    <a:pt x="842" y="2770"/>
                    <a:pt x="266" y="2216"/>
                    <a:pt x="266" y="1529"/>
                  </a:cubicBezTo>
                  <a:cubicBezTo>
                    <a:pt x="266" y="1440"/>
                    <a:pt x="288" y="1374"/>
                    <a:pt x="288" y="1285"/>
                  </a:cubicBezTo>
                  <a:lnTo>
                    <a:pt x="22" y="1285"/>
                  </a:lnTo>
                  <a:cubicBezTo>
                    <a:pt x="0" y="1374"/>
                    <a:pt x="0" y="1440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5"/>
            <p:cNvSpPr/>
            <p:nvPr/>
          </p:nvSpPr>
          <p:spPr>
            <a:xfrm>
              <a:off x="1770915" y="1951936"/>
              <a:ext cx="11460" cy="8619"/>
            </a:xfrm>
            <a:custGeom>
              <a:avLst/>
              <a:gdLst/>
              <a:ahLst/>
              <a:cxnLst/>
              <a:rect l="l" t="t" r="r" b="b"/>
              <a:pathLst>
                <a:path w="355" h="267" extrusionOk="0">
                  <a:moveTo>
                    <a:pt x="67" y="0"/>
                  </a:moveTo>
                  <a:cubicBezTo>
                    <a:pt x="23" y="89"/>
                    <a:pt x="0" y="178"/>
                    <a:pt x="0" y="266"/>
                  </a:cubicBezTo>
                  <a:lnTo>
                    <a:pt x="266" y="266"/>
                  </a:lnTo>
                  <a:cubicBezTo>
                    <a:pt x="289" y="178"/>
                    <a:pt x="333" y="89"/>
                    <a:pt x="355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0" name="Google Shape;280;p5"/>
          <p:cNvGrpSpPr/>
          <p:nvPr/>
        </p:nvGrpSpPr>
        <p:grpSpPr>
          <a:xfrm>
            <a:off x="8899603" y="6095889"/>
            <a:ext cx="1175877" cy="433661"/>
            <a:chOff x="4761438" y="4276425"/>
            <a:chExt cx="881930" cy="325254"/>
          </a:xfrm>
        </p:grpSpPr>
        <p:sp>
          <p:nvSpPr>
            <p:cNvPr id="281" name="Google Shape;281;p5"/>
            <p:cNvSpPr/>
            <p:nvPr/>
          </p:nvSpPr>
          <p:spPr>
            <a:xfrm>
              <a:off x="5424363" y="447398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93" y="399"/>
                  </a:moveTo>
                  <a:lnTo>
                    <a:pt x="2593" y="2659"/>
                  </a:lnTo>
                  <a:lnTo>
                    <a:pt x="399" y="2659"/>
                  </a:lnTo>
                  <a:lnTo>
                    <a:pt x="399" y="399"/>
                  </a:lnTo>
                  <a:close/>
                  <a:moveTo>
                    <a:pt x="1" y="1"/>
                  </a:moveTo>
                  <a:lnTo>
                    <a:pt x="1" y="3036"/>
                  </a:lnTo>
                  <a:lnTo>
                    <a:pt x="2969" y="3036"/>
                  </a:lnTo>
                  <a:lnTo>
                    <a:pt x="29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5"/>
            <p:cNvSpPr/>
            <p:nvPr/>
          </p:nvSpPr>
          <p:spPr>
            <a:xfrm>
              <a:off x="5235220" y="447398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99"/>
                  </a:moveTo>
                  <a:lnTo>
                    <a:pt x="2571" y="2659"/>
                  </a:lnTo>
                  <a:lnTo>
                    <a:pt x="399" y="2659"/>
                  </a:lnTo>
                  <a:lnTo>
                    <a:pt x="399" y="399"/>
                  </a:lnTo>
                  <a:close/>
                  <a:moveTo>
                    <a:pt x="1" y="1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5"/>
            <p:cNvSpPr/>
            <p:nvPr/>
          </p:nvSpPr>
          <p:spPr>
            <a:xfrm>
              <a:off x="5046076" y="447398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99"/>
                  </a:moveTo>
                  <a:lnTo>
                    <a:pt x="2571" y="2659"/>
                  </a:lnTo>
                  <a:lnTo>
                    <a:pt x="400" y="2659"/>
                  </a:lnTo>
                  <a:lnTo>
                    <a:pt x="400" y="399"/>
                  </a:lnTo>
                  <a:close/>
                  <a:moveTo>
                    <a:pt x="1" y="1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5"/>
            <p:cNvSpPr/>
            <p:nvPr/>
          </p:nvSpPr>
          <p:spPr>
            <a:xfrm>
              <a:off x="4856933" y="447398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99"/>
                  </a:moveTo>
                  <a:lnTo>
                    <a:pt x="2571" y="2659"/>
                  </a:lnTo>
                  <a:lnTo>
                    <a:pt x="400" y="2659"/>
                  </a:lnTo>
                  <a:lnTo>
                    <a:pt x="400" y="399"/>
                  </a:lnTo>
                  <a:close/>
                  <a:moveTo>
                    <a:pt x="1" y="1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5"/>
            <p:cNvSpPr/>
            <p:nvPr/>
          </p:nvSpPr>
          <p:spPr>
            <a:xfrm>
              <a:off x="5360094" y="4529884"/>
              <a:ext cx="64310" cy="15899"/>
            </a:xfrm>
            <a:custGeom>
              <a:avLst/>
              <a:gdLst/>
              <a:ahLst/>
              <a:cxnLst/>
              <a:rect l="l" t="t" r="r" b="b"/>
              <a:pathLst>
                <a:path w="1529" h="378" extrusionOk="0">
                  <a:moveTo>
                    <a:pt x="0" y="1"/>
                  </a:moveTo>
                  <a:lnTo>
                    <a:pt x="0" y="378"/>
                  </a:lnTo>
                  <a:lnTo>
                    <a:pt x="1529" y="37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5"/>
            <p:cNvSpPr/>
            <p:nvPr/>
          </p:nvSpPr>
          <p:spPr>
            <a:xfrm>
              <a:off x="5170951" y="4529884"/>
              <a:ext cx="64352" cy="15899"/>
            </a:xfrm>
            <a:custGeom>
              <a:avLst/>
              <a:gdLst/>
              <a:ahLst/>
              <a:cxnLst/>
              <a:rect l="l" t="t" r="r" b="b"/>
              <a:pathLst>
                <a:path w="1530" h="378" extrusionOk="0">
                  <a:moveTo>
                    <a:pt x="0" y="1"/>
                  </a:moveTo>
                  <a:lnTo>
                    <a:pt x="0" y="378"/>
                  </a:lnTo>
                  <a:lnTo>
                    <a:pt x="1529" y="37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5"/>
            <p:cNvSpPr/>
            <p:nvPr/>
          </p:nvSpPr>
          <p:spPr>
            <a:xfrm>
              <a:off x="4981808" y="4529884"/>
              <a:ext cx="64352" cy="15899"/>
            </a:xfrm>
            <a:custGeom>
              <a:avLst/>
              <a:gdLst/>
              <a:ahLst/>
              <a:cxnLst/>
              <a:rect l="l" t="t" r="r" b="b"/>
              <a:pathLst>
                <a:path w="1530" h="378" extrusionOk="0">
                  <a:moveTo>
                    <a:pt x="0" y="1"/>
                  </a:moveTo>
                  <a:lnTo>
                    <a:pt x="0" y="378"/>
                  </a:lnTo>
                  <a:lnTo>
                    <a:pt x="1529" y="37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5"/>
            <p:cNvSpPr/>
            <p:nvPr/>
          </p:nvSpPr>
          <p:spPr>
            <a:xfrm>
              <a:off x="4761438" y="4529884"/>
              <a:ext cx="99766" cy="15899"/>
            </a:xfrm>
            <a:custGeom>
              <a:avLst/>
              <a:gdLst/>
              <a:ahLst/>
              <a:cxnLst/>
              <a:rect l="l" t="t" r="r" b="b"/>
              <a:pathLst>
                <a:path w="2372" h="378" extrusionOk="0">
                  <a:moveTo>
                    <a:pt x="0" y="1"/>
                  </a:moveTo>
                  <a:lnTo>
                    <a:pt x="0" y="378"/>
                  </a:lnTo>
                  <a:lnTo>
                    <a:pt x="2371" y="378"/>
                  </a:lnTo>
                  <a:lnTo>
                    <a:pt x="2371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5"/>
            <p:cNvSpPr/>
            <p:nvPr/>
          </p:nvSpPr>
          <p:spPr>
            <a:xfrm>
              <a:off x="5544569" y="4529884"/>
              <a:ext cx="98799" cy="15899"/>
            </a:xfrm>
            <a:custGeom>
              <a:avLst/>
              <a:gdLst/>
              <a:ahLst/>
              <a:cxnLst/>
              <a:rect l="l" t="t" r="r" b="b"/>
              <a:pathLst>
                <a:path w="2349" h="378" extrusionOk="0">
                  <a:moveTo>
                    <a:pt x="0" y="1"/>
                  </a:moveTo>
                  <a:lnTo>
                    <a:pt x="0" y="378"/>
                  </a:lnTo>
                  <a:lnTo>
                    <a:pt x="2349" y="378"/>
                  </a:lnTo>
                  <a:lnTo>
                    <a:pt x="234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5"/>
            <p:cNvSpPr/>
            <p:nvPr/>
          </p:nvSpPr>
          <p:spPr>
            <a:xfrm>
              <a:off x="5424363" y="427642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93" y="377"/>
                  </a:moveTo>
                  <a:lnTo>
                    <a:pt x="2593" y="2637"/>
                  </a:lnTo>
                  <a:lnTo>
                    <a:pt x="399" y="2637"/>
                  </a:lnTo>
                  <a:lnTo>
                    <a:pt x="399" y="377"/>
                  </a:lnTo>
                  <a:close/>
                  <a:moveTo>
                    <a:pt x="1" y="0"/>
                  </a:moveTo>
                  <a:lnTo>
                    <a:pt x="1" y="3036"/>
                  </a:lnTo>
                  <a:lnTo>
                    <a:pt x="2969" y="3036"/>
                  </a:lnTo>
                  <a:lnTo>
                    <a:pt x="29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5"/>
            <p:cNvSpPr/>
            <p:nvPr/>
          </p:nvSpPr>
          <p:spPr>
            <a:xfrm>
              <a:off x="5235220" y="427642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77"/>
                  </a:moveTo>
                  <a:lnTo>
                    <a:pt x="2571" y="2637"/>
                  </a:lnTo>
                  <a:lnTo>
                    <a:pt x="399" y="2637"/>
                  </a:lnTo>
                  <a:lnTo>
                    <a:pt x="399" y="377"/>
                  </a:lnTo>
                  <a:close/>
                  <a:moveTo>
                    <a:pt x="1" y="0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5"/>
            <p:cNvSpPr/>
            <p:nvPr/>
          </p:nvSpPr>
          <p:spPr>
            <a:xfrm>
              <a:off x="5046076" y="427642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77"/>
                  </a:moveTo>
                  <a:lnTo>
                    <a:pt x="2571" y="2637"/>
                  </a:lnTo>
                  <a:lnTo>
                    <a:pt x="400" y="2637"/>
                  </a:lnTo>
                  <a:lnTo>
                    <a:pt x="400" y="377"/>
                  </a:lnTo>
                  <a:close/>
                  <a:moveTo>
                    <a:pt x="1" y="0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5"/>
            <p:cNvSpPr/>
            <p:nvPr/>
          </p:nvSpPr>
          <p:spPr>
            <a:xfrm>
              <a:off x="4856933" y="427642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77"/>
                  </a:moveTo>
                  <a:lnTo>
                    <a:pt x="2571" y="2637"/>
                  </a:lnTo>
                  <a:lnTo>
                    <a:pt x="400" y="2637"/>
                  </a:lnTo>
                  <a:lnTo>
                    <a:pt x="400" y="377"/>
                  </a:lnTo>
                  <a:close/>
                  <a:moveTo>
                    <a:pt x="1" y="0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5"/>
            <p:cNvSpPr/>
            <p:nvPr/>
          </p:nvSpPr>
          <p:spPr>
            <a:xfrm>
              <a:off x="5360094" y="4331399"/>
              <a:ext cx="64310" cy="16824"/>
            </a:xfrm>
            <a:custGeom>
              <a:avLst/>
              <a:gdLst/>
              <a:ahLst/>
              <a:cxnLst/>
              <a:rect l="l" t="t" r="r" b="b"/>
              <a:pathLst>
                <a:path w="1529" h="400" extrusionOk="0">
                  <a:moveTo>
                    <a:pt x="0" y="1"/>
                  </a:moveTo>
                  <a:lnTo>
                    <a:pt x="0" y="400"/>
                  </a:lnTo>
                  <a:lnTo>
                    <a:pt x="1529" y="400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5"/>
            <p:cNvSpPr/>
            <p:nvPr/>
          </p:nvSpPr>
          <p:spPr>
            <a:xfrm>
              <a:off x="5170951" y="4331399"/>
              <a:ext cx="64352" cy="16824"/>
            </a:xfrm>
            <a:custGeom>
              <a:avLst/>
              <a:gdLst/>
              <a:ahLst/>
              <a:cxnLst/>
              <a:rect l="l" t="t" r="r" b="b"/>
              <a:pathLst>
                <a:path w="1530" h="400" extrusionOk="0">
                  <a:moveTo>
                    <a:pt x="0" y="1"/>
                  </a:moveTo>
                  <a:lnTo>
                    <a:pt x="0" y="400"/>
                  </a:lnTo>
                  <a:lnTo>
                    <a:pt x="1529" y="400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5"/>
            <p:cNvSpPr/>
            <p:nvPr/>
          </p:nvSpPr>
          <p:spPr>
            <a:xfrm>
              <a:off x="4981808" y="4331399"/>
              <a:ext cx="64352" cy="16824"/>
            </a:xfrm>
            <a:custGeom>
              <a:avLst/>
              <a:gdLst/>
              <a:ahLst/>
              <a:cxnLst/>
              <a:rect l="l" t="t" r="r" b="b"/>
              <a:pathLst>
                <a:path w="1530" h="400" extrusionOk="0">
                  <a:moveTo>
                    <a:pt x="0" y="1"/>
                  </a:moveTo>
                  <a:lnTo>
                    <a:pt x="0" y="400"/>
                  </a:lnTo>
                  <a:lnTo>
                    <a:pt x="1529" y="400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5"/>
            <p:cNvSpPr/>
            <p:nvPr/>
          </p:nvSpPr>
          <p:spPr>
            <a:xfrm>
              <a:off x="4761438" y="4331399"/>
              <a:ext cx="99766" cy="16824"/>
            </a:xfrm>
            <a:custGeom>
              <a:avLst/>
              <a:gdLst/>
              <a:ahLst/>
              <a:cxnLst/>
              <a:rect l="l" t="t" r="r" b="b"/>
              <a:pathLst>
                <a:path w="2372" h="400" extrusionOk="0">
                  <a:moveTo>
                    <a:pt x="0" y="1"/>
                  </a:moveTo>
                  <a:lnTo>
                    <a:pt x="0" y="400"/>
                  </a:lnTo>
                  <a:lnTo>
                    <a:pt x="2371" y="400"/>
                  </a:lnTo>
                  <a:lnTo>
                    <a:pt x="2371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5"/>
            <p:cNvSpPr/>
            <p:nvPr/>
          </p:nvSpPr>
          <p:spPr>
            <a:xfrm>
              <a:off x="5544569" y="4331399"/>
              <a:ext cx="98799" cy="16824"/>
            </a:xfrm>
            <a:custGeom>
              <a:avLst/>
              <a:gdLst/>
              <a:ahLst/>
              <a:cxnLst/>
              <a:rect l="l" t="t" r="r" b="b"/>
              <a:pathLst>
                <a:path w="2349" h="400" extrusionOk="0">
                  <a:moveTo>
                    <a:pt x="0" y="1"/>
                  </a:moveTo>
                  <a:lnTo>
                    <a:pt x="0" y="400"/>
                  </a:lnTo>
                  <a:lnTo>
                    <a:pt x="2349" y="400"/>
                  </a:lnTo>
                  <a:lnTo>
                    <a:pt x="234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9" name="Google Shape;299;p5"/>
          <p:cNvGrpSpPr/>
          <p:nvPr/>
        </p:nvGrpSpPr>
        <p:grpSpPr>
          <a:xfrm rot="10800000">
            <a:off x="5396755" y="5716135"/>
            <a:ext cx="1092159" cy="1577492"/>
            <a:chOff x="4312241" y="155173"/>
            <a:chExt cx="711736" cy="1027883"/>
          </a:xfrm>
        </p:grpSpPr>
        <p:sp>
          <p:nvSpPr>
            <p:cNvPr id="300" name="Google Shape;300;p5"/>
            <p:cNvSpPr/>
            <p:nvPr/>
          </p:nvSpPr>
          <p:spPr>
            <a:xfrm>
              <a:off x="4714225" y="243176"/>
              <a:ext cx="251803" cy="689522"/>
            </a:xfrm>
            <a:custGeom>
              <a:avLst/>
              <a:gdLst/>
              <a:ahLst/>
              <a:cxnLst/>
              <a:rect l="l" t="t" r="r" b="b"/>
              <a:pathLst>
                <a:path w="7800" h="21359" extrusionOk="0">
                  <a:moveTo>
                    <a:pt x="7600" y="0"/>
                  </a:moveTo>
                  <a:lnTo>
                    <a:pt x="1" y="7600"/>
                  </a:lnTo>
                  <a:lnTo>
                    <a:pt x="1" y="21359"/>
                  </a:lnTo>
                  <a:lnTo>
                    <a:pt x="267" y="21359"/>
                  </a:lnTo>
                  <a:lnTo>
                    <a:pt x="267" y="7733"/>
                  </a:lnTo>
                  <a:lnTo>
                    <a:pt x="7800" y="200"/>
                  </a:lnTo>
                  <a:lnTo>
                    <a:pt x="7600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5"/>
            <p:cNvSpPr/>
            <p:nvPr/>
          </p:nvSpPr>
          <p:spPr>
            <a:xfrm>
              <a:off x="4948113" y="190942"/>
              <a:ext cx="75864" cy="75154"/>
            </a:xfrm>
            <a:custGeom>
              <a:avLst/>
              <a:gdLst/>
              <a:ahLst/>
              <a:cxnLst/>
              <a:rect l="l" t="t" r="r" b="b"/>
              <a:pathLst>
                <a:path w="2350" h="2328" extrusionOk="0">
                  <a:moveTo>
                    <a:pt x="1175" y="267"/>
                  </a:moveTo>
                  <a:cubicBezTo>
                    <a:pt x="1663" y="267"/>
                    <a:pt x="2061" y="665"/>
                    <a:pt x="2061" y="1175"/>
                  </a:cubicBezTo>
                  <a:cubicBezTo>
                    <a:pt x="2061" y="1662"/>
                    <a:pt x="1663" y="2061"/>
                    <a:pt x="1175" y="2061"/>
                  </a:cubicBezTo>
                  <a:cubicBezTo>
                    <a:pt x="666" y="2061"/>
                    <a:pt x="267" y="1662"/>
                    <a:pt x="267" y="1175"/>
                  </a:cubicBezTo>
                  <a:cubicBezTo>
                    <a:pt x="267" y="665"/>
                    <a:pt x="666" y="267"/>
                    <a:pt x="1175" y="267"/>
                  </a:cubicBezTo>
                  <a:close/>
                  <a:moveTo>
                    <a:pt x="1175" y="1"/>
                  </a:moveTo>
                  <a:cubicBezTo>
                    <a:pt x="533" y="1"/>
                    <a:pt x="1" y="510"/>
                    <a:pt x="1" y="1175"/>
                  </a:cubicBezTo>
                  <a:cubicBezTo>
                    <a:pt x="1" y="1818"/>
                    <a:pt x="533" y="2327"/>
                    <a:pt x="1175" y="2327"/>
                  </a:cubicBezTo>
                  <a:cubicBezTo>
                    <a:pt x="1818" y="2327"/>
                    <a:pt x="2349" y="1818"/>
                    <a:pt x="2349" y="1175"/>
                  </a:cubicBezTo>
                  <a:cubicBezTo>
                    <a:pt x="2349" y="510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5"/>
            <p:cNvSpPr/>
            <p:nvPr/>
          </p:nvSpPr>
          <p:spPr>
            <a:xfrm>
              <a:off x="4680619" y="926957"/>
              <a:ext cx="75832" cy="75864"/>
            </a:xfrm>
            <a:custGeom>
              <a:avLst/>
              <a:gdLst/>
              <a:ahLst/>
              <a:cxnLst/>
              <a:rect l="l" t="t" r="r" b="b"/>
              <a:pathLst>
                <a:path w="2349" h="2350" extrusionOk="0">
                  <a:moveTo>
                    <a:pt x="1175" y="289"/>
                  </a:moveTo>
                  <a:cubicBezTo>
                    <a:pt x="1662" y="289"/>
                    <a:pt x="2061" y="687"/>
                    <a:pt x="2061" y="1175"/>
                  </a:cubicBezTo>
                  <a:cubicBezTo>
                    <a:pt x="2061" y="1662"/>
                    <a:pt x="1662" y="2061"/>
                    <a:pt x="1175" y="2061"/>
                  </a:cubicBezTo>
                  <a:cubicBezTo>
                    <a:pt x="687" y="2061"/>
                    <a:pt x="288" y="1662"/>
                    <a:pt x="288" y="1175"/>
                  </a:cubicBezTo>
                  <a:cubicBezTo>
                    <a:pt x="288" y="687"/>
                    <a:pt x="687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2" y="1"/>
                    <a:pt x="0" y="532"/>
                    <a:pt x="0" y="1175"/>
                  </a:cubicBezTo>
                  <a:cubicBezTo>
                    <a:pt x="0" y="1817"/>
                    <a:pt x="532" y="2349"/>
                    <a:pt x="1175" y="2349"/>
                  </a:cubicBezTo>
                  <a:cubicBezTo>
                    <a:pt x="1817" y="2349"/>
                    <a:pt x="2349" y="1817"/>
                    <a:pt x="2349" y="1175"/>
                  </a:cubicBezTo>
                  <a:cubicBezTo>
                    <a:pt x="2349" y="532"/>
                    <a:pt x="1817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5"/>
            <p:cNvSpPr/>
            <p:nvPr/>
          </p:nvSpPr>
          <p:spPr>
            <a:xfrm>
              <a:off x="4521110" y="221708"/>
              <a:ext cx="252514" cy="803996"/>
            </a:xfrm>
            <a:custGeom>
              <a:avLst/>
              <a:gdLst/>
              <a:ahLst/>
              <a:cxnLst/>
              <a:rect l="l" t="t" r="r" b="b"/>
              <a:pathLst>
                <a:path w="7822" h="24905" extrusionOk="0">
                  <a:moveTo>
                    <a:pt x="7622" y="0"/>
                  </a:moveTo>
                  <a:lnTo>
                    <a:pt x="1" y="7600"/>
                  </a:lnTo>
                  <a:lnTo>
                    <a:pt x="1" y="24904"/>
                  </a:lnTo>
                  <a:lnTo>
                    <a:pt x="289" y="24904"/>
                  </a:lnTo>
                  <a:lnTo>
                    <a:pt x="289" y="7733"/>
                  </a:lnTo>
                  <a:lnTo>
                    <a:pt x="7822" y="200"/>
                  </a:lnTo>
                  <a:lnTo>
                    <a:pt x="762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5"/>
            <p:cNvSpPr/>
            <p:nvPr/>
          </p:nvSpPr>
          <p:spPr>
            <a:xfrm>
              <a:off x="4754998" y="169507"/>
              <a:ext cx="75864" cy="75121"/>
            </a:xfrm>
            <a:custGeom>
              <a:avLst/>
              <a:gdLst/>
              <a:ahLst/>
              <a:cxnLst/>
              <a:rect l="l" t="t" r="r" b="b"/>
              <a:pathLst>
                <a:path w="2350" h="2327" extrusionOk="0">
                  <a:moveTo>
                    <a:pt x="1175" y="266"/>
                  </a:moveTo>
                  <a:cubicBezTo>
                    <a:pt x="1662" y="266"/>
                    <a:pt x="2083" y="665"/>
                    <a:pt x="2083" y="1174"/>
                  </a:cubicBezTo>
                  <a:cubicBezTo>
                    <a:pt x="2083" y="1662"/>
                    <a:pt x="1662" y="2061"/>
                    <a:pt x="1175" y="2061"/>
                  </a:cubicBezTo>
                  <a:cubicBezTo>
                    <a:pt x="687" y="2061"/>
                    <a:pt x="289" y="1662"/>
                    <a:pt x="289" y="1174"/>
                  </a:cubicBezTo>
                  <a:cubicBezTo>
                    <a:pt x="289" y="665"/>
                    <a:pt x="687" y="266"/>
                    <a:pt x="1175" y="266"/>
                  </a:cubicBezTo>
                  <a:close/>
                  <a:moveTo>
                    <a:pt x="1175" y="0"/>
                  </a:moveTo>
                  <a:cubicBezTo>
                    <a:pt x="532" y="0"/>
                    <a:pt x="1" y="510"/>
                    <a:pt x="1" y="1174"/>
                  </a:cubicBezTo>
                  <a:cubicBezTo>
                    <a:pt x="1" y="1817"/>
                    <a:pt x="532" y="2326"/>
                    <a:pt x="1175" y="2326"/>
                  </a:cubicBezTo>
                  <a:cubicBezTo>
                    <a:pt x="1817" y="2326"/>
                    <a:pt x="2349" y="1817"/>
                    <a:pt x="2349" y="1174"/>
                  </a:cubicBezTo>
                  <a:cubicBezTo>
                    <a:pt x="2349" y="510"/>
                    <a:pt x="1817" y="0"/>
                    <a:pt x="1175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5"/>
            <p:cNvSpPr/>
            <p:nvPr/>
          </p:nvSpPr>
          <p:spPr>
            <a:xfrm>
              <a:off x="4488214" y="1019932"/>
              <a:ext cx="75121" cy="75864"/>
            </a:xfrm>
            <a:custGeom>
              <a:avLst/>
              <a:gdLst/>
              <a:ahLst/>
              <a:cxnLst/>
              <a:rect l="l" t="t" r="r" b="b"/>
              <a:pathLst>
                <a:path w="2327" h="2350" extrusionOk="0">
                  <a:moveTo>
                    <a:pt x="1152" y="289"/>
                  </a:moveTo>
                  <a:cubicBezTo>
                    <a:pt x="1662" y="289"/>
                    <a:pt x="2061" y="688"/>
                    <a:pt x="2061" y="1175"/>
                  </a:cubicBezTo>
                  <a:cubicBezTo>
                    <a:pt x="2061" y="1663"/>
                    <a:pt x="1662" y="2061"/>
                    <a:pt x="1152" y="2061"/>
                  </a:cubicBezTo>
                  <a:cubicBezTo>
                    <a:pt x="665" y="2061"/>
                    <a:pt x="266" y="1663"/>
                    <a:pt x="266" y="1175"/>
                  </a:cubicBezTo>
                  <a:cubicBezTo>
                    <a:pt x="266" y="688"/>
                    <a:pt x="665" y="289"/>
                    <a:pt x="1152" y="289"/>
                  </a:cubicBezTo>
                  <a:close/>
                  <a:moveTo>
                    <a:pt x="1152" y="1"/>
                  </a:moveTo>
                  <a:cubicBezTo>
                    <a:pt x="510" y="1"/>
                    <a:pt x="0" y="533"/>
                    <a:pt x="0" y="1175"/>
                  </a:cubicBezTo>
                  <a:cubicBezTo>
                    <a:pt x="0" y="1818"/>
                    <a:pt x="510" y="2349"/>
                    <a:pt x="1152" y="2349"/>
                  </a:cubicBezTo>
                  <a:cubicBezTo>
                    <a:pt x="1817" y="2349"/>
                    <a:pt x="2327" y="1818"/>
                    <a:pt x="2327" y="1175"/>
                  </a:cubicBezTo>
                  <a:cubicBezTo>
                    <a:pt x="2327" y="533"/>
                    <a:pt x="1817" y="1"/>
                    <a:pt x="1152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5"/>
            <p:cNvSpPr/>
            <p:nvPr/>
          </p:nvSpPr>
          <p:spPr>
            <a:xfrm>
              <a:off x="4343006" y="208117"/>
              <a:ext cx="251804" cy="906977"/>
            </a:xfrm>
            <a:custGeom>
              <a:avLst/>
              <a:gdLst/>
              <a:ahLst/>
              <a:cxnLst/>
              <a:rect l="l" t="t" r="r" b="b"/>
              <a:pathLst>
                <a:path w="7800" h="28095" extrusionOk="0">
                  <a:moveTo>
                    <a:pt x="7600" y="0"/>
                  </a:moveTo>
                  <a:lnTo>
                    <a:pt x="1" y="7600"/>
                  </a:lnTo>
                  <a:lnTo>
                    <a:pt x="1" y="28095"/>
                  </a:lnTo>
                  <a:lnTo>
                    <a:pt x="289" y="28095"/>
                  </a:lnTo>
                  <a:lnTo>
                    <a:pt x="289" y="7711"/>
                  </a:lnTo>
                  <a:lnTo>
                    <a:pt x="7800" y="200"/>
                  </a:lnTo>
                  <a:lnTo>
                    <a:pt x="7600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5"/>
            <p:cNvSpPr/>
            <p:nvPr/>
          </p:nvSpPr>
          <p:spPr>
            <a:xfrm>
              <a:off x="4576894" y="155173"/>
              <a:ext cx="75864" cy="75864"/>
            </a:xfrm>
            <a:custGeom>
              <a:avLst/>
              <a:gdLst/>
              <a:ahLst/>
              <a:cxnLst/>
              <a:rect l="l" t="t" r="r" b="b"/>
              <a:pathLst>
                <a:path w="2350" h="2350" extrusionOk="0">
                  <a:moveTo>
                    <a:pt x="1175" y="289"/>
                  </a:moveTo>
                  <a:cubicBezTo>
                    <a:pt x="1662" y="289"/>
                    <a:pt x="2061" y="688"/>
                    <a:pt x="2061" y="1175"/>
                  </a:cubicBezTo>
                  <a:cubicBezTo>
                    <a:pt x="2061" y="1663"/>
                    <a:pt x="1662" y="2084"/>
                    <a:pt x="1175" y="2084"/>
                  </a:cubicBezTo>
                  <a:cubicBezTo>
                    <a:pt x="688" y="2084"/>
                    <a:pt x="267" y="1663"/>
                    <a:pt x="267" y="1175"/>
                  </a:cubicBezTo>
                  <a:cubicBezTo>
                    <a:pt x="267" y="688"/>
                    <a:pt x="688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2" y="1"/>
                    <a:pt x="1" y="533"/>
                    <a:pt x="1" y="1175"/>
                  </a:cubicBezTo>
                  <a:cubicBezTo>
                    <a:pt x="1" y="1818"/>
                    <a:pt x="532" y="2349"/>
                    <a:pt x="1175" y="2349"/>
                  </a:cubicBezTo>
                  <a:cubicBezTo>
                    <a:pt x="1818" y="2349"/>
                    <a:pt x="2349" y="1818"/>
                    <a:pt x="2349" y="1175"/>
                  </a:cubicBezTo>
                  <a:cubicBezTo>
                    <a:pt x="2349" y="533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5"/>
            <p:cNvSpPr/>
            <p:nvPr/>
          </p:nvSpPr>
          <p:spPr>
            <a:xfrm>
              <a:off x="4312241" y="1107192"/>
              <a:ext cx="75864" cy="75864"/>
            </a:xfrm>
            <a:custGeom>
              <a:avLst/>
              <a:gdLst/>
              <a:ahLst/>
              <a:cxnLst/>
              <a:rect l="l" t="t" r="r" b="b"/>
              <a:pathLst>
                <a:path w="2350" h="2350" extrusionOk="0">
                  <a:moveTo>
                    <a:pt x="1175" y="289"/>
                  </a:moveTo>
                  <a:cubicBezTo>
                    <a:pt x="1685" y="289"/>
                    <a:pt x="2084" y="688"/>
                    <a:pt x="2084" y="1175"/>
                  </a:cubicBezTo>
                  <a:cubicBezTo>
                    <a:pt x="2084" y="1685"/>
                    <a:pt x="1685" y="2084"/>
                    <a:pt x="1175" y="2084"/>
                  </a:cubicBezTo>
                  <a:cubicBezTo>
                    <a:pt x="688" y="2084"/>
                    <a:pt x="289" y="1685"/>
                    <a:pt x="289" y="1175"/>
                  </a:cubicBezTo>
                  <a:cubicBezTo>
                    <a:pt x="289" y="688"/>
                    <a:pt x="688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3" y="1"/>
                    <a:pt x="1" y="533"/>
                    <a:pt x="1" y="1175"/>
                  </a:cubicBezTo>
                  <a:cubicBezTo>
                    <a:pt x="1" y="1840"/>
                    <a:pt x="533" y="2349"/>
                    <a:pt x="1175" y="2349"/>
                  </a:cubicBezTo>
                  <a:cubicBezTo>
                    <a:pt x="1818" y="2349"/>
                    <a:pt x="2349" y="1840"/>
                    <a:pt x="2349" y="1175"/>
                  </a:cubicBezTo>
                  <a:cubicBezTo>
                    <a:pt x="2349" y="533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6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7635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grpSp>
        <p:nvGrpSpPr>
          <p:cNvPr id="311" name="Google Shape;311;p6"/>
          <p:cNvGrpSpPr/>
          <p:nvPr/>
        </p:nvGrpSpPr>
        <p:grpSpPr>
          <a:xfrm>
            <a:off x="-234485" y="6002755"/>
            <a:ext cx="1957728" cy="659913"/>
            <a:chOff x="-21957" y="3648039"/>
            <a:chExt cx="1468333" cy="494947"/>
          </a:xfrm>
        </p:grpSpPr>
        <p:sp>
          <p:nvSpPr>
            <p:cNvPr id="312" name="Google Shape;312;p6"/>
            <p:cNvSpPr/>
            <p:nvPr/>
          </p:nvSpPr>
          <p:spPr>
            <a:xfrm>
              <a:off x="1113676" y="3810286"/>
              <a:ext cx="332700" cy="332700"/>
            </a:xfrm>
            <a:prstGeom prst="ellipse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6"/>
            <p:cNvSpPr/>
            <p:nvPr/>
          </p:nvSpPr>
          <p:spPr>
            <a:xfrm>
              <a:off x="-21957" y="3648039"/>
              <a:ext cx="1150161" cy="332607"/>
            </a:xfrm>
            <a:custGeom>
              <a:avLst/>
              <a:gdLst/>
              <a:ahLst/>
              <a:cxnLst/>
              <a:rect l="l" t="t" r="r" b="b"/>
              <a:pathLst>
                <a:path w="35628" h="10303" extrusionOk="0">
                  <a:moveTo>
                    <a:pt x="0" y="0"/>
                  </a:moveTo>
                  <a:lnTo>
                    <a:pt x="0" y="1108"/>
                  </a:lnTo>
                  <a:lnTo>
                    <a:pt x="9062" y="10192"/>
                  </a:lnTo>
                  <a:lnTo>
                    <a:pt x="9173" y="10303"/>
                  </a:lnTo>
                  <a:lnTo>
                    <a:pt x="35583" y="10303"/>
                  </a:lnTo>
                  <a:cubicBezTo>
                    <a:pt x="35583" y="10259"/>
                    <a:pt x="35583" y="10214"/>
                    <a:pt x="35583" y="10170"/>
                  </a:cubicBezTo>
                  <a:cubicBezTo>
                    <a:pt x="35583" y="9949"/>
                    <a:pt x="35605" y="9727"/>
                    <a:pt x="35627" y="9505"/>
                  </a:cubicBezTo>
                  <a:lnTo>
                    <a:pt x="9505" y="95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6"/>
            <p:cNvSpPr/>
            <p:nvPr/>
          </p:nvSpPr>
          <p:spPr>
            <a:xfrm>
              <a:off x="1198819" y="3895801"/>
              <a:ext cx="162413" cy="161671"/>
            </a:xfrm>
            <a:custGeom>
              <a:avLst/>
              <a:gdLst/>
              <a:ahLst/>
              <a:cxnLst/>
              <a:rect l="l" t="t" r="r" b="b"/>
              <a:pathLst>
                <a:path w="5031" h="5008" extrusionOk="0">
                  <a:moveTo>
                    <a:pt x="2505" y="0"/>
                  </a:moveTo>
                  <a:cubicBezTo>
                    <a:pt x="1131" y="0"/>
                    <a:pt x="1" y="1108"/>
                    <a:pt x="1" y="2504"/>
                  </a:cubicBezTo>
                  <a:cubicBezTo>
                    <a:pt x="1" y="3878"/>
                    <a:pt x="1131" y="5008"/>
                    <a:pt x="2505" y="5008"/>
                  </a:cubicBezTo>
                  <a:cubicBezTo>
                    <a:pt x="3900" y="5008"/>
                    <a:pt x="5030" y="3878"/>
                    <a:pt x="5030" y="2504"/>
                  </a:cubicBezTo>
                  <a:cubicBezTo>
                    <a:pt x="5030" y="1108"/>
                    <a:pt x="3900" y="0"/>
                    <a:pt x="25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5" name="Google Shape;315;p6"/>
          <p:cNvGrpSpPr/>
          <p:nvPr/>
        </p:nvGrpSpPr>
        <p:grpSpPr>
          <a:xfrm>
            <a:off x="11403390" y="263213"/>
            <a:ext cx="1171137" cy="367196"/>
            <a:chOff x="8363724" y="112839"/>
            <a:chExt cx="878375" cy="275404"/>
          </a:xfrm>
        </p:grpSpPr>
        <p:grpSp>
          <p:nvGrpSpPr>
            <p:cNvPr id="316" name="Google Shape;316;p6"/>
            <p:cNvGrpSpPr/>
            <p:nvPr/>
          </p:nvGrpSpPr>
          <p:grpSpPr>
            <a:xfrm>
              <a:off x="8363724" y="112839"/>
              <a:ext cx="878375" cy="275404"/>
              <a:chOff x="6611124" y="570039"/>
              <a:chExt cx="878375" cy="275404"/>
            </a:xfrm>
          </p:grpSpPr>
          <p:sp>
            <p:nvSpPr>
              <p:cNvPr id="317" name="Google Shape;317;p6"/>
              <p:cNvSpPr/>
              <p:nvPr/>
            </p:nvSpPr>
            <p:spPr>
              <a:xfrm>
                <a:off x="6675495" y="570039"/>
                <a:ext cx="814003" cy="195309"/>
              </a:xfrm>
              <a:custGeom>
                <a:avLst/>
                <a:gdLst/>
                <a:ahLst/>
                <a:cxnLst/>
                <a:rect l="l" t="t" r="r" b="b"/>
                <a:pathLst>
                  <a:path w="25215" h="6050" extrusionOk="0">
                    <a:moveTo>
                      <a:pt x="5916" y="1"/>
                    </a:moveTo>
                    <a:lnTo>
                      <a:pt x="0" y="5894"/>
                    </a:lnTo>
                    <a:cubicBezTo>
                      <a:pt x="89" y="5938"/>
                      <a:pt x="178" y="5983"/>
                      <a:pt x="244" y="6049"/>
                    </a:cubicBezTo>
                    <a:lnTo>
                      <a:pt x="6027" y="266"/>
                    </a:lnTo>
                    <a:lnTo>
                      <a:pt x="25214" y="266"/>
                    </a:lnTo>
                    <a:lnTo>
                      <a:pt x="25214" y="1"/>
                    </a:ln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318;p6"/>
              <p:cNvSpPr/>
              <p:nvPr/>
            </p:nvSpPr>
            <p:spPr>
              <a:xfrm>
                <a:off x="6611124" y="755310"/>
                <a:ext cx="89423" cy="90133"/>
              </a:xfrm>
              <a:custGeom>
                <a:avLst/>
                <a:gdLst/>
                <a:ahLst/>
                <a:cxnLst/>
                <a:rect l="l" t="t" r="r" b="b"/>
                <a:pathLst>
                  <a:path w="2770" h="2792" extrusionOk="0">
                    <a:moveTo>
                      <a:pt x="1374" y="0"/>
                    </a:moveTo>
                    <a:cubicBezTo>
                      <a:pt x="621" y="0"/>
                      <a:pt x="0" y="620"/>
                      <a:pt x="0" y="1396"/>
                    </a:cubicBezTo>
                    <a:cubicBezTo>
                      <a:pt x="0" y="2171"/>
                      <a:pt x="621" y="2792"/>
                      <a:pt x="1374" y="2792"/>
                    </a:cubicBezTo>
                    <a:cubicBezTo>
                      <a:pt x="2149" y="2792"/>
                      <a:pt x="2770" y="2171"/>
                      <a:pt x="2770" y="1396"/>
                    </a:cubicBezTo>
                    <a:cubicBezTo>
                      <a:pt x="2770" y="953"/>
                      <a:pt x="2570" y="576"/>
                      <a:pt x="2238" y="310"/>
                    </a:cubicBezTo>
                    <a:lnTo>
                      <a:pt x="2083" y="487"/>
                    </a:lnTo>
                    <a:lnTo>
                      <a:pt x="1884" y="288"/>
                    </a:lnTo>
                    <a:lnTo>
                      <a:pt x="1994" y="155"/>
                    </a:lnTo>
                    <a:cubicBezTo>
                      <a:pt x="1817" y="66"/>
                      <a:pt x="1596" y="0"/>
                      <a:pt x="137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19" name="Google Shape;319;p6"/>
            <p:cNvSpPr/>
            <p:nvPr/>
          </p:nvSpPr>
          <p:spPr>
            <a:xfrm>
              <a:off x="8424512" y="303114"/>
              <a:ext cx="11493" cy="10750"/>
            </a:xfrm>
            <a:custGeom>
              <a:avLst/>
              <a:gdLst/>
              <a:ahLst/>
              <a:cxnLst/>
              <a:rect l="l" t="t" r="r" b="b"/>
              <a:pathLst>
                <a:path w="356" h="333" extrusionOk="0">
                  <a:moveTo>
                    <a:pt x="111" y="0"/>
                  </a:moveTo>
                  <a:lnTo>
                    <a:pt x="1" y="133"/>
                  </a:lnTo>
                  <a:lnTo>
                    <a:pt x="200" y="332"/>
                  </a:lnTo>
                  <a:lnTo>
                    <a:pt x="355" y="155"/>
                  </a:lnTo>
                  <a:cubicBezTo>
                    <a:pt x="289" y="89"/>
                    <a:pt x="200" y="44"/>
                    <a:pt x="11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0" name="Google Shape;320;p6"/>
          <p:cNvGrpSpPr/>
          <p:nvPr/>
        </p:nvGrpSpPr>
        <p:grpSpPr>
          <a:xfrm>
            <a:off x="11744090" y="5890607"/>
            <a:ext cx="533189" cy="869180"/>
            <a:chOff x="8772496" y="3715501"/>
            <a:chExt cx="399902" cy="651901"/>
          </a:xfrm>
        </p:grpSpPr>
        <p:sp>
          <p:nvSpPr>
            <p:cNvPr id="321" name="Google Shape;321;p6"/>
            <p:cNvSpPr/>
            <p:nvPr/>
          </p:nvSpPr>
          <p:spPr>
            <a:xfrm>
              <a:off x="8838105" y="3859218"/>
              <a:ext cx="334293" cy="508184"/>
            </a:xfrm>
            <a:custGeom>
              <a:avLst/>
              <a:gdLst/>
              <a:ahLst/>
              <a:cxnLst/>
              <a:rect l="l" t="t" r="r" b="b"/>
              <a:pathLst>
                <a:path w="7113" h="10813" extrusionOk="0">
                  <a:moveTo>
                    <a:pt x="0" y="1"/>
                  </a:moveTo>
                  <a:lnTo>
                    <a:pt x="0" y="3723"/>
                  </a:lnTo>
                  <a:lnTo>
                    <a:pt x="7112" y="10813"/>
                  </a:lnTo>
                  <a:lnTo>
                    <a:pt x="7112" y="10436"/>
                  </a:lnTo>
                  <a:lnTo>
                    <a:pt x="288" y="3612"/>
                  </a:lnTo>
                  <a:lnTo>
                    <a:pt x="288" y="1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6"/>
            <p:cNvSpPr/>
            <p:nvPr/>
          </p:nvSpPr>
          <p:spPr>
            <a:xfrm>
              <a:off x="8772496" y="3715501"/>
              <a:ext cx="143718" cy="143765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89"/>
                  </a:moveTo>
                  <a:cubicBezTo>
                    <a:pt x="2216" y="289"/>
                    <a:pt x="2792" y="843"/>
                    <a:pt x="2792" y="1530"/>
                  </a:cubicBezTo>
                  <a:cubicBezTo>
                    <a:pt x="2792" y="2217"/>
                    <a:pt x="2216" y="2793"/>
                    <a:pt x="1529" y="2793"/>
                  </a:cubicBezTo>
                  <a:cubicBezTo>
                    <a:pt x="842" y="2793"/>
                    <a:pt x="288" y="2217"/>
                    <a:pt x="288" y="1530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27"/>
                    <a:pt x="621" y="2992"/>
                    <a:pt x="1396" y="3059"/>
                  </a:cubicBezTo>
                  <a:lnTo>
                    <a:pt x="1396" y="2926"/>
                  </a:lnTo>
                  <a:lnTo>
                    <a:pt x="1684" y="2926"/>
                  </a:lnTo>
                  <a:lnTo>
                    <a:pt x="1684" y="3059"/>
                  </a:lnTo>
                  <a:cubicBezTo>
                    <a:pt x="2460" y="2992"/>
                    <a:pt x="3058" y="2327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3" name="Google Shape;323;p6"/>
          <p:cNvGrpSpPr/>
          <p:nvPr/>
        </p:nvGrpSpPr>
        <p:grpSpPr>
          <a:xfrm rot="-5400000" flipH="1">
            <a:off x="11151846" y="2406336"/>
            <a:ext cx="1092185" cy="229141"/>
            <a:chOff x="919039" y="1581426"/>
            <a:chExt cx="600134" cy="125902"/>
          </a:xfrm>
        </p:grpSpPr>
        <p:sp>
          <p:nvSpPr>
            <p:cNvPr id="324" name="Google Shape;324;p6"/>
            <p:cNvSpPr/>
            <p:nvPr/>
          </p:nvSpPr>
          <p:spPr>
            <a:xfrm>
              <a:off x="1393982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7" y="3900"/>
                  </a:lnTo>
                  <a:lnTo>
                    <a:pt x="38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6"/>
            <p:cNvSpPr/>
            <p:nvPr/>
          </p:nvSpPr>
          <p:spPr>
            <a:xfrm>
              <a:off x="1156511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8" y="3900"/>
                  </a:lnTo>
                  <a:lnTo>
                    <a:pt x="3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6"/>
            <p:cNvSpPr/>
            <p:nvPr/>
          </p:nvSpPr>
          <p:spPr>
            <a:xfrm>
              <a:off x="919039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8" y="3900"/>
                  </a:lnTo>
                  <a:lnTo>
                    <a:pt x="3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6"/>
            <p:cNvSpPr/>
            <p:nvPr/>
          </p:nvSpPr>
          <p:spPr>
            <a:xfrm>
              <a:off x="951225" y="1640084"/>
              <a:ext cx="505705" cy="8619"/>
            </a:xfrm>
            <a:custGeom>
              <a:avLst/>
              <a:gdLst/>
              <a:ahLst/>
              <a:cxnLst/>
              <a:rect l="l" t="t" r="r" b="b"/>
              <a:pathLst>
                <a:path w="15665" h="267" extrusionOk="0">
                  <a:moveTo>
                    <a:pt x="0" y="0"/>
                  </a:moveTo>
                  <a:lnTo>
                    <a:pt x="0" y="266"/>
                  </a:lnTo>
                  <a:lnTo>
                    <a:pt x="15665" y="266"/>
                  </a:lnTo>
                  <a:lnTo>
                    <a:pt x="15665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8" name="Google Shape;328;p6"/>
          <p:cNvGrpSpPr/>
          <p:nvPr/>
        </p:nvGrpSpPr>
        <p:grpSpPr>
          <a:xfrm>
            <a:off x="11564863" y="4529641"/>
            <a:ext cx="939499" cy="625299"/>
            <a:chOff x="8673864" y="3397316"/>
            <a:chExt cx="704641" cy="468986"/>
          </a:xfrm>
        </p:grpSpPr>
        <p:grpSp>
          <p:nvGrpSpPr>
            <p:cNvPr id="329" name="Google Shape;329;p6"/>
            <p:cNvGrpSpPr/>
            <p:nvPr/>
          </p:nvGrpSpPr>
          <p:grpSpPr>
            <a:xfrm rot="-5400000" flipH="1">
              <a:off x="8984706" y="3187795"/>
              <a:ext cx="184279" cy="603321"/>
              <a:chOff x="3638102" y="4583399"/>
              <a:chExt cx="182798" cy="598473"/>
            </a:xfrm>
          </p:grpSpPr>
          <p:sp>
            <p:nvSpPr>
              <p:cNvPr id="330" name="Google Shape;330;p6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331;p6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2" name="Google Shape;332;p6"/>
            <p:cNvGrpSpPr/>
            <p:nvPr/>
          </p:nvGrpSpPr>
          <p:grpSpPr>
            <a:xfrm rot="-5400000" flipH="1">
              <a:off x="8883385" y="3472502"/>
              <a:ext cx="184279" cy="603321"/>
              <a:chOff x="3638102" y="4583399"/>
              <a:chExt cx="182798" cy="598473"/>
            </a:xfrm>
          </p:grpSpPr>
          <p:sp>
            <p:nvSpPr>
              <p:cNvPr id="333" name="Google Shape;333;p6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" name="Google Shape;334;p6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35" name="Google Shape;335;p6"/>
          <p:cNvGrpSpPr/>
          <p:nvPr/>
        </p:nvGrpSpPr>
        <p:grpSpPr>
          <a:xfrm flipH="1">
            <a:off x="8622595" y="6234970"/>
            <a:ext cx="757312" cy="1001139"/>
            <a:chOff x="3395253" y="4744172"/>
            <a:chExt cx="567998" cy="750873"/>
          </a:xfrm>
        </p:grpSpPr>
        <p:grpSp>
          <p:nvGrpSpPr>
            <p:cNvPr id="336" name="Google Shape;336;p6"/>
            <p:cNvGrpSpPr/>
            <p:nvPr/>
          </p:nvGrpSpPr>
          <p:grpSpPr>
            <a:xfrm>
              <a:off x="3395253" y="4744172"/>
              <a:ext cx="182798" cy="598473"/>
              <a:chOff x="3638102" y="4583399"/>
              <a:chExt cx="182798" cy="598473"/>
            </a:xfrm>
          </p:grpSpPr>
          <p:sp>
            <p:nvSpPr>
              <p:cNvPr id="337" name="Google Shape;337;p6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6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9" name="Google Shape;339;p6"/>
            <p:cNvGrpSpPr/>
            <p:nvPr/>
          </p:nvGrpSpPr>
          <p:grpSpPr>
            <a:xfrm>
              <a:off x="3780453" y="4896572"/>
              <a:ext cx="182798" cy="598473"/>
              <a:chOff x="3638102" y="4583399"/>
              <a:chExt cx="182798" cy="598473"/>
            </a:xfrm>
          </p:grpSpPr>
          <p:sp>
            <p:nvSpPr>
              <p:cNvPr id="340" name="Google Shape;340;p6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6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42" name="Google Shape;342;p6"/>
          <p:cNvGrpSpPr/>
          <p:nvPr/>
        </p:nvGrpSpPr>
        <p:grpSpPr>
          <a:xfrm flipH="1">
            <a:off x="4325125" y="6317404"/>
            <a:ext cx="1057641" cy="300880"/>
            <a:chOff x="5021550" y="4713050"/>
            <a:chExt cx="793250" cy="225666"/>
          </a:xfrm>
        </p:grpSpPr>
        <p:sp>
          <p:nvSpPr>
            <p:cNvPr id="343" name="Google Shape;343;p6"/>
            <p:cNvSpPr/>
            <p:nvPr/>
          </p:nvSpPr>
          <p:spPr>
            <a:xfrm>
              <a:off x="5754173" y="4713050"/>
              <a:ext cx="60628" cy="225666"/>
            </a:xfrm>
            <a:custGeom>
              <a:avLst/>
              <a:gdLst/>
              <a:ahLst/>
              <a:cxnLst/>
              <a:rect l="l" t="t" r="r" b="b"/>
              <a:pathLst>
                <a:path w="1619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18" y="6027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6"/>
            <p:cNvSpPr/>
            <p:nvPr/>
          </p:nvSpPr>
          <p:spPr>
            <a:xfrm>
              <a:off x="5632206" y="4713050"/>
              <a:ext cx="60628" cy="225666"/>
            </a:xfrm>
            <a:custGeom>
              <a:avLst/>
              <a:gdLst/>
              <a:ahLst/>
              <a:cxnLst/>
              <a:rect l="l" t="t" r="r" b="b"/>
              <a:pathLst>
                <a:path w="1619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18" y="6027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6"/>
            <p:cNvSpPr/>
            <p:nvPr/>
          </p:nvSpPr>
          <p:spPr>
            <a:xfrm>
              <a:off x="5510240" y="4713050"/>
              <a:ext cx="60628" cy="225666"/>
            </a:xfrm>
            <a:custGeom>
              <a:avLst/>
              <a:gdLst/>
              <a:ahLst/>
              <a:cxnLst/>
              <a:rect l="l" t="t" r="r" b="b"/>
              <a:pathLst>
                <a:path w="1619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18" y="6027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6"/>
            <p:cNvSpPr/>
            <p:nvPr/>
          </p:nvSpPr>
          <p:spPr>
            <a:xfrm>
              <a:off x="5388273" y="4713050"/>
              <a:ext cx="60628" cy="225666"/>
            </a:xfrm>
            <a:custGeom>
              <a:avLst/>
              <a:gdLst/>
              <a:ahLst/>
              <a:cxnLst/>
              <a:rect l="l" t="t" r="r" b="b"/>
              <a:pathLst>
                <a:path w="1619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18" y="6027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6"/>
            <p:cNvSpPr/>
            <p:nvPr/>
          </p:nvSpPr>
          <p:spPr>
            <a:xfrm>
              <a:off x="5265483" y="4713050"/>
              <a:ext cx="61451" cy="225666"/>
            </a:xfrm>
            <a:custGeom>
              <a:avLst/>
              <a:gdLst/>
              <a:ahLst/>
              <a:cxnLst/>
              <a:rect l="l" t="t" r="r" b="b"/>
              <a:pathLst>
                <a:path w="1641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40" y="6027"/>
                  </a:lnTo>
                  <a:lnTo>
                    <a:pt x="16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6"/>
            <p:cNvSpPr/>
            <p:nvPr/>
          </p:nvSpPr>
          <p:spPr>
            <a:xfrm>
              <a:off x="5143516" y="4713050"/>
              <a:ext cx="61451" cy="225666"/>
            </a:xfrm>
            <a:custGeom>
              <a:avLst/>
              <a:gdLst/>
              <a:ahLst/>
              <a:cxnLst/>
              <a:rect l="l" t="t" r="r" b="b"/>
              <a:pathLst>
                <a:path w="1641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40" y="6027"/>
                  </a:lnTo>
                  <a:lnTo>
                    <a:pt x="16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6"/>
            <p:cNvSpPr/>
            <p:nvPr/>
          </p:nvSpPr>
          <p:spPr>
            <a:xfrm>
              <a:off x="5021550" y="4713050"/>
              <a:ext cx="61451" cy="225666"/>
            </a:xfrm>
            <a:custGeom>
              <a:avLst/>
              <a:gdLst/>
              <a:ahLst/>
              <a:cxnLst/>
              <a:rect l="l" t="t" r="r" b="b"/>
              <a:pathLst>
                <a:path w="1641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40" y="6027"/>
                  </a:lnTo>
                  <a:lnTo>
                    <a:pt x="16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0" name="Google Shape;350;p6"/>
          <p:cNvGrpSpPr/>
          <p:nvPr/>
        </p:nvGrpSpPr>
        <p:grpSpPr>
          <a:xfrm rot="5400000" flipH="1">
            <a:off x="-7921" y="3342803"/>
            <a:ext cx="245699" cy="804408"/>
            <a:chOff x="3638102" y="4583399"/>
            <a:chExt cx="182798" cy="598473"/>
          </a:xfrm>
        </p:grpSpPr>
        <p:sp>
          <p:nvSpPr>
            <p:cNvPr id="351" name="Google Shape;351;p6"/>
            <p:cNvSpPr/>
            <p:nvPr/>
          </p:nvSpPr>
          <p:spPr>
            <a:xfrm>
              <a:off x="3710947" y="4755502"/>
              <a:ext cx="21214" cy="426370"/>
            </a:xfrm>
            <a:custGeom>
              <a:avLst/>
              <a:gdLst/>
              <a:ahLst/>
              <a:cxnLst/>
              <a:rect l="l" t="t" r="r" b="b"/>
              <a:pathLst>
                <a:path w="355" h="7135" extrusionOk="0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6"/>
            <p:cNvSpPr/>
            <p:nvPr/>
          </p:nvSpPr>
          <p:spPr>
            <a:xfrm>
              <a:off x="3638102" y="4583399"/>
              <a:ext cx="182798" cy="181424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3" name="Google Shape;353;p6"/>
          <p:cNvGrpSpPr/>
          <p:nvPr/>
        </p:nvGrpSpPr>
        <p:grpSpPr>
          <a:xfrm>
            <a:off x="-303066" y="134942"/>
            <a:ext cx="1421511" cy="822129"/>
            <a:chOff x="-379709" y="354936"/>
            <a:chExt cx="1066160" cy="616612"/>
          </a:xfrm>
        </p:grpSpPr>
        <p:sp>
          <p:nvSpPr>
            <p:cNvPr id="354" name="Google Shape;354;p6"/>
            <p:cNvSpPr/>
            <p:nvPr/>
          </p:nvSpPr>
          <p:spPr>
            <a:xfrm rot="-5400000" flipH="1">
              <a:off x="-42997" y="363133"/>
              <a:ext cx="289809" cy="793647"/>
            </a:xfrm>
            <a:custGeom>
              <a:avLst/>
              <a:gdLst/>
              <a:ahLst/>
              <a:cxnLst/>
              <a:rect l="l" t="t" r="r" b="b"/>
              <a:pathLst>
                <a:path w="7800" h="21359" extrusionOk="0">
                  <a:moveTo>
                    <a:pt x="7600" y="0"/>
                  </a:moveTo>
                  <a:lnTo>
                    <a:pt x="1" y="7600"/>
                  </a:lnTo>
                  <a:lnTo>
                    <a:pt x="1" y="21359"/>
                  </a:lnTo>
                  <a:lnTo>
                    <a:pt x="267" y="21359"/>
                  </a:lnTo>
                  <a:lnTo>
                    <a:pt x="267" y="7733"/>
                  </a:lnTo>
                  <a:lnTo>
                    <a:pt x="7800" y="200"/>
                  </a:lnTo>
                  <a:lnTo>
                    <a:pt x="7600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6"/>
            <p:cNvSpPr/>
            <p:nvPr/>
          </p:nvSpPr>
          <p:spPr>
            <a:xfrm rot="-5400000" flipH="1">
              <a:off x="-355442" y="884640"/>
              <a:ext cx="87314" cy="86503"/>
            </a:xfrm>
            <a:custGeom>
              <a:avLst/>
              <a:gdLst/>
              <a:ahLst/>
              <a:cxnLst/>
              <a:rect l="l" t="t" r="r" b="b"/>
              <a:pathLst>
                <a:path w="2350" h="2328" extrusionOk="0">
                  <a:moveTo>
                    <a:pt x="1175" y="267"/>
                  </a:moveTo>
                  <a:cubicBezTo>
                    <a:pt x="1663" y="267"/>
                    <a:pt x="2061" y="665"/>
                    <a:pt x="2061" y="1175"/>
                  </a:cubicBezTo>
                  <a:cubicBezTo>
                    <a:pt x="2061" y="1662"/>
                    <a:pt x="1663" y="2061"/>
                    <a:pt x="1175" y="2061"/>
                  </a:cubicBezTo>
                  <a:cubicBezTo>
                    <a:pt x="666" y="2061"/>
                    <a:pt x="267" y="1662"/>
                    <a:pt x="267" y="1175"/>
                  </a:cubicBezTo>
                  <a:cubicBezTo>
                    <a:pt x="267" y="665"/>
                    <a:pt x="666" y="267"/>
                    <a:pt x="1175" y="267"/>
                  </a:cubicBezTo>
                  <a:close/>
                  <a:moveTo>
                    <a:pt x="1175" y="1"/>
                  </a:moveTo>
                  <a:cubicBezTo>
                    <a:pt x="533" y="1"/>
                    <a:pt x="1" y="510"/>
                    <a:pt x="1" y="1175"/>
                  </a:cubicBezTo>
                  <a:cubicBezTo>
                    <a:pt x="1" y="1818"/>
                    <a:pt x="533" y="2327"/>
                    <a:pt x="1175" y="2327"/>
                  </a:cubicBezTo>
                  <a:cubicBezTo>
                    <a:pt x="1818" y="2327"/>
                    <a:pt x="2349" y="1818"/>
                    <a:pt x="2349" y="1175"/>
                  </a:cubicBezTo>
                  <a:cubicBezTo>
                    <a:pt x="2349" y="510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6"/>
            <p:cNvSpPr/>
            <p:nvPr/>
          </p:nvSpPr>
          <p:spPr>
            <a:xfrm rot="-5400000" flipH="1">
              <a:off x="492138" y="576353"/>
              <a:ext cx="87277" cy="87320"/>
            </a:xfrm>
            <a:custGeom>
              <a:avLst/>
              <a:gdLst/>
              <a:ahLst/>
              <a:cxnLst/>
              <a:rect l="l" t="t" r="r" b="b"/>
              <a:pathLst>
                <a:path w="2349" h="2350" extrusionOk="0">
                  <a:moveTo>
                    <a:pt x="1175" y="289"/>
                  </a:moveTo>
                  <a:cubicBezTo>
                    <a:pt x="1662" y="289"/>
                    <a:pt x="2061" y="687"/>
                    <a:pt x="2061" y="1175"/>
                  </a:cubicBezTo>
                  <a:cubicBezTo>
                    <a:pt x="2061" y="1662"/>
                    <a:pt x="1662" y="2061"/>
                    <a:pt x="1175" y="2061"/>
                  </a:cubicBezTo>
                  <a:cubicBezTo>
                    <a:pt x="687" y="2061"/>
                    <a:pt x="288" y="1662"/>
                    <a:pt x="288" y="1175"/>
                  </a:cubicBezTo>
                  <a:cubicBezTo>
                    <a:pt x="288" y="687"/>
                    <a:pt x="687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2" y="1"/>
                    <a:pt x="0" y="532"/>
                    <a:pt x="0" y="1175"/>
                  </a:cubicBezTo>
                  <a:cubicBezTo>
                    <a:pt x="0" y="1817"/>
                    <a:pt x="532" y="2349"/>
                    <a:pt x="1175" y="2349"/>
                  </a:cubicBezTo>
                  <a:cubicBezTo>
                    <a:pt x="1817" y="2349"/>
                    <a:pt x="2349" y="1817"/>
                    <a:pt x="2349" y="1175"/>
                  </a:cubicBezTo>
                  <a:cubicBezTo>
                    <a:pt x="2349" y="532"/>
                    <a:pt x="1817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6"/>
            <p:cNvSpPr/>
            <p:nvPr/>
          </p:nvSpPr>
          <p:spPr>
            <a:xfrm rot="-5400000" flipH="1">
              <a:off x="-2235" y="75406"/>
              <a:ext cx="290626" cy="925408"/>
            </a:xfrm>
            <a:custGeom>
              <a:avLst/>
              <a:gdLst/>
              <a:ahLst/>
              <a:cxnLst/>
              <a:rect l="l" t="t" r="r" b="b"/>
              <a:pathLst>
                <a:path w="7822" h="24905" extrusionOk="0">
                  <a:moveTo>
                    <a:pt x="7622" y="0"/>
                  </a:moveTo>
                  <a:lnTo>
                    <a:pt x="1" y="7600"/>
                  </a:lnTo>
                  <a:lnTo>
                    <a:pt x="1" y="24904"/>
                  </a:lnTo>
                  <a:lnTo>
                    <a:pt x="289" y="24904"/>
                  </a:lnTo>
                  <a:lnTo>
                    <a:pt x="289" y="7733"/>
                  </a:lnTo>
                  <a:lnTo>
                    <a:pt x="7822" y="200"/>
                  </a:lnTo>
                  <a:lnTo>
                    <a:pt x="762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6"/>
            <p:cNvSpPr/>
            <p:nvPr/>
          </p:nvSpPr>
          <p:spPr>
            <a:xfrm rot="-5400000" flipH="1">
              <a:off x="-380133" y="662402"/>
              <a:ext cx="87314" cy="86466"/>
            </a:xfrm>
            <a:custGeom>
              <a:avLst/>
              <a:gdLst/>
              <a:ahLst/>
              <a:cxnLst/>
              <a:rect l="l" t="t" r="r" b="b"/>
              <a:pathLst>
                <a:path w="2350" h="2327" extrusionOk="0">
                  <a:moveTo>
                    <a:pt x="1175" y="266"/>
                  </a:moveTo>
                  <a:cubicBezTo>
                    <a:pt x="1662" y="266"/>
                    <a:pt x="2083" y="665"/>
                    <a:pt x="2083" y="1174"/>
                  </a:cubicBezTo>
                  <a:cubicBezTo>
                    <a:pt x="2083" y="1662"/>
                    <a:pt x="1662" y="2061"/>
                    <a:pt x="1175" y="2061"/>
                  </a:cubicBezTo>
                  <a:cubicBezTo>
                    <a:pt x="687" y="2061"/>
                    <a:pt x="289" y="1662"/>
                    <a:pt x="289" y="1174"/>
                  </a:cubicBezTo>
                  <a:cubicBezTo>
                    <a:pt x="289" y="665"/>
                    <a:pt x="687" y="266"/>
                    <a:pt x="1175" y="266"/>
                  </a:cubicBezTo>
                  <a:close/>
                  <a:moveTo>
                    <a:pt x="1175" y="0"/>
                  </a:moveTo>
                  <a:cubicBezTo>
                    <a:pt x="532" y="0"/>
                    <a:pt x="1" y="510"/>
                    <a:pt x="1" y="1174"/>
                  </a:cubicBezTo>
                  <a:cubicBezTo>
                    <a:pt x="1" y="1817"/>
                    <a:pt x="532" y="2326"/>
                    <a:pt x="1175" y="2326"/>
                  </a:cubicBezTo>
                  <a:cubicBezTo>
                    <a:pt x="1817" y="2326"/>
                    <a:pt x="2349" y="1817"/>
                    <a:pt x="2349" y="1174"/>
                  </a:cubicBezTo>
                  <a:cubicBezTo>
                    <a:pt x="2349" y="510"/>
                    <a:pt x="1817" y="0"/>
                    <a:pt x="1175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6"/>
            <p:cNvSpPr/>
            <p:nvPr/>
          </p:nvSpPr>
          <p:spPr>
            <a:xfrm rot="-5400000" flipH="1">
              <a:off x="599561" y="354506"/>
              <a:ext cx="86460" cy="87320"/>
            </a:xfrm>
            <a:custGeom>
              <a:avLst/>
              <a:gdLst/>
              <a:ahLst/>
              <a:cxnLst/>
              <a:rect l="l" t="t" r="r" b="b"/>
              <a:pathLst>
                <a:path w="2327" h="2350" extrusionOk="0">
                  <a:moveTo>
                    <a:pt x="1152" y="289"/>
                  </a:moveTo>
                  <a:cubicBezTo>
                    <a:pt x="1662" y="289"/>
                    <a:pt x="2061" y="688"/>
                    <a:pt x="2061" y="1175"/>
                  </a:cubicBezTo>
                  <a:cubicBezTo>
                    <a:pt x="2061" y="1663"/>
                    <a:pt x="1662" y="2061"/>
                    <a:pt x="1152" y="2061"/>
                  </a:cubicBezTo>
                  <a:cubicBezTo>
                    <a:pt x="665" y="2061"/>
                    <a:pt x="266" y="1663"/>
                    <a:pt x="266" y="1175"/>
                  </a:cubicBezTo>
                  <a:cubicBezTo>
                    <a:pt x="266" y="688"/>
                    <a:pt x="665" y="289"/>
                    <a:pt x="1152" y="289"/>
                  </a:cubicBezTo>
                  <a:close/>
                  <a:moveTo>
                    <a:pt x="1152" y="1"/>
                  </a:moveTo>
                  <a:cubicBezTo>
                    <a:pt x="510" y="1"/>
                    <a:pt x="0" y="533"/>
                    <a:pt x="0" y="1175"/>
                  </a:cubicBezTo>
                  <a:cubicBezTo>
                    <a:pt x="0" y="1818"/>
                    <a:pt x="510" y="2349"/>
                    <a:pt x="1152" y="2349"/>
                  </a:cubicBezTo>
                  <a:cubicBezTo>
                    <a:pt x="1817" y="2349"/>
                    <a:pt x="2327" y="1818"/>
                    <a:pt x="2327" y="1175"/>
                  </a:cubicBezTo>
                  <a:cubicBezTo>
                    <a:pt x="2327" y="533"/>
                    <a:pt x="1817" y="1"/>
                    <a:pt x="1152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0" name="Google Shape;360;p6"/>
          <p:cNvGrpSpPr/>
          <p:nvPr/>
        </p:nvGrpSpPr>
        <p:grpSpPr>
          <a:xfrm rot="10800000">
            <a:off x="10530410" y="-425238"/>
            <a:ext cx="245699" cy="804408"/>
            <a:chOff x="3638102" y="4583399"/>
            <a:chExt cx="182798" cy="598473"/>
          </a:xfrm>
        </p:grpSpPr>
        <p:sp>
          <p:nvSpPr>
            <p:cNvPr id="361" name="Google Shape;361;p6"/>
            <p:cNvSpPr/>
            <p:nvPr/>
          </p:nvSpPr>
          <p:spPr>
            <a:xfrm>
              <a:off x="3710947" y="4755502"/>
              <a:ext cx="21214" cy="426370"/>
            </a:xfrm>
            <a:custGeom>
              <a:avLst/>
              <a:gdLst/>
              <a:ahLst/>
              <a:cxnLst/>
              <a:rect l="l" t="t" r="r" b="b"/>
              <a:pathLst>
                <a:path w="355" h="7135" extrusionOk="0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6"/>
            <p:cNvSpPr/>
            <p:nvPr/>
          </p:nvSpPr>
          <p:spPr>
            <a:xfrm>
              <a:off x="3638102" y="4583399"/>
              <a:ext cx="182798" cy="181424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3" name="Google Shape;363;p6"/>
          <p:cNvGrpSpPr/>
          <p:nvPr/>
        </p:nvGrpSpPr>
        <p:grpSpPr>
          <a:xfrm flipH="1">
            <a:off x="3358992" y="-425401"/>
            <a:ext cx="770019" cy="920738"/>
            <a:chOff x="5697337" y="-302311"/>
            <a:chExt cx="577529" cy="690571"/>
          </a:xfrm>
        </p:grpSpPr>
        <p:grpSp>
          <p:nvGrpSpPr>
            <p:cNvPr id="364" name="Google Shape;364;p6"/>
            <p:cNvGrpSpPr/>
            <p:nvPr/>
          </p:nvGrpSpPr>
          <p:grpSpPr>
            <a:xfrm rot="10800000" flipH="1">
              <a:off x="6090587" y="-302311"/>
              <a:ext cx="184279" cy="603321"/>
              <a:chOff x="3638102" y="4583399"/>
              <a:chExt cx="182798" cy="598473"/>
            </a:xfrm>
          </p:grpSpPr>
          <p:sp>
            <p:nvSpPr>
              <p:cNvPr id="365" name="Google Shape;365;p6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" name="Google Shape;366;p6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7" name="Google Shape;367;p6"/>
            <p:cNvGrpSpPr/>
            <p:nvPr/>
          </p:nvGrpSpPr>
          <p:grpSpPr>
            <a:xfrm rot="10800000" flipH="1">
              <a:off x="5697337" y="-215061"/>
              <a:ext cx="184279" cy="603321"/>
              <a:chOff x="3638102" y="4583399"/>
              <a:chExt cx="182798" cy="598473"/>
            </a:xfrm>
          </p:grpSpPr>
          <p:sp>
            <p:nvSpPr>
              <p:cNvPr id="368" name="Google Shape;368;p6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" name="Google Shape;369;p6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70" name="Google Shape;370;p6"/>
          <p:cNvGrpSpPr/>
          <p:nvPr/>
        </p:nvGrpSpPr>
        <p:grpSpPr>
          <a:xfrm rot="5400000">
            <a:off x="-143126" y="2685842"/>
            <a:ext cx="245699" cy="804408"/>
            <a:chOff x="3638102" y="4583399"/>
            <a:chExt cx="182798" cy="598473"/>
          </a:xfrm>
        </p:grpSpPr>
        <p:sp>
          <p:nvSpPr>
            <p:cNvPr id="371" name="Google Shape;371;p6"/>
            <p:cNvSpPr/>
            <p:nvPr/>
          </p:nvSpPr>
          <p:spPr>
            <a:xfrm>
              <a:off x="3710947" y="4755502"/>
              <a:ext cx="21214" cy="426370"/>
            </a:xfrm>
            <a:custGeom>
              <a:avLst/>
              <a:gdLst/>
              <a:ahLst/>
              <a:cxnLst/>
              <a:rect l="l" t="t" r="r" b="b"/>
              <a:pathLst>
                <a:path w="355" h="7135" extrusionOk="0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6"/>
            <p:cNvSpPr/>
            <p:nvPr/>
          </p:nvSpPr>
          <p:spPr>
            <a:xfrm>
              <a:off x="3638102" y="4583399"/>
              <a:ext cx="182798" cy="181424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7"/>
          <p:cNvSpPr txBox="1">
            <a:spLocks noGrp="1"/>
          </p:cNvSpPr>
          <p:nvPr>
            <p:ph type="title"/>
          </p:nvPr>
        </p:nvSpPr>
        <p:spPr>
          <a:xfrm>
            <a:off x="960000" y="2164600"/>
            <a:ext cx="5136000" cy="13716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121900" tIns="121900" rIns="121900" bIns="12190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375" name="Google Shape;375;p7"/>
          <p:cNvSpPr txBox="1">
            <a:spLocks noGrp="1"/>
          </p:cNvSpPr>
          <p:nvPr>
            <p:ph type="subTitle" idx="1"/>
          </p:nvPr>
        </p:nvSpPr>
        <p:spPr>
          <a:xfrm>
            <a:off x="960000" y="3637800"/>
            <a:ext cx="5136000" cy="105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376" name="Google Shape;376;p7"/>
          <p:cNvSpPr>
            <a:spLocks noGrp="1"/>
          </p:cNvSpPr>
          <p:nvPr>
            <p:ph type="pic" idx="2"/>
          </p:nvPr>
        </p:nvSpPr>
        <p:spPr>
          <a:xfrm>
            <a:off x="6570400" y="1139200"/>
            <a:ext cx="4579500" cy="4579500"/>
          </a:xfrm>
          <a:prstGeom prst="ellipse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grpSp>
        <p:nvGrpSpPr>
          <p:cNvPr id="377" name="Google Shape;377;p7"/>
          <p:cNvGrpSpPr/>
          <p:nvPr/>
        </p:nvGrpSpPr>
        <p:grpSpPr>
          <a:xfrm>
            <a:off x="6111935" y="5968570"/>
            <a:ext cx="1574198" cy="332263"/>
            <a:chOff x="3186414" y="611522"/>
            <a:chExt cx="803285" cy="169548"/>
          </a:xfrm>
        </p:grpSpPr>
        <p:sp>
          <p:nvSpPr>
            <p:cNvPr id="378" name="Google Shape;378;p7"/>
            <p:cNvSpPr/>
            <p:nvPr/>
          </p:nvSpPr>
          <p:spPr>
            <a:xfrm>
              <a:off x="3186414" y="611522"/>
              <a:ext cx="803285" cy="169548"/>
            </a:xfrm>
            <a:custGeom>
              <a:avLst/>
              <a:gdLst/>
              <a:ahLst/>
              <a:cxnLst/>
              <a:rect l="l" t="t" r="r" b="b"/>
              <a:pathLst>
                <a:path w="24883" h="5252" extrusionOk="0">
                  <a:moveTo>
                    <a:pt x="2194" y="1"/>
                  </a:moveTo>
                  <a:lnTo>
                    <a:pt x="1" y="2349"/>
                  </a:lnTo>
                  <a:lnTo>
                    <a:pt x="1" y="5252"/>
                  </a:lnTo>
                  <a:lnTo>
                    <a:pt x="24882" y="5252"/>
                  </a:lnTo>
                  <a:lnTo>
                    <a:pt x="2488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7"/>
            <p:cNvSpPr/>
            <p:nvPr/>
          </p:nvSpPr>
          <p:spPr>
            <a:xfrm>
              <a:off x="3537618" y="670180"/>
              <a:ext cx="55106" cy="55106"/>
            </a:xfrm>
            <a:custGeom>
              <a:avLst/>
              <a:gdLst/>
              <a:ahLst/>
              <a:cxnLst/>
              <a:rect l="l" t="t" r="r" b="b"/>
              <a:pathLst>
                <a:path w="1707" h="1707" extrusionOk="0">
                  <a:moveTo>
                    <a:pt x="865" y="0"/>
                  </a:moveTo>
                  <a:cubicBezTo>
                    <a:pt x="377" y="0"/>
                    <a:pt x="1" y="377"/>
                    <a:pt x="1" y="842"/>
                  </a:cubicBezTo>
                  <a:cubicBezTo>
                    <a:pt x="1" y="1308"/>
                    <a:pt x="377" y="1706"/>
                    <a:pt x="865" y="1706"/>
                  </a:cubicBezTo>
                  <a:cubicBezTo>
                    <a:pt x="1330" y="1706"/>
                    <a:pt x="1707" y="1308"/>
                    <a:pt x="1707" y="842"/>
                  </a:cubicBezTo>
                  <a:cubicBezTo>
                    <a:pt x="1707" y="377"/>
                    <a:pt x="1330" y="0"/>
                    <a:pt x="8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7"/>
            <p:cNvSpPr/>
            <p:nvPr/>
          </p:nvSpPr>
          <p:spPr>
            <a:xfrm>
              <a:off x="3456072" y="670180"/>
              <a:ext cx="55106" cy="55106"/>
            </a:xfrm>
            <a:custGeom>
              <a:avLst/>
              <a:gdLst/>
              <a:ahLst/>
              <a:cxnLst/>
              <a:rect l="l" t="t" r="r" b="b"/>
              <a:pathLst>
                <a:path w="1707" h="1707" extrusionOk="0">
                  <a:moveTo>
                    <a:pt x="865" y="0"/>
                  </a:moveTo>
                  <a:cubicBezTo>
                    <a:pt x="400" y="0"/>
                    <a:pt x="1" y="377"/>
                    <a:pt x="1" y="842"/>
                  </a:cubicBezTo>
                  <a:cubicBezTo>
                    <a:pt x="1" y="1308"/>
                    <a:pt x="400" y="1706"/>
                    <a:pt x="865" y="1706"/>
                  </a:cubicBezTo>
                  <a:cubicBezTo>
                    <a:pt x="1330" y="1706"/>
                    <a:pt x="1707" y="1308"/>
                    <a:pt x="1707" y="842"/>
                  </a:cubicBezTo>
                  <a:cubicBezTo>
                    <a:pt x="1707" y="377"/>
                    <a:pt x="1330" y="0"/>
                    <a:pt x="8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7"/>
            <p:cNvSpPr/>
            <p:nvPr/>
          </p:nvSpPr>
          <p:spPr>
            <a:xfrm>
              <a:off x="3374526" y="670180"/>
              <a:ext cx="55106" cy="55106"/>
            </a:xfrm>
            <a:custGeom>
              <a:avLst/>
              <a:gdLst/>
              <a:ahLst/>
              <a:cxnLst/>
              <a:rect l="l" t="t" r="r" b="b"/>
              <a:pathLst>
                <a:path w="1707" h="1707" extrusionOk="0">
                  <a:moveTo>
                    <a:pt x="865" y="0"/>
                  </a:moveTo>
                  <a:cubicBezTo>
                    <a:pt x="400" y="0"/>
                    <a:pt x="1" y="377"/>
                    <a:pt x="1" y="842"/>
                  </a:cubicBezTo>
                  <a:cubicBezTo>
                    <a:pt x="1" y="1308"/>
                    <a:pt x="400" y="1706"/>
                    <a:pt x="865" y="1706"/>
                  </a:cubicBezTo>
                  <a:cubicBezTo>
                    <a:pt x="1330" y="1706"/>
                    <a:pt x="1707" y="1308"/>
                    <a:pt x="1707" y="842"/>
                  </a:cubicBezTo>
                  <a:cubicBezTo>
                    <a:pt x="1707" y="377"/>
                    <a:pt x="1330" y="0"/>
                    <a:pt x="8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7"/>
            <p:cNvSpPr/>
            <p:nvPr/>
          </p:nvSpPr>
          <p:spPr>
            <a:xfrm>
              <a:off x="3511146" y="693069"/>
              <a:ext cx="26504" cy="8619"/>
            </a:xfrm>
            <a:custGeom>
              <a:avLst/>
              <a:gdLst/>
              <a:ahLst/>
              <a:cxnLst/>
              <a:rect l="l" t="t" r="r" b="b"/>
              <a:pathLst>
                <a:path w="821" h="267" extrusionOk="0">
                  <a:moveTo>
                    <a:pt x="1" y="0"/>
                  </a:moveTo>
                  <a:lnTo>
                    <a:pt x="1" y="266"/>
                  </a:lnTo>
                  <a:lnTo>
                    <a:pt x="821" y="266"/>
                  </a:lnTo>
                  <a:lnTo>
                    <a:pt x="82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7"/>
            <p:cNvSpPr/>
            <p:nvPr/>
          </p:nvSpPr>
          <p:spPr>
            <a:xfrm>
              <a:off x="3429600" y="693069"/>
              <a:ext cx="26504" cy="8619"/>
            </a:xfrm>
            <a:custGeom>
              <a:avLst/>
              <a:gdLst/>
              <a:ahLst/>
              <a:cxnLst/>
              <a:rect l="l" t="t" r="r" b="b"/>
              <a:pathLst>
                <a:path w="821" h="267" extrusionOk="0">
                  <a:moveTo>
                    <a:pt x="1" y="0"/>
                  </a:moveTo>
                  <a:lnTo>
                    <a:pt x="1" y="266"/>
                  </a:lnTo>
                  <a:lnTo>
                    <a:pt x="821" y="266"/>
                  </a:lnTo>
                  <a:lnTo>
                    <a:pt x="82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7"/>
            <p:cNvSpPr/>
            <p:nvPr/>
          </p:nvSpPr>
          <p:spPr>
            <a:xfrm>
              <a:off x="3589819" y="693069"/>
              <a:ext cx="27214" cy="8619"/>
            </a:xfrm>
            <a:custGeom>
              <a:avLst/>
              <a:gdLst/>
              <a:ahLst/>
              <a:cxnLst/>
              <a:rect l="l" t="t" r="r" b="b"/>
              <a:pathLst>
                <a:path w="843" h="267" extrusionOk="0">
                  <a:moveTo>
                    <a:pt x="1" y="0"/>
                  </a:moveTo>
                  <a:lnTo>
                    <a:pt x="1" y="266"/>
                  </a:lnTo>
                  <a:lnTo>
                    <a:pt x="843" y="266"/>
                  </a:lnTo>
                  <a:lnTo>
                    <a:pt x="8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5" name="Google Shape;385;p7"/>
          <p:cNvGrpSpPr/>
          <p:nvPr/>
        </p:nvGrpSpPr>
        <p:grpSpPr>
          <a:xfrm>
            <a:off x="2677993" y="6037429"/>
            <a:ext cx="1092159" cy="1577492"/>
            <a:chOff x="4312241" y="155173"/>
            <a:chExt cx="711736" cy="1027883"/>
          </a:xfrm>
        </p:grpSpPr>
        <p:sp>
          <p:nvSpPr>
            <p:cNvPr id="386" name="Google Shape;386;p7"/>
            <p:cNvSpPr/>
            <p:nvPr/>
          </p:nvSpPr>
          <p:spPr>
            <a:xfrm>
              <a:off x="4714225" y="243176"/>
              <a:ext cx="251803" cy="689522"/>
            </a:xfrm>
            <a:custGeom>
              <a:avLst/>
              <a:gdLst/>
              <a:ahLst/>
              <a:cxnLst/>
              <a:rect l="l" t="t" r="r" b="b"/>
              <a:pathLst>
                <a:path w="7800" h="21359" extrusionOk="0">
                  <a:moveTo>
                    <a:pt x="7600" y="0"/>
                  </a:moveTo>
                  <a:lnTo>
                    <a:pt x="1" y="7600"/>
                  </a:lnTo>
                  <a:lnTo>
                    <a:pt x="1" y="21359"/>
                  </a:lnTo>
                  <a:lnTo>
                    <a:pt x="267" y="21359"/>
                  </a:lnTo>
                  <a:lnTo>
                    <a:pt x="267" y="7733"/>
                  </a:lnTo>
                  <a:lnTo>
                    <a:pt x="7800" y="200"/>
                  </a:lnTo>
                  <a:lnTo>
                    <a:pt x="7600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7"/>
            <p:cNvSpPr/>
            <p:nvPr/>
          </p:nvSpPr>
          <p:spPr>
            <a:xfrm>
              <a:off x="4948113" y="190942"/>
              <a:ext cx="75864" cy="75154"/>
            </a:xfrm>
            <a:custGeom>
              <a:avLst/>
              <a:gdLst/>
              <a:ahLst/>
              <a:cxnLst/>
              <a:rect l="l" t="t" r="r" b="b"/>
              <a:pathLst>
                <a:path w="2350" h="2328" extrusionOk="0">
                  <a:moveTo>
                    <a:pt x="1175" y="267"/>
                  </a:moveTo>
                  <a:cubicBezTo>
                    <a:pt x="1663" y="267"/>
                    <a:pt x="2061" y="665"/>
                    <a:pt x="2061" y="1175"/>
                  </a:cubicBezTo>
                  <a:cubicBezTo>
                    <a:pt x="2061" y="1662"/>
                    <a:pt x="1663" y="2061"/>
                    <a:pt x="1175" y="2061"/>
                  </a:cubicBezTo>
                  <a:cubicBezTo>
                    <a:pt x="666" y="2061"/>
                    <a:pt x="267" y="1662"/>
                    <a:pt x="267" y="1175"/>
                  </a:cubicBezTo>
                  <a:cubicBezTo>
                    <a:pt x="267" y="665"/>
                    <a:pt x="666" y="267"/>
                    <a:pt x="1175" y="267"/>
                  </a:cubicBezTo>
                  <a:close/>
                  <a:moveTo>
                    <a:pt x="1175" y="1"/>
                  </a:moveTo>
                  <a:cubicBezTo>
                    <a:pt x="533" y="1"/>
                    <a:pt x="1" y="510"/>
                    <a:pt x="1" y="1175"/>
                  </a:cubicBezTo>
                  <a:cubicBezTo>
                    <a:pt x="1" y="1818"/>
                    <a:pt x="533" y="2327"/>
                    <a:pt x="1175" y="2327"/>
                  </a:cubicBezTo>
                  <a:cubicBezTo>
                    <a:pt x="1818" y="2327"/>
                    <a:pt x="2349" y="1818"/>
                    <a:pt x="2349" y="1175"/>
                  </a:cubicBezTo>
                  <a:cubicBezTo>
                    <a:pt x="2349" y="510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7"/>
            <p:cNvSpPr/>
            <p:nvPr/>
          </p:nvSpPr>
          <p:spPr>
            <a:xfrm>
              <a:off x="4680619" y="926957"/>
              <a:ext cx="75832" cy="75864"/>
            </a:xfrm>
            <a:custGeom>
              <a:avLst/>
              <a:gdLst/>
              <a:ahLst/>
              <a:cxnLst/>
              <a:rect l="l" t="t" r="r" b="b"/>
              <a:pathLst>
                <a:path w="2349" h="2350" extrusionOk="0">
                  <a:moveTo>
                    <a:pt x="1175" y="289"/>
                  </a:moveTo>
                  <a:cubicBezTo>
                    <a:pt x="1662" y="289"/>
                    <a:pt x="2061" y="687"/>
                    <a:pt x="2061" y="1175"/>
                  </a:cubicBezTo>
                  <a:cubicBezTo>
                    <a:pt x="2061" y="1662"/>
                    <a:pt x="1662" y="2061"/>
                    <a:pt x="1175" y="2061"/>
                  </a:cubicBezTo>
                  <a:cubicBezTo>
                    <a:pt x="687" y="2061"/>
                    <a:pt x="288" y="1662"/>
                    <a:pt x="288" y="1175"/>
                  </a:cubicBezTo>
                  <a:cubicBezTo>
                    <a:pt x="288" y="687"/>
                    <a:pt x="687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2" y="1"/>
                    <a:pt x="0" y="532"/>
                    <a:pt x="0" y="1175"/>
                  </a:cubicBezTo>
                  <a:cubicBezTo>
                    <a:pt x="0" y="1817"/>
                    <a:pt x="532" y="2349"/>
                    <a:pt x="1175" y="2349"/>
                  </a:cubicBezTo>
                  <a:cubicBezTo>
                    <a:pt x="1817" y="2349"/>
                    <a:pt x="2349" y="1817"/>
                    <a:pt x="2349" y="1175"/>
                  </a:cubicBezTo>
                  <a:cubicBezTo>
                    <a:pt x="2349" y="532"/>
                    <a:pt x="1817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7"/>
            <p:cNvSpPr/>
            <p:nvPr/>
          </p:nvSpPr>
          <p:spPr>
            <a:xfrm>
              <a:off x="4521110" y="221708"/>
              <a:ext cx="252514" cy="803996"/>
            </a:xfrm>
            <a:custGeom>
              <a:avLst/>
              <a:gdLst/>
              <a:ahLst/>
              <a:cxnLst/>
              <a:rect l="l" t="t" r="r" b="b"/>
              <a:pathLst>
                <a:path w="7822" h="24905" extrusionOk="0">
                  <a:moveTo>
                    <a:pt x="7622" y="0"/>
                  </a:moveTo>
                  <a:lnTo>
                    <a:pt x="1" y="7600"/>
                  </a:lnTo>
                  <a:lnTo>
                    <a:pt x="1" y="24904"/>
                  </a:lnTo>
                  <a:lnTo>
                    <a:pt x="289" y="24904"/>
                  </a:lnTo>
                  <a:lnTo>
                    <a:pt x="289" y="7733"/>
                  </a:lnTo>
                  <a:lnTo>
                    <a:pt x="7822" y="200"/>
                  </a:lnTo>
                  <a:lnTo>
                    <a:pt x="762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7"/>
            <p:cNvSpPr/>
            <p:nvPr/>
          </p:nvSpPr>
          <p:spPr>
            <a:xfrm>
              <a:off x="4754998" y="169507"/>
              <a:ext cx="75864" cy="75121"/>
            </a:xfrm>
            <a:custGeom>
              <a:avLst/>
              <a:gdLst/>
              <a:ahLst/>
              <a:cxnLst/>
              <a:rect l="l" t="t" r="r" b="b"/>
              <a:pathLst>
                <a:path w="2350" h="2327" extrusionOk="0">
                  <a:moveTo>
                    <a:pt x="1175" y="266"/>
                  </a:moveTo>
                  <a:cubicBezTo>
                    <a:pt x="1662" y="266"/>
                    <a:pt x="2083" y="665"/>
                    <a:pt x="2083" y="1174"/>
                  </a:cubicBezTo>
                  <a:cubicBezTo>
                    <a:pt x="2083" y="1662"/>
                    <a:pt x="1662" y="2061"/>
                    <a:pt x="1175" y="2061"/>
                  </a:cubicBezTo>
                  <a:cubicBezTo>
                    <a:pt x="687" y="2061"/>
                    <a:pt x="289" y="1662"/>
                    <a:pt x="289" y="1174"/>
                  </a:cubicBezTo>
                  <a:cubicBezTo>
                    <a:pt x="289" y="665"/>
                    <a:pt x="687" y="266"/>
                    <a:pt x="1175" y="266"/>
                  </a:cubicBezTo>
                  <a:close/>
                  <a:moveTo>
                    <a:pt x="1175" y="0"/>
                  </a:moveTo>
                  <a:cubicBezTo>
                    <a:pt x="532" y="0"/>
                    <a:pt x="1" y="510"/>
                    <a:pt x="1" y="1174"/>
                  </a:cubicBezTo>
                  <a:cubicBezTo>
                    <a:pt x="1" y="1817"/>
                    <a:pt x="532" y="2326"/>
                    <a:pt x="1175" y="2326"/>
                  </a:cubicBezTo>
                  <a:cubicBezTo>
                    <a:pt x="1817" y="2326"/>
                    <a:pt x="2349" y="1817"/>
                    <a:pt x="2349" y="1174"/>
                  </a:cubicBezTo>
                  <a:cubicBezTo>
                    <a:pt x="2349" y="510"/>
                    <a:pt x="1817" y="0"/>
                    <a:pt x="1175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7"/>
            <p:cNvSpPr/>
            <p:nvPr/>
          </p:nvSpPr>
          <p:spPr>
            <a:xfrm>
              <a:off x="4488214" y="1019932"/>
              <a:ext cx="75121" cy="75864"/>
            </a:xfrm>
            <a:custGeom>
              <a:avLst/>
              <a:gdLst/>
              <a:ahLst/>
              <a:cxnLst/>
              <a:rect l="l" t="t" r="r" b="b"/>
              <a:pathLst>
                <a:path w="2327" h="2350" extrusionOk="0">
                  <a:moveTo>
                    <a:pt x="1152" y="289"/>
                  </a:moveTo>
                  <a:cubicBezTo>
                    <a:pt x="1662" y="289"/>
                    <a:pt x="2061" y="688"/>
                    <a:pt x="2061" y="1175"/>
                  </a:cubicBezTo>
                  <a:cubicBezTo>
                    <a:pt x="2061" y="1663"/>
                    <a:pt x="1662" y="2061"/>
                    <a:pt x="1152" y="2061"/>
                  </a:cubicBezTo>
                  <a:cubicBezTo>
                    <a:pt x="665" y="2061"/>
                    <a:pt x="266" y="1663"/>
                    <a:pt x="266" y="1175"/>
                  </a:cubicBezTo>
                  <a:cubicBezTo>
                    <a:pt x="266" y="688"/>
                    <a:pt x="665" y="289"/>
                    <a:pt x="1152" y="289"/>
                  </a:cubicBezTo>
                  <a:close/>
                  <a:moveTo>
                    <a:pt x="1152" y="1"/>
                  </a:moveTo>
                  <a:cubicBezTo>
                    <a:pt x="510" y="1"/>
                    <a:pt x="0" y="533"/>
                    <a:pt x="0" y="1175"/>
                  </a:cubicBezTo>
                  <a:cubicBezTo>
                    <a:pt x="0" y="1818"/>
                    <a:pt x="510" y="2349"/>
                    <a:pt x="1152" y="2349"/>
                  </a:cubicBezTo>
                  <a:cubicBezTo>
                    <a:pt x="1817" y="2349"/>
                    <a:pt x="2327" y="1818"/>
                    <a:pt x="2327" y="1175"/>
                  </a:cubicBezTo>
                  <a:cubicBezTo>
                    <a:pt x="2327" y="533"/>
                    <a:pt x="1817" y="1"/>
                    <a:pt x="1152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7"/>
            <p:cNvSpPr/>
            <p:nvPr/>
          </p:nvSpPr>
          <p:spPr>
            <a:xfrm>
              <a:off x="4343006" y="208117"/>
              <a:ext cx="251804" cy="906977"/>
            </a:xfrm>
            <a:custGeom>
              <a:avLst/>
              <a:gdLst/>
              <a:ahLst/>
              <a:cxnLst/>
              <a:rect l="l" t="t" r="r" b="b"/>
              <a:pathLst>
                <a:path w="7800" h="28095" extrusionOk="0">
                  <a:moveTo>
                    <a:pt x="7600" y="0"/>
                  </a:moveTo>
                  <a:lnTo>
                    <a:pt x="1" y="7600"/>
                  </a:lnTo>
                  <a:lnTo>
                    <a:pt x="1" y="28095"/>
                  </a:lnTo>
                  <a:lnTo>
                    <a:pt x="289" y="28095"/>
                  </a:lnTo>
                  <a:lnTo>
                    <a:pt x="289" y="7711"/>
                  </a:lnTo>
                  <a:lnTo>
                    <a:pt x="7800" y="200"/>
                  </a:lnTo>
                  <a:lnTo>
                    <a:pt x="7600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7"/>
            <p:cNvSpPr/>
            <p:nvPr/>
          </p:nvSpPr>
          <p:spPr>
            <a:xfrm>
              <a:off x="4576894" y="155173"/>
              <a:ext cx="75864" cy="75864"/>
            </a:xfrm>
            <a:custGeom>
              <a:avLst/>
              <a:gdLst/>
              <a:ahLst/>
              <a:cxnLst/>
              <a:rect l="l" t="t" r="r" b="b"/>
              <a:pathLst>
                <a:path w="2350" h="2350" extrusionOk="0">
                  <a:moveTo>
                    <a:pt x="1175" y="289"/>
                  </a:moveTo>
                  <a:cubicBezTo>
                    <a:pt x="1662" y="289"/>
                    <a:pt x="2061" y="688"/>
                    <a:pt x="2061" y="1175"/>
                  </a:cubicBezTo>
                  <a:cubicBezTo>
                    <a:pt x="2061" y="1663"/>
                    <a:pt x="1662" y="2084"/>
                    <a:pt x="1175" y="2084"/>
                  </a:cubicBezTo>
                  <a:cubicBezTo>
                    <a:pt x="688" y="2084"/>
                    <a:pt x="267" y="1663"/>
                    <a:pt x="267" y="1175"/>
                  </a:cubicBezTo>
                  <a:cubicBezTo>
                    <a:pt x="267" y="688"/>
                    <a:pt x="688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2" y="1"/>
                    <a:pt x="1" y="533"/>
                    <a:pt x="1" y="1175"/>
                  </a:cubicBezTo>
                  <a:cubicBezTo>
                    <a:pt x="1" y="1818"/>
                    <a:pt x="532" y="2349"/>
                    <a:pt x="1175" y="2349"/>
                  </a:cubicBezTo>
                  <a:cubicBezTo>
                    <a:pt x="1818" y="2349"/>
                    <a:pt x="2349" y="1818"/>
                    <a:pt x="2349" y="1175"/>
                  </a:cubicBezTo>
                  <a:cubicBezTo>
                    <a:pt x="2349" y="533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7"/>
            <p:cNvSpPr/>
            <p:nvPr/>
          </p:nvSpPr>
          <p:spPr>
            <a:xfrm>
              <a:off x="4312241" y="1107192"/>
              <a:ext cx="75864" cy="75864"/>
            </a:xfrm>
            <a:custGeom>
              <a:avLst/>
              <a:gdLst/>
              <a:ahLst/>
              <a:cxnLst/>
              <a:rect l="l" t="t" r="r" b="b"/>
              <a:pathLst>
                <a:path w="2350" h="2350" extrusionOk="0">
                  <a:moveTo>
                    <a:pt x="1175" y="289"/>
                  </a:moveTo>
                  <a:cubicBezTo>
                    <a:pt x="1685" y="289"/>
                    <a:pt x="2084" y="688"/>
                    <a:pt x="2084" y="1175"/>
                  </a:cubicBezTo>
                  <a:cubicBezTo>
                    <a:pt x="2084" y="1685"/>
                    <a:pt x="1685" y="2084"/>
                    <a:pt x="1175" y="2084"/>
                  </a:cubicBezTo>
                  <a:cubicBezTo>
                    <a:pt x="688" y="2084"/>
                    <a:pt x="289" y="1685"/>
                    <a:pt x="289" y="1175"/>
                  </a:cubicBezTo>
                  <a:cubicBezTo>
                    <a:pt x="289" y="688"/>
                    <a:pt x="688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3" y="1"/>
                    <a:pt x="1" y="533"/>
                    <a:pt x="1" y="1175"/>
                  </a:cubicBezTo>
                  <a:cubicBezTo>
                    <a:pt x="1" y="1840"/>
                    <a:pt x="533" y="2349"/>
                    <a:pt x="1175" y="2349"/>
                  </a:cubicBezTo>
                  <a:cubicBezTo>
                    <a:pt x="1818" y="2349"/>
                    <a:pt x="2349" y="1840"/>
                    <a:pt x="2349" y="1175"/>
                  </a:cubicBezTo>
                  <a:cubicBezTo>
                    <a:pt x="2349" y="533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5" name="Google Shape;395;p7"/>
          <p:cNvGrpSpPr/>
          <p:nvPr/>
        </p:nvGrpSpPr>
        <p:grpSpPr>
          <a:xfrm>
            <a:off x="10247615" y="6122210"/>
            <a:ext cx="749479" cy="1001139"/>
            <a:chOff x="7685903" y="4591772"/>
            <a:chExt cx="562123" cy="750873"/>
          </a:xfrm>
        </p:grpSpPr>
        <p:grpSp>
          <p:nvGrpSpPr>
            <p:cNvPr id="396" name="Google Shape;396;p7"/>
            <p:cNvGrpSpPr/>
            <p:nvPr/>
          </p:nvGrpSpPr>
          <p:grpSpPr>
            <a:xfrm>
              <a:off x="7685903" y="4591772"/>
              <a:ext cx="182798" cy="598473"/>
              <a:chOff x="3638102" y="4583399"/>
              <a:chExt cx="182798" cy="598473"/>
            </a:xfrm>
          </p:grpSpPr>
          <p:sp>
            <p:nvSpPr>
              <p:cNvPr id="397" name="Google Shape;397;p7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7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99" name="Google Shape;399;p7"/>
            <p:cNvGrpSpPr/>
            <p:nvPr/>
          </p:nvGrpSpPr>
          <p:grpSpPr>
            <a:xfrm>
              <a:off x="8065228" y="4744172"/>
              <a:ext cx="182798" cy="598473"/>
              <a:chOff x="3638102" y="4583399"/>
              <a:chExt cx="182798" cy="598473"/>
            </a:xfrm>
          </p:grpSpPr>
          <p:sp>
            <p:nvSpPr>
              <p:cNvPr id="400" name="Google Shape;400;p7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" name="Google Shape;401;p7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02" name="Google Shape;402;p7"/>
          <p:cNvGrpSpPr/>
          <p:nvPr/>
        </p:nvGrpSpPr>
        <p:grpSpPr>
          <a:xfrm flipH="1">
            <a:off x="-39499" y="3379618"/>
            <a:ext cx="533189" cy="869180"/>
            <a:chOff x="8772496" y="3715501"/>
            <a:chExt cx="399902" cy="651901"/>
          </a:xfrm>
        </p:grpSpPr>
        <p:sp>
          <p:nvSpPr>
            <p:cNvPr id="403" name="Google Shape;403;p7"/>
            <p:cNvSpPr/>
            <p:nvPr/>
          </p:nvSpPr>
          <p:spPr>
            <a:xfrm>
              <a:off x="8838105" y="3859218"/>
              <a:ext cx="334293" cy="508184"/>
            </a:xfrm>
            <a:custGeom>
              <a:avLst/>
              <a:gdLst/>
              <a:ahLst/>
              <a:cxnLst/>
              <a:rect l="l" t="t" r="r" b="b"/>
              <a:pathLst>
                <a:path w="7113" h="10813" extrusionOk="0">
                  <a:moveTo>
                    <a:pt x="0" y="1"/>
                  </a:moveTo>
                  <a:lnTo>
                    <a:pt x="0" y="3723"/>
                  </a:lnTo>
                  <a:lnTo>
                    <a:pt x="7112" y="10813"/>
                  </a:lnTo>
                  <a:lnTo>
                    <a:pt x="7112" y="10436"/>
                  </a:lnTo>
                  <a:lnTo>
                    <a:pt x="288" y="3612"/>
                  </a:lnTo>
                  <a:lnTo>
                    <a:pt x="288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7"/>
            <p:cNvSpPr/>
            <p:nvPr/>
          </p:nvSpPr>
          <p:spPr>
            <a:xfrm>
              <a:off x="8772496" y="3715501"/>
              <a:ext cx="143718" cy="143765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89"/>
                  </a:moveTo>
                  <a:cubicBezTo>
                    <a:pt x="2216" y="289"/>
                    <a:pt x="2792" y="843"/>
                    <a:pt x="2792" y="1530"/>
                  </a:cubicBezTo>
                  <a:cubicBezTo>
                    <a:pt x="2792" y="2217"/>
                    <a:pt x="2216" y="2793"/>
                    <a:pt x="1529" y="2793"/>
                  </a:cubicBezTo>
                  <a:cubicBezTo>
                    <a:pt x="842" y="2793"/>
                    <a:pt x="288" y="2217"/>
                    <a:pt x="288" y="1530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27"/>
                    <a:pt x="621" y="2992"/>
                    <a:pt x="1396" y="3059"/>
                  </a:cubicBezTo>
                  <a:lnTo>
                    <a:pt x="1396" y="2926"/>
                  </a:lnTo>
                  <a:lnTo>
                    <a:pt x="1684" y="2926"/>
                  </a:lnTo>
                  <a:lnTo>
                    <a:pt x="1684" y="3059"/>
                  </a:lnTo>
                  <a:cubicBezTo>
                    <a:pt x="2460" y="2992"/>
                    <a:pt x="3058" y="2327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5" name="Google Shape;405;p7"/>
          <p:cNvGrpSpPr/>
          <p:nvPr/>
        </p:nvGrpSpPr>
        <p:grpSpPr>
          <a:xfrm rot="5400000">
            <a:off x="89545" y="1664105"/>
            <a:ext cx="245699" cy="804408"/>
            <a:chOff x="3638102" y="4583399"/>
            <a:chExt cx="182798" cy="598473"/>
          </a:xfrm>
        </p:grpSpPr>
        <p:sp>
          <p:nvSpPr>
            <p:cNvPr id="406" name="Google Shape;406;p7"/>
            <p:cNvSpPr/>
            <p:nvPr/>
          </p:nvSpPr>
          <p:spPr>
            <a:xfrm>
              <a:off x="3710947" y="4755502"/>
              <a:ext cx="21214" cy="426370"/>
            </a:xfrm>
            <a:custGeom>
              <a:avLst/>
              <a:gdLst/>
              <a:ahLst/>
              <a:cxnLst/>
              <a:rect l="l" t="t" r="r" b="b"/>
              <a:pathLst>
                <a:path w="355" h="7135" extrusionOk="0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7"/>
            <p:cNvSpPr/>
            <p:nvPr/>
          </p:nvSpPr>
          <p:spPr>
            <a:xfrm>
              <a:off x="3638102" y="4583399"/>
              <a:ext cx="182798" cy="181424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8" name="Google Shape;408;p7"/>
          <p:cNvGrpSpPr/>
          <p:nvPr/>
        </p:nvGrpSpPr>
        <p:grpSpPr>
          <a:xfrm>
            <a:off x="-855130" y="68056"/>
            <a:ext cx="4579550" cy="1459141"/>
            <a:chOff x="1035175" y="739350"/>
            <a:chExt cx="2659900" cy="847500"/>
          </a:xfrm>
        </p:grpSpPr>
        <p:sp>
          <p:nvSpPr>
            <p:cNvPr id="409" name="Google Shape;409;p7"/>
            <p:cNvSpPr/>
            <p:nvPr/>
          </p:nvSpPr>
          <p:spPr>
            <a:xfrm>
              <a:off x="1092800" y="1117100"/>
              <a:ext cx="2529150" cy="430400"/>
            </a:xfrm>
            <a:custGeom>
              <a:avLst/>
              <a:gdLst/>
              <a:ahLst/>
              <a:cxnLst/>
              <a:rect l="l" t="t" r="r" b="b"/>
              <a:pathLst>
                <a:path w="101166" h="17216" extrusionOk="0">
                  <a:moveTo>
                    <a:pt x="55613" y="1"/>
                  </a:moveTo>
                  <a:lnTo>
                    <a:pt x="49054" y="6559"/>
                  </a:lnTo>
                  <a:lnTo>
                    <a:pt x="5960" y="6559"/>
                  </a:lnTo>
                  <a:lnTo>
                    <a:pt x="0" y="12497"/>
                  </a:lnTo>
                  <a:lnTo>
                    <a:pt x="200" y="12696"/>
                  </a:lnTo>
                  <a:lnTo>
                    <a:pt x="6071" y="6825"/>
                  </a:lnTo>
                  <a:lnTo>
                    <a:pt x="49165" y="6825"/>
                  </a:lnTo>
                  <a:lnTo>
                    <a:pt x="55723" y="289"/>
                  </a:lnTo>
                  <a:lnTo>
                    <a:pt x="63589" y="289"/>
                  </a:lnTo>
                  <a:lnTo>
                    <a:pt x="80516" y="17216"/>
                  </a:lnTo>
                  <a:lnTo>
                    <a:pt x="101166" y="17216"/>
                  </a:lnTo>
                  <a:lnTo>
                    <a:pt x="101166" y="16928"/>
                  </a:lnTo>
                  <a:lnTo>
                    <a:pt x="80627" y="16928"/>
                  </a:lnTo>
                  <a:lnTo>
                    <a:pt x="63700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7"/>
            <p:cNvSpPr/>
            <p:nvPr/>
          </p:nvSpPr>
          <p:spPr>
            <a:xfrm>
              <a:off x="1035175" y="1417725"/>
              <a:ext cx="83675" cy="76600"/>
            </a:xfrm>
            <a:custGeom>
              <a:avLst/>
              <a:gdLst/>
              <a:ahLst/>
              <a:cxnLst/>
              <a:rect l="l" t="t" r="r" b="b"/>
              <a:pathLst>
                <a:path w="3347" h="3064" extrusionOk="0">
                  <a:moveTo>
                    <a:pt x="1663" y="283"/>
                  </a:moveTo>
                  <a:cubicBezTo>
                    <a:pt x="1984" y="283"/>
                    <a:pt x="2305" y="405"/>
                    <a:pt x="2549" y="649"/>
                  </a:cubicBezTo>
                  <a:cubicBezTo>
                    <a:pt x="3036" y="1136"/>
                    <a:pt x="3036" y="1934"/>
                    <a:pt x="2549" y="2421"/>
                  </a:cubicBezTo>
                  <a:cubicBezTo>
                    <a:pt x="2305" y="2665"/>
                    <a:pt x="1984" y="2787"/>
                    <a:pt x="1663" y="2787"/>
                  </a:cubicBezTo>
                  <a:cubicBezTo>
                    <a:pt x="1341" y="2787"/>
                    <a:pt x="1020" y="2665"/>
                    <a:pt x="776" y="2421"/>
                  </a:cubicBezTo>
                  <a:cubicBezTo>
                    <a:pt x="289" y="1934"/>
                    <a:pt x="289" y="1136"/>
                    <a:pt x="776" y="649"/>
                  </a:cubicBezTo>
                  <a:cubicBezTo>
                    <a:pt x="1020" y="405"/>
                    <a:pt x="1341" y="283"/>
                    <a:pt x="1663" y="283"/>
                  </a:cubicBezTo>
                  <a:close/>
                  <a:moveTo>
                    <a:pt x="1674" y="1"/>
                  </a:moveTo>
                  <a:cubicBezTo>
                    <a:pt x="1286" y="1"/>
                    <a:pt x="898" y="150"/>
                    <a:pt x="599" y="450"/>
                  </a:cubicBezTo>
                  <a:cubicBezTo>
                    <a:pt x="1" y="1048"/>
                    <a:pt x="1" y="2023"/>
                    <a:pt x="599" y="2621"/>
                  </a:cubicBezTo>
                  <a:cubicBezTo>
                    <a:pt x="887" y="2909"/>
                    <a:pt x="1286" y="3064"/>
                    <a:pt x="1663" y="3064"/>
                  </a:cubicBezTo>
                  <a:cubicBezTo>
                    <a:pt x="2061" y="3064"/>
                    <a:pt x="2460" y="2909"/>
                    <a:pt x="2748" y="2621"/>
                  </a:cubicBezTo>
                  <a:cubicBezTo>
                    <a:pt x="3347" y="2023"/>
                    <a:pt x="3347" y="1048"/>
                    <a:pt x="2748" y="450"/>
                  </a:cubicBezTo>
                  <a:cubicBezTo>
                    <a:pt x="2449" y="150"/>
                    <a:pt x="2061" y="1"/>
                    <a:pt x="1674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7"/>
            <p:cNvSpPr/>
            <p:nvPr/>
          </p:nvSpPr>
          <p:spPr>
            <a:xfrm>
              <a:off x="3611400" y="1510225"/>
              <a:ext cx="83675" cy="76625"/>
            </a:xfrm>
            <a:custGeom>
              <a:avLst/>
              <a:gdLst/>
              <a:ahLst/>
              <a:cxnLst/>
              <a:rect l="l" t="t" r="r" b="b"/>
              <a:pathLst>
                <a:path w="3347" h="3065" extrusionOk="0">
                  <a:moveTo>
                    <a:pt x="1663" y="283"/>
                  </a:moveTo>
                  <a:cubicBezTo>
                    <a:pt x="1984" y="283"/>
                    <a:pt x="2305" y="405"/>
                    <a:pt x="2549" y="649"/>
                  </a:cubicBezTo>
                  <a:cubicBezTo>
                    <a:pt x="3036" y="1136"/>
                    <a:pt x="3036" y="1934"/>
                    <a:pt x="2549" y="2422"/>
                  </a:cubicBezTo>
                  <a:cubicBezTo>
                    <a:pt x="2305" y="2665"/>
                    <a:pt x="1984" y="2787"/>
                    <a:pt x="1663" y="2787"/>
                  </a:cubicBezTo>
                  <a:cubicBezTo>
                    <a:pt x="1341" y="2787"/>
                    <a:pt x="1020" y="2665"/>
                    <a:pt x="776" y="2422"/>
                  </a:cubicBezTo>
                  <a:cubicBezTo>
                    <a:pt x="311" y="1934"/>
                    <a:pt x="311" y="1136"/>
                    <a:pt x="776" y="649"/>
                  </a:cubicBezTo>
                  <a:cubicBezTo>
                    <a:pt x="1020" y="405"/>
                    <a:pt x="1341" y="283"/>
                    <a:pt x="1663" y="283"/>
                  </a:cubicBezTo>
                  <a:close/>
                  <a:moveTo>
                    <a:pt x="1674" y="1"/>
                  </a:moveTo>
                  <a:cubicBezTo>
                    <a:pt x="1286" y="1"/>
                    <a:pt x="898" y="151"/>
                    <a:pt x="599" y="450"/>
                  </a:cubicBezTo>
                  <a:cubicBezTo>
                    <a:pt x="1" y="1048"/>
                    <a:pt x="1" y="2023"/>
                    <a:pt x="599" y="2599"/>
                  </a:cubicBezTo>
                  <a:cubicBezTo>
                    <a:pt x="887" y="2909"/>
                    <a:pt x="1286" y="3064"/>
                    <a:pt x="1663" y="3064"/>
                  </a:cubicBezTo>
                  <a:cubicBezTo>
                    <a:pt x="2062" y="3064"/>
                    <a:pt x="2460" y="2909"/>
                    <a:pt x="2748" y="2599"/>
                  </a:cubicBezTo>
                  <a:cubicBezTo>
                    <a:pt x="3347" y="2023"/>
                    <a:pt x="3347" y="1048"/>
                    <a:pt x="2748" y="450"/>
                  </a:cubicBezTo>
                  <a:cubicBezTo>
                    <a:pt x="2449" y="151"/>
                    <a:pt x="2062" y="1"/>
                    <a:pt x="1674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7"/>
            <p:cNvSpPr/>
            <p:nvPr/>
          </p:nvSpPr>
          <p:spPr>
            <a:xfrm>
              <a:off x="1509875" y="739350"/>
              <a:ext cx="638125" cy="396600"/>
            </a:xfrm>
            <a:custGeom>
              <a:avLst/>
              <a:gdLst/>
              <a:ahLst/>
              <a:cxnLst/>
              <a:rect l="l" t="t" r="r" b="b"/>
              <a:pathLst>
                <a:path w="25525" h="15864" extrusionOk="0">
                  <a:moveTo>
                    <a:pt x="1" y="0"/>
                  </a:moveTo>
                  <a:lnTo>
                    <a:pt x="1" y="5650"/>
                  </a:lnTo>
                  <a:lnTo>
                    <a:pt x="10237" y="15864"/>
                  </a:lnTo>
                  <a:lnTo>
                    <a:pt x="25525" y="15864"/>
                  </a:lnTo>
                  <a:lnTo>
                    <a:pt x="25525" y="15576"/>
                  </a:lnTo>
                  <a:lnTo>
                    <a:pt x="10348" y="15576"/>
                  </a:lnTo>
                  <a:lnTo>
                    <a:pt x="289" y="5539"/>
                  </a:lnTo>
                  <a:lnTo>
                    <a:pt x="289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7"/>
            <p:cNvSpPr/>
            <p:nvPr/>
          </p:nvSpPr>
          <p:spPr>
            <a:xfrm>
              <a:off x="2140225" y="1087600"/>
              <a:ext cx="83675" cy="76050"/>
            </a:xfrm>
            <a:custGeom>
              <a:avLst/>
              <a:gdLst/>
              <a:ahLst/>
              <a:cxnLst/>
              <a:rect l="l" t="t" r="r" b="b"/>
              <a:pathLst>
                <a:path w="3347" h="3042" extrusionOk="0">
                  <a:moveTo>
                    <a:pt x="1663" y="272"/>
                  </a:moveTo>
                  <a:cubicBezTo>
                    <a:pt x="1995" y="272"/>
                    <a:pt x="2305" y="405"/>
                    <a:pt x="2549" y="649"/>
                  </a:cubicBezTo>
                  <a:cubicBezTo>
                    <a:pt x="3036" y="1136"/>
                    <a:pt x="3036" y="1912"/>
                    <a:pt x="2549" y="2399"/>
                  </a:cubicBezTo>
                  <a:cubicBezTo>
                    <a:pt x="2305" y="2643"/>
                    <a:pt x="1984" y="2765"/>
                    <a:pt x="1663" y="2765"/>
                  </a:cubicBezTo>
                  <a:cubicBezTo>
                    <a:pt x="1341" y="2765"/>
                    <a:pt x="1020" y="2643"/>
                    <a:pt x="776" y="2399"/>
                  </a:cubicBezTo>
                  <a:cubicBezTo>
                    <a:pt x="289" y="1912"/>
                    <a:pt x="289" y="1136"/>
                    <a:pt x="776" y="649"/>
                  </a:cubicBezTo>
                  <a:cubicBezTo>
                    <a:pt x="1020" y="405"/>
                    <a:pt x="1352" y="272"/>
                    <a:pt x="1663" y="272"/>
                  </a:cubicBezTo>
                  <a:close/>
                  <a:moveTo>
                    <a:pt x="1674" y="1"/>
                  </a:moveTo>
                  <a:cubicBezTo>
                    <a:pt x="1286" y="1"/>
                    <a:pt x="898" y="150"/>
                    <a:pt x="599" y="449"/>
                  </a:cubicBezTo>
                  <a:cubicBezTo>
                    <a:pt x="1" y="1048"/>
                    <a:pt x="1" y="2000"/>
                    <a:pt x="599" y="2599"/>
                  </a:cubicBezTo>
                  <a:cubicBezTo>
                    <a:pt x="887" y="2909"/>
                    <a:pt x="1286" y="3042"/>
                    <a:pt x="1663" y="3042"/>
                  </a:cubicBezTo>
                  <a:cubicBezTo>
                    <a:pt x="2061" y="3042"/>
                    <a:pt x="2460" y="2909"/>
                    <a:pt x="2748" y="2599"/>
                  </a:cubicBezTo>
                  <a:cubicBezTo>
                    <a:pt x="3346" y="2000"/>
                    <a:pt x="3346" y="1048"/>
                    <a:pt x="2748" y="449"/>
                  </a:cubicBezTo>
                  <a:cubicBezTo>
                    <a:pt x="2449" y="150"/>
                    <a:pt x="2061" y="1"/>
                    <a:pt x="1674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4" name="Google Shape;414;p7"/>
          <p:cNvGrpSpPr/>
          <p:nvPr/>
        </p:nvGrpSpPr>
        <p:grpSpPr>
          <a:xfrm rot="5400000">
            <a:off x="11033480" y="2052632"/>
            <a:ext cx="1175877" cy="433661"/>
            <a:chOff x="4761438" y="4276425"/>
            <a:chExt cx="881930" cy="325254"/>
          </a:xfrm>
        </p:grpSpPr>
        <p:sp>
          <p:nvSpPr>
            <p:cNvPr id="415" name="Google Shape;415;p7"/>
            <p:cNvSpPr/>
            <p:nvPr/>
          </p:nvSpPr>
          <p:spPr>
            <a:xfrm>
              <a:off x="5424363" y="447398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93" y="399"/>
                  </a:moveTo>
                  <a:lnTo>
                    <a:pt x="2593" y="2659"/>
                  </a:lnTo>
                  <a:lnTo>
                    <a:pt x="399" y="2659"/>
                  </a:lnTo>
                  <a:lnTo>
                    <a:pt x="399" y="399"/>
                  </a:lnTo>
                  <a:close/>
                  <a:moveTo>
                    <a:pt x="1" y="1"/>
                  </a:moveTo>
                  <a:lnTo>
                    <a:pt x="1" y="3036"/>
                  </a:lnTo>
                  <a:lnTo>
                    <a:pt x="2969" y="3036"/>
                  </a:lnTo>
                  <a:lnTo>
                    <a:pt x="29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7"/>
            <p:cNvSpPr/>
            <p:nvPr/>
          </p:nvSpPr>
          <p:spPr>
            <a:xfrm>
              <a:off x="5235220" y="447398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99"/>
                  </a:moveTo>
                  <a:lnTo>
                    <a:pt x="2571" y="2659"/>
                  </a:lnTo>
                  <a:lnTo>
                    <a:pt x="399" y="2659"/>
                  </a:lnTo>
                  <a:lnTo>
                    <a:pt x="399" y="399"/>
                  </a:lnTo>
                  <a:close/>
                  <a:moveTo>
                    <a:pt x="1" y="1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7"/>
            <p:cNvSpPr/>
            <p:nvPr/>
          </p:nvSpPr>
          <p:spPr>
            <a:xfrm>
              <a:off x="5046076" y="447398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99"/>
                  </a:moveTo>
                  <a:lnTo>
                    <a:pt x="2571" y="2659"/>
                  </a:lnTo>
                  <a:lnTo>
                    <a:pt x="400" y="2659"/>
                  </a:lnTo>
                  <a:lnTo>
                    <a:pt x="400" y="399"/>
                  </a:lnTo>
                  <a:close/>
                  <a:moveTo>
                    <a:pt x="1" y="1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7"/>
            <p:cNvSpPr/>
            <p:nvPr/>
          </p:nvSpPr>
          <p:spPr>
            <a:xfrm>
              <a:off x="4856933" y="447398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99"/>
                  </a:moveTo>
                  <a:lnTo>
                    <a:pt x="2571" y="2659"/>
                  </a:lnTo>
                  <a:lnTo>
                    <a:pt x="400" y="2659"/>
                  </a:lnTo>
                  <a:lnTo>
                    <a:pt x="400" y="399"/>
                  </a:lnTo>
                  <a:close/>
                  <a:moveTo>
                    <a:pt x="1" y="1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7"/>
            <p:cNvSpPr/>
            <p:nvPr/>
          </p:nvSpPr>
          <p:spPr>
            <a:xfrm>
              <a:off x="5360094" y="4529884"/>
              <a:ext cx="64310" cy="15899"/>
            </a:xfrm>
            <a:custGeom>
              <a:avLst/>
              <a:gdLst/>
              <a:ahLst/>
              <a:cxnLst/>
              <a:rect l="l" t="t" r="r" b="b"/>
              <a:pathLst>
                <a:path w="1529" h="378" extrusionOk="0">
                  <a:moveTo>
                    <a:pt x="0" y="1"/>
                  </a:moveTo>
                  <a:lnTo>
                    <a:pt x="0" y="378"/>
                  </a:lnTo>
                  <a:lnTo>
                    <a:pt x="1529" y="37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7"/>
            <p:cNvSpPr/>
            <p:nvPr/>
          </p:nvSpPr>
          <p:spPr>
            <a:xfrm>
              <a:off x="5170951" y="4529884"/>
              <a:ext cx="64352" cy="15899"/>
            </a:xfrm>
            <a:custGeom>
              <a:avLst/>
              <a:gdLst/>
              <a:ahLst/>
              <a:cxnLst/>
              <a:rect l="l" t="t" r="r" b="b"/>
              <a:pathLst>
                <a:path w="1530" h="378" extrusionOk="0">
                  <a:moveTo>
                    <a:pt x="0" y="1"/>
                  </a:moveTo>
                  <a:lnTo>
                    <a:pt x="0" y="378"/>
                  </a:lnTo>
                  <a:lnTo>
                    <a:pt x="1529" y="37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7"/>
            <p:cNvSpPr/>
            <p:nvPr/>
          </p:nvSpPr>
          <p:spPr>
            <a:xfrm>
              <a:off x="4981808" y="4529884"/>
              <a:ext cx="64352" cy="15899"/>
            </a:xfrm>
            <a:custGeom>
              <a:avLst/>
              <a:gdLst/>
              <a:ahLst/>
              <a:cxnLst/>
              <a:rect l="l" t="t" r="r" b="b"/>
              <a:pathLst>
                <a:path w="1530" h="378" extrusionOk="0">
                  <a:moveTo>
                    <a:pt x="0" y="1"/>
                  </a:moveTo>
                  <a:lnTo>
                    <a:pt x="0" y="378"/>
                  </a:lnTo>
                  <a:lnTo>
                    <a:pt x="1529" y="37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7"/>
            <p:cNvSpPr/>
            <p:nvPr/>
          </p:nvSpPr>
          <p:spPr>
            <a:xfrm>
              <a:off x="4761438" y="4529884"/>
              <a:ext cx="99766" cy="15899"/>
            </a:xfrm>
            <a:custGeom>
              <a:avLst/>
              <a:gdLst/>
              <a:ahLst/>
              <a:cxnLst/>
              <a:rect l="l" t="t" r="r" b="b"/>
              <a:pathLst>
                <a:path w="2372" h="378" extrusionOk="0">
                  <a:moveTo>
                    <a:pt x="0" y="1"/>
                  </a:moveTo>
                  <a:lnTo>
                    <a:pt x="0" y="378"/>
                  </a:lnTo>
                  <a:lnTo>
                    <a:pt x="2371" y="378"/>
                  </a:lnTo>
                  <a:lnTo>
                    <a:pt x="2371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7"/>
            <p:cNvSpPr/>
            <p:nvPr/>
          </p:nvSpPr>
          <p:spPr>
            <a:xfrm>
              <a:off x="5544569" y="4529884"/>
              <a:ext cx="98799" cy="15899"/>
            </a:xfrm>
            <a:custGeom>
              <a:avLst/>
              <a:gdLst/>
              <a:ahLst/>
              <a:cxnLst/>
              <a:rect l="l" t="t" r="r" b="b"/>
              <a:pathLst>
                <a:path w="2349" h="378" extrusionOk="0">
                  <a:moveTo>
                    <a:pt x="0" y="1"/>
                  </a:moveTo>
                  <a:lnTo>
                    <a:pt x="0" y="378"/>
                  </a:lnTo>
                  <a:lnTo>
                    <a:pt x="2349" y="378"/>
                  </a:lnTo>
                  <a:lnTo>
                    <a:pt x="234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7"/>
            <p:cNvSpPr/>
            <p:nvPr/>
          </p:nvSpPr>
          <p:spPr>
            <a:xfrm>
              <a:off x="5424363" y="427642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93" y="377"/>
                  </a:moveTo>
                  <a:lnTo>
                    <a:pt x="2593" y="2637"/>
                  </a:lnTo>
                  <a:lnTo>
                    <a:pt x="399" y="2637"/>
                  </a:lnTo>
                  <a:lnTo>
                    <a:pt x="399" y="377"/>
                  </a:lnTo>
                  <a:close/>
                  <a:moveTo>
                    <a:pt x="1" y="0"/>
                  </a:moveTo>
                  <a:lnTo>
                    <a:pt x="1" y="3036"/>
                  </a:lnTo>
                  <a:lnTo>
                    <a:pt x="2969" y="3036"/>
                  </a:lnTo>
                  <a:lnTo>
                    <a:pt x="29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7"/>
            <p:cNvSpPr/>
            <p:nvPr/>
          </p:nvSpPr>
          <p:spPr>
            <a:xfrm>
              <a:off x="5235220" y="427642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77"/>
                  </a:moveTo>
                  <a:lnTo>
                    <a:pt x="2571" y="2637"/>
                  </a:lnTo>
                  <a:lnTo>
                    <a:pt x="399" y="2637"/>
                  </a:lnTo>
                  <a:lnTo>
                    <a:pt x="399" y="377"/>
                  </a:lnTo>
                  <a:close/>
                  <a:moveTo>
                    <a:pt x="1" y="0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7"/>
            <p:cNvSpPr/>
            <p:nvPr/>
          </p:nvSpPr>
          <p:spPr>
            <a:xfrm>
              <a:off x="5046076" y="427642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77"/>
                  </a:moveTo>
                  <a:lnTo>
                    <a:pt x="2571" y="2637"/>
                  </a:lnTo>
                  <a:lnTo>
                    <a:pt x="400" y="2637"/>
                  </a:lnTo>
                  <a:lnTo>
                    <a:pt x="400" y="377"/>
                  </a:lnTo>
                  <a:close/>
                  <a:moveTo>
                    <a:pt x="1" y="0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7"/>
            <p:cNvSpPr/>
            <p:nvPr/>
          </p:nvSpPr>
          <p:spPr>
            <a:xfrm>
              <a:off x="4856933" y="427642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77"/>
                  </a:moveTo>
                  <a:lnTo>
                    <a:pt x="2571" y="2637"/>
                  </a:lnTo>
                  <a:lnTo>
                    <a:pt x="400" y="2637"/>
                  </a:lnTo>
                  <a:lnTo>
                    <a:pt x="400" y="377"/>
                  </a:lnTo>
                  <a:close/>
                  <a:moveTo>
                    <a:pt x="1" y="0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7"/>
            <p:cNvSpPr/>
            <p:nvPr/>
          </p:nvSpPr>
          <p:spPr>
            <a:xfrm>
              <a:off x="5360094" y="4331399"/>
              <a:ext cx="64310" cy="16824"/>
            </a:xfrm>
            <a:custGeom>
              <a:avLst/>
              <a:gdLst/>
              <a:ahLst/>
              <a:cxnLst/>
              <a:rect l="l" t="t" r="r" b="b"/>
              <a:pathLst>
                <a:path w="1529" h="400" extrusionOk="0">
                  <a:moveTo>
                    <a:pt x="0" y="1"/>
                  </a:moveTo>
                  <a:lnTo>
                    <a:pt x="0" y="400"/>
                  </a:lnTo>
                  <a:lnTo>
                    <a:pt x="1529" y="400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7"/>
            <p:cNvSpPr/>
            <p:nvPr/>
          </p:nvSpPr>
          <p:spPr>
            <a:xfrm>
              <a:off x="5170951" y="4331399"/>
              <a:ext cx="64352" cy="16824"/>
            </a:xfrm>
            <a:custGeom>
              <a:avLst/>
              <a:gdLst/>
              <a:ahLst/>
              <a:cxnLst/>
              <a:rect l="l" t="t" r="r" b="b"/>
              <a:pathLst>
                <a:path w="1530" h="400" extrusionOk="0">
                  <a:moveTo>
                    <a:pt x="0" y="1"/>
                  </a:moveTo>
                  <a:lnTo>
                    <a:pt x="0" y="400"/>
                  </a:lnTo>
                  <a:lnTo>
                    <a:pt x="1529" y="400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7"/>
            <p:cNvSpPr/>
            <p:nvPr/>
          </p:nvSpPr>
          <p:spPr>
            <a:xfrm>
              <a:off x="4981808" y="4331399"/>
              <a:ext cx="64352" cy="16824"/>
            </a:xfrm>
            <a:custGeom>
              <a:avLst/>
              <a:gdLst/>
              <a:ahLst/>
              <a:cxnLst/>
              <a:rect l="l" t="t" r="r" b="b"/>
              <a:pathLst>
                <a:path w="1530" h="400" extrusionOk="0">
                  <a:moveTo>
                    <a:pt x="0" y="1"/>
                  </a:moveTo>
                  <a:lnTo>
                    <a:pt x="0" y="400"/>
                  </a:lnTo>
                  <a:lnTo>
                    <a:pt x="1529" y="400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7"/>
            <p:cNvSpPr/>
            <p:nvPr/>
          </p:nvSpPr>
          <p:spPr>
            <a:xfrm>
              <a:off x="4761438" y="4331399"/>
              <a:ext cx="99766" cy="16824"/>
            </a:xfrm>
            <a:custGeom>
              <a:avLst/>
              <a:gdLst/>
              <a:ahLst/>
              <a:cxnLst/>
              <a:rect l="l" t="t" r="r" b="b"/>
              <a:pathLst>
                <a:path w="2372" h="400" extrusionOk="0">
                  <a:moveTo>
                    <a:pt x="0" y="1"/>
                  </a:moveTo>
                  <a:lnTo>
                    <a:pt x="0" y="400"/>
                  </a:lnTo>
                  <a:lnTo>
                    <a:pt x="2371" y="400"/>
                  </a:lnTo>
                  <a:lnTo>
                    <a:pt x="2371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7"/>
            <p:cNvSpPr/>
            <p:nvPr/>
          </p:nvSpPr>
          <p:spPr>
            <a:xfrm>
              <a:off x="5544569" y="4331399"/>
              <a:ext cx="98799" cy="16824"/>
            </a:xfrm>
            <a:custGeom>
              <a:avLst/>
              <a:gdLst/>
              <a:ahLst/>
              <a:cxnLst/>
              <a:rect l="l" t="t" r="r" b="b"/>
              <a:pathLst>
                <a:path w="2349" h="400" extrusionOk="0">
                  <a:moveTo>
                    <a:pt x="0" y="1"/>
                  </a:moveTo>
                  <a:lnTo>
                    <a:pt x="0" y="400"/>
                  </a:lnTo>
                  <a:lnTo>
                    <a:pt x="2349" y="400"/>
                  </a:lnTo>
                  <a:lnTo>
                    <a:pt x="234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3" name="Google Shape;433;p7"/>
          <p:cNvGrpSpPr/>
          <p:nvPr/>
        </p:nvGrpSpPr>
        <p:grpSpPr>
          <a:xfrm>
            <a:off x="9929720" y="207149"/>
            <a:ext cx="2392765" cy="1250254"/>
            <a:chOff x="7447476" y="612577"/>
            <a:chExt cx="1794619" cy="937714"/>
          </a:xfrm>
        </p:grpSpPr>
        <p:sp>
          <p:nvSpPr>
            <p:cNvPr id="434" name="Google Shape;434;p7"/>
            <p:cNvSpPr/>
            <p:nvPr/>
          </p:nvSpPr>
          <p:spPr>
            <a:xfrm>
              <a:off x="7866602" y="1081065"/>
              <a:ext cx="1375493" cy="469226"/>
            </a:xfrm>
            <a:custGeom>
              <a:avLst/>
              <a:gdLst/>
              <a:ahLst/>
              <a:cxnLst/>
              <a:rect l="l" t="t" r="r" b="b"/>
              <a:pathLst>
                <a:path w="42608" h="14535" extrusionOk="0">
                  <a:moveTo>
                    <a:pt x="4299" y="0"/>
                  </a:moveTo>
                  <a:lnTo>
                    <a:pt x="1" y="4321"/>
                  </a:lnTo>
                  <a:cubicBezTo>
                    <a:pt x="67" y="4365"/>
                    <a:pt x="134" y="4432"/>
                    <a:pt x="200" y="4498"/>
                  </a:cubicBezTo>
                  <a:lnTo>
                    <a:pt x="4432" y="288"/>
                  </a:lnTo>
                  <a:lnTo>
                    <a:pt x="27474" y="288"/>
                  </a:lnTo>
                  <a:lnTo>
                    <a:pt x="41721" y="14535"/>
                  </a:lnTo>
                  <a:lnTo>
                    <a:pt x="42607" y="14535"/>
                  </a:lnTo>
                  <a:lnTo>
                    <a:pt x="42607" y="14269"/>
                  </a:lnTo>
                  <a:lnTo>
                    <a:pt x="41832" y="14269"/>
                  </a:lnTo>
                  <a:lnTo>
                    <a:pt x="27585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7"/>
            <p:cNvSpPr/>
            <p:nvPr/>
          </p:nvSpPr>
          <p:spPr>
            <a:xfrm>
              <a:off x="7526149" y="694834"/>
              <a:ext cx="1715944" cy="710280"/>
            </a:xfrm>
            <a:custGeom>
              <a:avLst/>
              <a:gdLst/>
              <a:ahLst/>
              <a:cxnLst/>
              <a:rect l="l" t="t" r="r" b="b"/>
              <a:pathLst>
                <a:path w="53154" h="22002" extrusionOk="0">
                  <a:moveTo>
                    <a:pt x="222" y="0"/>
                  </a:moveTo>
                  <a:cubicBezTo>
                    <a:pt x="155" y="89"/>
                    <a:pt x="89" y="133"/>
                    <a:pt x="0" y="199"/>
                  </a:cubicBezTo>
                  <a:lnTo>
                    <a:pt x="8929" y="9106"/>
                  </a:lnTo>
                  <a:lnTo>
                    <a:pt x="40258" y="9106"/>
                  </a:lnTo>
                  <a:lnTo>
                    <a:pt x="53153" y="22001"/>
                  </a:lnTo>
                  <a:lnTo>
                    <a:pt x="53153" y="21625"/>
                  </a:lnTo>
                  <a:lnTo>
                    <a:pt x="40369" y="8840"/>
                  </a:lnTo>
                  <a:lnTo>
                    <a:pt x="9040" y="8840"/>
                  </a:lnTo>
                  <a:lnTo>
                    <a:pt x="22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7"/>
            <p:cNvSpPr/>
            <p:nvPr/>
          </p:nvSpPr>
          <p:spPr>
            <a:xfrm>
              <a:off x="7447476" y="612577"/>
              <a:ext cx="98010" cy="98720"/>
            </a:xfrm>
            <a:custGeom>
              <a:avLst/>
              <a:gdLst/>
              <a:ahLst/>
              <a:cxnLst/>
              <a:rect l="l" t="t" r="r" b="b"/>
              <a:pathLst>
                <a:path w="3036" h="3058" extrusionOk="0">
                  <a:moveTo>
                    <a:pt x="1529" y="288"/>
                  </a:move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20" y="2792"/>
                    <a:pt x="266" y="2216"/>
                    <a:pt x="266" y="1529"/>
                  </a:cubicBezTo>
                  <a:cubicBezTo>
                    <a:pt x="266" y="842"/>
                    <a:pt x="820" y="288"/>
                    <a:pt x="1529" y="288"/>
                  </a:cubicBezTo>
                  <a:close/>
                  <a:moveTo>
                    <a:pt x="1529" y="0"/>
                  </a:moveTo>
                  <a:cubicBezTo>
                    <a:pt x="687" y="0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1861" y="3058"/>
                    <a:pt x="2193" y="2947"/>
                    <a:pt x="2437" y="2747"/>
                  </a:cubicBezTo>
                  <a:lnTo>
                    <a:pt x="2260" y="2570"/>
                  </a:lnTo>
                  <a:lnTo>
                    <a:pt x="2459" y="2371"/>
                  </a:lnTo>
                  <a:lnTo>
                    <a:pt x="2637" y="2548"/>
                  </a:lnTo>
                  <a:cubicBezTo>
                    <a:pt x="2902" y="2282"/>
                    <a:pt x="3035" y="1928"/>
                    <a:pt x="3035" y="1529"/>
                  </a:cubicBezTo>
                  <a:cubicBezTo>
                    <a:pt x="3035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7"/>
            <p:cNvSpPr/>
            <p:nvPr/>
          </p:nvSpPr>
          <p:spPr>
            <a:xfrm>
              <a:off x="7786509" y="1209098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288"/>
                  </a:move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42" y="2792"/>
                    <a:pt x="266" y="2216"/>
                    <a:pt x="266" y="1529"/>
                  </a:cubicBezTo>
                  <a:cubicBezTo>
                    <a:pt x="266" y="842"/>
                    <a:pt x="842" y="288"/>
                    <a:pt x="1529" y="288"/>
                  </a:cubicBezTo>
                  <a:close/>
                  <a:moveTo>
                    <a:pt x="1529" y="0"/>
                  </a:moveTo>
                  <a:cubicBezTo>
                    <a:pt x="687" y="0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1153"/>
                    <a:pt x="2903" y="798"/>
                    <a:pt x="2681" y="532"/>
                  </a:cubicBezTo>
                  <a:lnTo>
                    <a:pt x="2548" y="665"/>
                  </a:lnTo>
                  <a:lnTo>
                    <a:pt x="2371" y="466"/>
                  </a:lnTo>
                  <a:lnTo>
                    <a:pt x="2482" y="355"/>
                  </a:lnTo>
                  <a:cubicBezTo>
                    <a:pt x="2216" y="133"/>
                    <a:pt x="1883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8" name="Google Shape;438;p7"/>
          <p:cNvGrpSpPr/>
          <p:nvPr/>
        </p:nvGrpSpPr>
        <p:grpSpPr>
          <a:xfrm>
            <a:off x="3460824" y="-120603"/>
            <a:ext cx="1957728" cy="659913"/>
            <a:chOff x="-21957" y="3648039"/>
            <a:chExt cx="1468333" cy="494947"/>
          </a:xfrm>
        </p:grpSpPr>
        <p:sp>
          <p:nvSpPr>
            <p:cNvPr id="439" name="Google Shape;439;p7"/>
            <p:cNvSpPr/>
            <p:nvPr/>
          </p:nvSpPr>
          <p:spPr>
            <a:xfrm>
              <a:off x="1113676" y="3810286"/>
              <a:ext cx="332700" cy="332700"/>
            </a:xfrm>
            <a:prstGeom prst="ellipse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7"/>
            <p:cNvSpPr/>
            <p:nvPr/>
          </p:nvSpPr>
          <p:spPr>
            <a:xfrm>
              <a:off x="-21957" y="3648039"/>
              <a:ext cx="1150161" cy="332607"/>
            </a:xfrm>
            <a:custGeom>
              <a:avLst/>
              <a:gdLst/>
              <a:ahLst/>
              <a:cxnLst/>
              <a:rect l="l" t="t" r="r" b="b"/>
              <a:pathLst>
                <a:path w="35628" h="10303" extrusionOk="0">
                  <a:moveTo>
                    <a:pt x="0" y="0"/>
                  </a:moveTo>
                  <a:lnTo>
                    <a:pt x="0" y="1108"/>
                  </a:lnTo>
                  <a:lnTo>
                    <a:pt x="9062" y="10192"/>
                  </a:lnTo>
                  <a:lnTo>
                    <a:pt x="9173" y="10303"/>
                  </a:lnTo>
                  <a:lnTo>
                    <a:pt x="35583" y="10303"/>
                  </a:lnTo>
                  <a:cubicBezTo>
                    <a:pt x="35583" y="10259"/>
                    <a:pt x="35583" y="10214"/>
                    <a:pt x="35583" y="10170"/>
                  </a:cubicBezTo>
                  <a:cubicBezTo>
                    <a:pt x="35583" y="9949"/>
                    <a:pt x="35605" y="9727"/>
                    <a:pt x="35627" y="9505"/>
                  </a:cubicBezTo>
                  <a:lnTo>
                    <a:pt x="9505" y="95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7"/>
            <p:cNvSpPr/>
            <p:nvPr/>
          </p:nvSpPr>
          <p:spPr>
            <a:xfrm>
              <a:off x="1198819" y="3895801"/>
              <a:ext cx="162413" cy="161671"/>
            </a:xfrm>
            <a:custGeom>
              <a:avLst/>
              <a:gdLst/>
              <a:ahLst/>
              <a:cxnLst/>
              <a:rect l="l" t="t" r="r" b="b"/>
              <a:pathLst>
                <a:path w="5031" h="5008" extrusionOk="0">
                  <a:moveTo>
                    <a:pt x="2505" y="0"/>
                  </a:moveTo>
                  <a:cubicBezTo>
                    <a:pt x="1131" y="0"/>
                    <a:pt x="1" y="1108"/>
                    <a:pt x="1" y="2504"/>
                  </a:cubicBezTo>
                  <a:cubicBezTo>
                    <a:pt x="1" y="3878"/>
                    <a:pt x="1131" y="5008"/>
                    <a:pt x="2505" y="5008"/>
                  </a:cubicBezTo>
                  <a:cubicBezTo>
                    <a:pt x="3900" y="5008"/>
                    <a:pt x="5030" y="3878"/>
                    <a:pt x="5030" y="2504"/>
                  </a:cubicBezTo>
                  <a:cubicBezTo>
                    <a:pt x="5030" y="1108"/>
                    <a:pt x="3900" y="0"/>
                    <a:pt x="25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8"/>
          <p:cNvSpPr txBox="1">
            <a:spLocks noGrp="1"/>
          </p:cNvSpPr>
          <p:nvPr>
            <p:ph type="title"/>
          </p:nvPr>
        </p:nvSpPr>
        <p:spPr>
          <a:xfrm>
            <a:off x="2075400" y="1803800"/>
            <a:ext cx="8041200" cy="3250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11300"/>
            </a:lvl1pPr>
            <a:lvl2pPr lvl="1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>
            <a:endParaRPr/>
          </a:p>
        </p:txBody>
      </p:sp>
      <p:grpSp>
        <p:nvGrpSpPr>
          <p:cNvPr id="444" name="Google Shape;444;p8"/>
          <p:cNvGrpSpPr/>
          <p:nvPr/>
        </p:nvGrpSpPr>
        <p:grpSpPr>
          <a:xfrm>
            <a:off x="6347677" y="-489254"/>
            <a:ext cx="1092159" cy="1577492"/>
            <a:chOff x="4312241" y="155173"/>
            <a:chExt cx="711736" cy="1027883"/>
          </a:xfrm>
        </p:grpSpPr>
        <p:sp>
          <p:nvSpPr>
            <p:cNvPr id="445" name="Google Shape;445;p8"/>
            <p:cNvSpPr/>
            <p:nvPr/>
          </p:nvSpPr>
          <p:spPr>
            <a:xfrm>
              <a:off x="4714225" y="243176"/>
              <a:ext cx="251803" cy="689522"/>
            </a:xfrm>
            <a:custGeom>
              <a:avLst/>
              <a:gdLst/>
              <a:ahLst/>
              <a:cxnLst/>
              <a:rect l="l" t="t" r="r" b="b"/>
              <a:pathLst>
                <a:path w="7800" h="21359" extrusionOk="0">
                  <a:moveTo>
                    <a:pt x="7600" y="0"/>
                  </a:moveTo>
                  <a:lnTo>
                    <a:pt x="1" y="7600"/>
                  </a:lnTo>
                  <a:lnTo>
                    <a:pt x="1" y="21359"/>
                  </a:lnTo>
                  <a:lnTo>
                    <a:pt x="267" y="21359"/>
                  </a:lnTo>
                  <a:lnTo>
                    <a:pt x="267" y="7733"/>
                  </a:lnTo>
                  <a:lnTo>
                    <a:pt x="7800" y="200"/>
                  </a:lnTo>
                  <a:lnTo>
                    <a:pt x="7600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8"/>
            <p:cNvSpPr/>
            <p:nvPr/>
          </p:nvSpPr>
          <p:spPr>
            <a:xfrm>
              <a:off x="4948113" y="190942"/>
              <a:ext cx="75864" cy="75154"/>
            </a:xfrm>
            <a:custGeom>
              <a:avLst/>
              <a:gdLst/>
              <a:ahLst/>
              <a:cxnLst/>
              <a:rect l="l" t="t" r="r" b="b"/>
              <a:pathLst>
                <a:path w="2350" h="2328" extrusionOk="0">
                  <a:moveTo>
                    <a:pt x="1175" y="267"/>
                  </a:moveTo>
                  <a:cubicBezTo>
                    <a:pt x="1663" y="267"/>
                    <a:pt x="2061" y="665"/>
                    <a:pt x="2061" y="1175"/>
                  </a:cubicBezTo>
                  <a:cubicBezTo>
                    <a:pt x="2061" y="1662"/>
                    <a:pt x="1663" y="2061"/>
                    <a:pt x="1175" y="2061"/>
                  </a:cubicBezTo>
                  <a:cubicBezTo>
                    <a:pt x="666" y="2061"/>
                    <a:pt x="267" y="1662"/>
                    <a:pt x="267" y="1175"/>
                  </a:cubicBezTo>
                  <a:cubicBezTo>
                    <a:pt x="267" y="665"/>
                    <a:pt x="666" y="267"/>
                    <a:pt x="1175" y="267"/>
                  </a:cubicBezTo>
                  <a:close/>
                  <a:moveTo>
                    <a:pt x="1175" y="1"/>
                  </a:moveTo>
                  <a:cubicBezTo>
                    <a:pt x="533" y="1"/>
                    <a:pt x="1" y="510"/>
                    <a:pt x="1" y="1175"/>
                  </a:cubicBezTo>
                  <a:cubicBezTo>
                    <a:pt x="1" y="1818"/>
                    <a:pt x="533" y="2327"/>
                    <a:pt x="1175" y="2327"/>
                  </a:cubicBezTo>
                  <a:cubicBezTo>
                    <a:pt x="1818" y="2327"/>
                    <a:pt x="2349" y="1818"/>
                    <a:pt x="2349" y="1175"/>
                  </a:cubicBezTo>
                  <a:cubicBezTo>
                    <a:pt x="2349" y="510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8"/>
            <p:cNvSpPr/>
            <p:nvPr/>
          </p:nvSpPr>
          <p:spPr>
            <a:xfrm>
              <a:off x="4680619" y="926957"/>
              <a:ext cx="75832" cy="75864"/>
            </a:xfrm>
            <a:custGeom>
              <a:avLst/>
              <a:gdLst/>
              <a:ahLst/>
              <a:cxnLst/>
              <a:rect l="l" t="t" r="r" b="b"/>
              <a:pathLst>
                <a:path w="2349" h="2350" extrusionOk="0">
                  <a:moveTo>
                    <a:pt x="1175" y="289"/>
                  </a:moveTo>
                  <a:cubicBezTo>
                    <a:pt x="1662" y="289"/>
                    <a:pt x="2061" y="687"/>
                    <a:pt x="2061" y="1175"/>
                  </a:cubicBezTo>
                  <a:cubicBezTo>
                    <a:pt x="2061" y="1662"/>
                    <a:pt x="1662" y="2061"/>
                    <a:pt x="1175" y="2061"/>
                  </a:cubicBezTo>
                  <a:cubicBezTo>
                    <a:pt x="687" y="2061"/>
                    <a:pt x="288" y="1662"/>
                    <a:pt x="288" y="1175"/>
                  </a:cubicBezTo>
                  <a:cubicBezTo>
                    <a:pt x="288" y="687"/>
                    <a:pt x="687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2" y="1"/>
                    <a:pt x="0" y="532"/>
                    <a:pt x="0" y="1175"/>
                  </a:cubicBezTo>
                  <a:cubicBezTo>
                    <a:pt x="0" y="1817"/>
                    <a:pt x="532" y="2349"/>
                    <a:pt x="1175" y="2349"/>
                  </a:cubicBezTo>
                  <a:cubicBezTo>
                    <a:pt x="1817" y="2349"/>
                    <a:pt x="2349" y="1817"/>
                    <a:pt x="2349" y="1175"/>
                  </a:cubicBezTo>
                  <a:cubicBezTo>
                    <a:pt x="2349" y="532"/>
                    <a:pt x="1817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8"/>
            <p:cNvSpPr/>
            <p:nvPr/>
          </p:nvSpPr>
          <p:spPr>
            <a:xfrm>
              <a:off x="4521110" y="221708"/>
              <a:ext cx="252514" cy="803996"/>
            </a:xfrm>
            <a:custGeom>
              <a:avLst/>
              <a:gdLst/>
              <a:ahLst/>
              <a:cxnLst/>
              <a:rect l="l" t="t" r="r" b="b"/>
              <a:pathLst>
                <a:path w="7822" h="24905" extrusionOk="0">
                  <a:moveTo>
                    <a:pt x="7622" y="0"/>
                  </a:moveTo>
                  <a:lnTo>
                    <a:pt x="1" y="7600"/>
                  </a:lnTo>
                  <a:lnTo>
                    <a:pt x="1" y="24904"/>
                  </a:lnTo>
                  <a:lnTo>
                    <a:pt x="289" y="24904"/>
                  </a:lnTo>
                  <a:lnTo>
                    <a:pt x="289" y="7733"/>
                  </a:lnTo>
                  <a:lnTo>
                    <a:pt x="7822" y="200"/>
                  </a:lnTo>
                  <a:lnTo>
                    <a:pt x="762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8"/>
            <p:cNvSpPr/>
            <p:nvPr/>
          </p:nvSpPr>
          <p:spPr>
            <a:xfrm>
              <a:off x="4754998" y="169507"/>
              <a:ext cx="75864" cy="75121"/>
            </a:xfrm>
            <a:custGeom>
              <a:avLst/>
              <a:gdLst/>
              <a:ahLst/>
              <a:cxnLst/>
              <a:rect l="l" t="t" r="r" b="b"/>
              <a:pathLst>
                <a:path w="2350" h="2327" extrusionOk="0">
                  <a:moveTo>
                    <a:pt x="1175" y="266"/>
                  </a:moveTo>
                  <a:cubicBezTo>
                    <a:pt x="1662" y="266"/>
                    <a:pt x="2083" y="665"/>
                    <a:pt x="2083" y="1174"/>
                  </a:cubicBezTo>
                  <a:cubicBezTo>
                    <a:pt x="2083" y="1662"/>
                    <a:pt x="1662" y="2061"/>
                    <a:pt x="1175" y="2061"/>
                  </a:cubicBezTo>
                  <a:cubicBezTo>
                    <a:pt x="687" y="2061"/>
                    <a:pt x="289" y="1662"/>
                    <a:pt x="289" y="1174"/>
                  </a:cubicBezTo>
                  <a:cubicBezTo>
                    <a:pt x="289" y="665"/>
                    <a:pt x="687" y="266"/>
                    <a:pt x="1175" y="266"/>
                  </a:cubicBezTo>
                  <a:close/>
                  <a:moveTo>
                    <a:pt x="1175" y="0"/>
                  </a:moveTo>
                  <a:cubicBezTo>
                    <a:pt x="532" y="0"/>
                    <a:pt x="1" y="510"/>
                    <a:pt x="1" y="1174"/>
                  </a:cubicBezTo>
                  <a:cubicBezTo>
                    <a:pt x="1" y="1817"/>
                    <a:pt x="532" y="2326"/>
                    <a:pt x="1175" y="2326"/>
                  </a:cubicBezTo>
                  <a:cubicBezTo>
                    <a:pt x="1817" y="2326"/>
                    <a:pt x="2349" y="1817"/>
                    <a:pt x="2349" y="1174"/>
                  </a:cubicBezTo>
                  <a:cubicBezTo>
                    <a:pt x="2349" y="510"/>
                    <a:pt x="1817" y="0"/>
                    <a:pt x="1175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8"/>
            <p:cNvSpPr/>
            <p:nvPr/>
          </p:nvSpPr>
          <p:spPr>
            <a:xfrm>
              <a:off x="4488214" y="1019932"/>
              <a:ext cx="75121" cy="75864"/>
            </a:xfrm>
            <a:custGeom>
              <a:avLst/>
              <a:gdLst/>
              <a:ahLst/>
              <a:cxnLst/>
              <a:rect l="l" t="t" r="r" b="b"/>
              <a:pathLst>
                <a:path w="2327" h="2350" extrusionOk="0">
                  <a:moveTo>
                    <a:pt x="1152" y="289"/>
                  </a:moveTo>
                  <a:cubicBezTo>
                    <a:pt x="1662" y="289"/>
                    <a:pt x="2061" y="688"/>
                    <a:pt x="2061" y="1175"/>
                  </a:cubicBezTo>
                  <a:cubicBezTo>
                    <a:pt x="2061" y="1663"/>
                    <a:pt x="1662" y="2061"/>
                    <a:pt x="1152" y="2061"/>
                  </a:cubicBezTo>
                  <a:cubicBezTo>
                    <a:pt x="665" y="2061"/>
                    <a:pt x="266" y="1663"/>
                    <a:pt x="266" y="1175"/>
                  </a:cubicBezTo>
                  <a:cubicBezTo>
                    <a:pt x="266" y="688"/>
                    <a:pt x="665" y="289"/>
                    <a:pt x="1152" y="289"/>
                  </a:cubicBezTo>
                  <a:close/>
                  <a:moveTo>
                    <a:pt x="1152" y="1"/>
                  </a:moveTo>
                  <a:cubicBezTo>
                    <a:pt x="510" y="1"/>
                    <a:pt x="0" y="533"/>
                    <a:pt x="0" y="1175"/>
                  </a:cubicBezTo>
                  <a:cubicBezTo>
                    <a:pt x="0" y="1818"/>
                    <a:pt x="510" y="2349"/>
                    <a:pt x="1152" y="2349"/>
                  </a:cubicBezTo>
                  <a:cubicBezTo>
                    <a:pt x="1817" y="2349"/>
                    <a:pt x="2327" y="1818"/>
                    <a:pt x="2327" y="1175"/>
                  </a:cubicBezTo>
                  <a:cubicBezTo>
                    <a:pt x="2327" y="533"/>
                    <a:pt x="1817" y="1"/>
                    <a:pt x="1152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8"/>
            <p:cNvSpPr/>
            <p:nvPr/>
          </p:nvSpPr>
          <p:spPr>
            <a:xfrm>
              <a:off x="4343006" y="208117"/>
              <a:ext cx="251804" cy="906977"/>
            </a:xfrm>
            <a:custGeom>
              <a:avLst/>
              <a:gdLst/>
              <a:ahLst/>
              <a:cxnLst/>
              <a:rect l="l" t="t" r="r" b="b"/>
              <a:pathLst>
                <a:path w="7800" h="28095" extrusionOk="0">
                  <a:moveTo>
                    <a:pt x="7600" y="0"/>
                  </a:moveTo>
                  <a:lnTo>
                    <a:pt x="1" y="7600"/>
                  </a:lnTo>
                  <a:lnTo>
                    <a:pt x="1" y="28095"/>
                  </a:lnTo>
                  <a:lnTo>
                    <a:pt x="289" y="28095"/>
                  </a:lnTo>
                  <a:lnTo>
                    <a:pt x="289" y="7711"/>
                  </a:lnTo>
                  <a:lnTo>
                    <a:pt x="7800" y="200"/>
                  </a:lnTo>
                  <a:lnTo>
                    <a:pt x="7600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8"/>
            <p:cNvSpPr/>
            <p:nvPr/>
          </p:nvSpPr>
          <p:spPr>
            <a:xfrm>
              <a:off x="4576894" y="155173"/>
              <a:ext cx="75864" cy="75864"/>
            </a:xfrm>
            <a:custGeom>
              <a:avLst/>
              <a:gdLst/>
              <a:ahLst/>
              <a:cxnLst/>
              <a:rect l="l" t="t" r="r" b="b"/>
              <a:pathLst>
                <a:path w="2350" h="2350" extrusionOk="0">
                  <a:moveTo>
                    <a:pt x="1175" y="289"/>
                  </a:moveTo>
                  <a:cubicBezTo>
                    <a:pt x="1662" y="289"/>
                    <a:pt x="2061" y="688"/>
                    <a:pt x="2061" y="1175"/>
                  </a:cubicBezTo>
                  <a:cubicBezTo>
                    <a:pt x="2061" y="1663"/>
                    <a:pt x="1662" y="2084"/>
                    <a:pt x="1175" y="2084"/>
                  </a:cubicBezTo>
                  <a:cubicBezTo>
                    <a:pt x="688" y="2084"/>
                    <a:pt x="267" y="1663"/>
                    <a:pt x="267" y="1175"/>
                  </a:cubicBezTo>
                  <a:cubicBezTo>
                    <a:pt x="267" y="688"/>
                    <a:pt x="688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2" y="1"/>
                    <a:pt x="1" y="533"/>
                    <a:pt x="1" y="1175"/>
                  </a:cubicBezTo>
                  <a:cubicBezTo>
                    <a:pt x="1" y="1818"/>
                    <a:pt x="532" y="2349"/>
                    <a:pt x="1175" y="2349"/>
                  </a:cubicBezTo>
                  <a:cubicBezTo>
                    <a:pt x="1818" y="2349"/>
                    <a:pt x="2349" y="1818"/>
                    <a:pt x="2349" y="1175"/>
                  </a:cubicBezTo>
                  <a:cubicBezTo>
                    <a:pt x="2349" y="533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8"/>
            <p:cNvSpPr/>
            <p:nvPr/>
          </p:nvSpPr>
          <p:spPr>
            <a:xfrm>
              <a:off x="4312241" y="1107192"/>
              <a:ext cx="75864" cy="75864"/>
            </a:xfrm>
            <a:custGeom>
              <a:avLst/>
              <a:gdLst/>
              <a:ahLst/>
              <a:cxnLst/>
              <a:rect l="l" t="t" r="r" b="b"/>
              <a:pathLst>
                <a:path w="2350" h="2350" extrusionOk="0">
                  <a:moveTo>
                    <a:pt x="1175" y="289"/>
                  </a:moveTo>
                  <a:cubicBezTo>
                    <a:pt x="1685" y="289"/>
                    <a:pt x="2084" y="688"/>
                    <a:pt x="2084" y="1175"/>
                  </a:cubicBezTo>
                  <a:cubicBezTo>
                    <a:pt x="2084" y="1685"/>
                    <a:pt x="1685" y="2084"/>
                    <a:pt x="1175" y="2084"/>
                  </a:cubicBezTo>
                  <a:cubicBezTo>
                    <a:pt x="688" y="2084"/>
                    <a:pt x="289" y="1685"/>
                    <a:pt x="289" y="1175"/>
                  </a:cubicBezTo>
                  <a:cubicBezTo>
                    <a:pt x="289" y="688"/>
                    <a:pt x="688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3" y="1"/>
                    <a:pt x="1" y="533"/>
                    <a:pt x="1" y="1175"/>
                  </a:cubicBezTo>
                  <a:cubicBezTo>
                    <a:pt x="1" y="1840"/>
                    <a:pt x="533" y="2349"/>
                    <a:pt x="1175" y="2349"/>
                  </a:cubicBezTo>
                  <a:cubicBezTo>
                    <a:pt x="1818" y="2349"/>
                    <a:pt x="2349" y="1840"/>
                    <a:pt x="2349" y="1175"/>
                  </a:cubicBezTo>
                  <a:cubicBezTo>
                    <a:pt x="2349" y="533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4" name="Google Shape;454;p8"/>
          <p:cNvGrpSpPr/>
          <p:nvPr/>
        </p:nvGrpSpPr>
        <p:grpSpPr>
          <a:xfrm flipH="1">
            <a:off x="-97812" y="150448"/>
            <a:ext cx="1171137" cy="367196"/>
            <a:chOff x="8363724" y="112839"/>
            <a:chExt cx="878375" cy="275404"/>
          </a:xfrm>
        </p:grpSpPr>
        <p:grpSp>
          <p:nvGrpSpPr>
            <p:cNvPr id="455" name="Google Shape;455;p8"/>
            <p:cNvGrpSpPr/>
            <p:nvPr/>
          </p:nvGrpSpPr>
          <p:grpSpPr>
            <a:xfrm>
              <a:off x="8363724" y="112839"/>
              <a:ext cx="878375" cy="275404"/>
              <a:chOff x="6611124" y="570039"/>
              <a:chExt cx="878375" cy="275404"/>
            </a:xfrm>
          </p:grpSpPr>
          <p:sp>
            <p:nvSpPr>
              <p:cNvPr id="456" name="Google Shape;456;p8"/>
              <p:cNvSpPr/>
              <p:nvPr/>
            </p:nvSpPr>
            <p:spPr>
              <a:xfrm>
                <a:off x="6675495" y="570039"/>
                <a:ext cx="814003" cy="195309"/>
              </a:xfrm>
              <a:custGeom>
                <a:avLst/>
                <a:gdLst/>
                <a:ahLst/>
                <a:cxnLst/>
                <a:rect l="l" t="t" r="r" b="b"/>
                <a:pathLst>
                  <a:path w="25215" h="6050" extrusionOk="0">
                    <a:moveTo>
                      <a:pt x="5916" y="1"/>
                    </a:moveTo>
                    <a:lnTo>
                      <a:pt x="0" y="5894"/>
                    </a:lnTo>
                    <a:cubicBezTo>
                      <a:pt x="89" y="5938"/>
                      <a:pt x="178" y="5983"/>
                      <a:pt x="244" y="6049"/>
                    </a:cubicBezTo>
                    <a:lnTo>
                      <a:pt x="6027" y="266"/>
                    </a:lnTo>
                    <a:lnTo>
                      <a:pt x="25214" y="266"/>
                    </a:lnTo>
                    <a:lnTo>
                      <a:pt x="2521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" name="Google Shape;457;p8"/>
              <p:cNvSpPr/>
              <p:nvPr/>
            </p:nvSpPr>
            <p:spPr>
              <a:xfrm>
                <a:off x="6611124" y="755310"/>
                <a:ext cx="89423" cy="90133"/>
              </a:xfrm>
              <a:custGeom>
                <a:avLst/>
                <a:gdLst/>
                <a:ahLst/>
                <a:cxnLst/>
                <a:rect l="l" t="t" r="r" b="b"/>
                <a:pathLst>
                  <a:path w="2770" h="2792" extrusionOk="0">
                    <a:moveTo>
                      <a:pt x="1374" y="0"/>
                    </a:moveTo>
                    <a:cubicBezTo>
                      <a:pt x="621" y="0"/>
                      <a:pt x="0" y="620"/>
                      <a:pt x="0" y="1396"/>
                    </a:cubicBezTo>
                    <a:cubicBezTo>
                      <a:pt x="0" y="2171"/>
                      <a:pt x="621" y="2792"/>
                      <a:pt x="1374" y="2792"/>
                    </a:cubicBezTo>
                    <a:cubicBezTo>
                      <a:pt x="2149" y="2792"/>
                      <a:pt x="2770" y="2171"/>
                      <a:pt x="2770" y="1396"/>
                    </a:cubicBezTo>
                    <a:cubicBezTo>
                      <a:pt x="2770" y="953"/>
                      <a:pt x="2570" y="576"/>
                      <a:pt x="2238" y="310"/>
                    </a:cubicBezTo>
                    <a:lnTo>
                      <a:pt x="2083" y="487"/>
                    </a:lnTo>
                    <a:lnTo>
                      <a:pt x="1884" y="288"/>
                    </a:lnTo>
                    <a:lnTo>
                      <a:pt x="1994" y="155"/>
                    </a:lnTo>
                    <a:cubicBezTo>
                      <a:pt x="1817" y="66"/>
                      <a:pt x="1596" y="0"/>
                      <a:pt x="137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58" name="Google Shape;458;p8"/>
            <p:cNvSpPr/>
            <p:nvPr/>
          </p:nvSpPr>
          <p:spPr>
            <a:xfrm>
              <a:off x="8424512" y="303114"/>
              <a:ext cx="11493" cy="10750"/>
            </a:xfrm>
            <a:custGeom>
              <a:avLst/>
              <a:gdLst/>
              <a:ahLst/>
              <a:cxnLst/>
              <a:rect l="l" t="t" r="r" b="b"/>
              <a:pathLst>
                <a:path w="356" h="333" extrusionOk="0">
                  <a:moveTo>
                    <a:pt x="111" y="0"/>
                  </a:moveTo>
                  <a:lnTo>
                    <a:pt x="1" y="133"/>
                  </a:lnTo>
                  <a:lnTo>
                    <a:pt x="200" y="332"/>
                  </a:lnTo>
                  <a:lnTo>
                    <a:pt x="355" y="155"/>
                  </a:lnTo>
                  <a:cubicBezTo>
                    <a:pt x="289" y="89"/>
                    <a:pt x="200" y="44"/>
                    <a:pt x="111" y="0"/>
                  </a:cubicBezTo>
                  <a:close/>
                </a:path>
              </a:pathLst>
            </a:custGeom>
            <a:solidFill>
              <a:srgbClr val="FF41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9" name="Google Shape;459;p8"/>
          <p:cNvGrpSpPr/>
          <p:nvPr/>
        </p:nvGrpSpPr>
        <p:grpSpPr>
          <a:xfrm>
            <a:off x="9596809" y="6081951"/>
            <a:ext cx="1171162" cy="245697"/>
            <a:chOff x="919039" y="1581426"/>
            <a:chExt cx="600134" cy="125902"/>
          </a:xfrm>
        </p:grpSpPr>
        <p:sp>
          <p:nvSpPr>
            <p:cNvPr id="460" name="Google Shape;460;p8"/>
            <p:cNvSpPr/>
            <p:nvPr/>
          </p:nvSpPr>
          <p:spPr>
            <a:xfrm>
              <a:off x="1393982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7" y="3900"/>
                  </a:lnTo>
                  <a:lnTo>
                    <a:pt x="38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8"/>
            <p:cNvSpPr/>
            <p:nvPr/>
          </p:nvSpPr>
          <p:spPr>
            <a:xfrm>
              <a:off x="1156511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8" y="3900"/>
                  </a:lnTo>
                  <a:lnTo>
                    <a:pt x="3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8"/>
            <p:cNvSpPr/>
            <p:nvPr/>
          </p:nvSpPr>
          <p:spPr>
            <a:xfrm>
              <a:off x="919039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8" y="3900"/>
                  </a:lnTo>
                  <a:lnTo>
                    <a:pt x="3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8"/>
            <p:cNvSpPr/>
            <p:nvPr/>
          </p:nvSpPr>
          <p:spPr>
            <a:xfrm>
              <a:off x="951225" y="1640084"/>
              <a:ext cx="505705" cy="8619"/>
            </a:xfrm>
            <a:custGeom>
              <a:avLst/>
              <a:gdLst/>
              <a:ahLst/>
              <a:cxnLst/>
              <a:rect l="l" t="t" r="r" b="b"/>
              <a:pathLst>
                <a:path w="15665" h="267" extrusionOk="0">
                  <a:moveTo>
                    <a:pt x="0" y="0"/>
                  </a:moveTo>
                  <a:lnTo>
                    <a:pt x="0" y="266"/>
                  </a:lnTo>
                  <a:lnTo>
                    <a:pt x="15665" y="266"/>
                  </a:lnTo>
                  <a:lnTo>
                    <a:pt x="15665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4" name="Google Shape;464;p8"/>
          <p:cNvGrpSpPr/>
          <p:nvPr/>
        </p:nvGrpSpPr>
        <p:grpSpPr>
          <a:xfrm>
            <a:off x="-851841" y="3557322"/>
            <a:ext cx="2121909" cy="1121518"/>
            <a:chOff x="661553" y="1919040"/>
            <a:chExt cx="1591472" cy="841159"/>
          </a:xfrm>
        </p:grpSpPr>
        <p:sp>
          <p:nvSpPr>
            <p:cNvPr id="465" name="Google Shape;465;p8"/>
            <p:cNvSpPr/>
            <p:nvPr/>
          </p:nvSpPr>
          <p:spPr>
            <a:xfrm>
              <a:off x="661553" y="2267371"/>
              <a:ext cx="1400512" cy="411311"/>
            </a:xfrm>
            <a:custGeom>
              <a:avLst/>
              <a:gdLst/>
              <a:ahLst/>
              <a:cxnLst/>
              <a:rect l="l" t="t" r="r" b="b"/>
              <a:pathLst>
                <a:path w="43383" h="12741" extrusionOk="0">
                  <a:moveTo>
                    <a:pt x="24283" y="0"/>
                  </a:moveTo>
                  <a:lnTo>
                    <a:pt x="19387" y="4897"/>
                  </a:lnTo>
                  <a:lnTo>
                    <a:pt x="2304" y="4897"/>
                  </a:lnTo>
                  <a:lnTo>
                    <a:pt x="0" y="2593"/>
                  </a:lnTo>
                  <a:lnTo>
                    <a:pt x="0" y="2991"/>
                  </a:lnTo>
                  <a:lnTo>
                    <a:pt x="2193" y="5185"/>
                  </a:lnTo>
                  <a:lnTo>
                    <a:pt x="19498" y="5185"/>
                  </a:lnTo>
                  <a:lnTo>
                    <a:pt x="24416" y="266"/>
                  </a:lnTo>
                  <a:lnTo>
                    <a:pt x="30731" y="266"/>
                  </a:lnTo>
                  <a:lnTo>
                    <a:pt x="43183" y="12740"/>
                  </a:lnTo>
                  <a:cubicBezTo>
                    <a:pt x="43249" y="12674"/>
                    <a:pt x="43316" y="12607"/>
                    <a:pt x="43382" y="12541"/>
                  </a:cubicBezTo>
                  <a:lnTo>
                    <a:pt x="3084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8"/>
            <p:cNvSpPr/>
            <p:nvPr/>
          </p:nvSpPr>
          <p:spPr>
            <a:xfrm>
              <a:off x="661553" y="2117869"/>
              <a:ext cx="1493485" cy="209610"/>
            </a:xfrm>
            <a:custGeom>
              <a:avLst/>
              <a:gdLst/>
              <a:ahLst/>
              <a:cxnLst/>
              <a:rect l="l" t="t" r="r" b="b"/>
              <a:pathLst>
                <a:path w="46263" h="6493" extrusionOk="0">
                  <a:moveTo>
                    <a:pt x="21802" y="1"/>
                  </a:moveTo>
                  <a:lnTo>
                    <a:pt x="15598" y="6204"/>
                  </a:lnTo>
                  <a:lnTo>
                    <a:pt x="4343" y="6204"/>
                  </a:lnTo>
                  <a:lnTo>
                    <a:pt x="0" y="1862"/>
                  </a:lnTo>
                  <a:lnTo>
                    <a:pt x="0" y="2261"/>
                  </a:lnTo>
                  <a:lnTo>
                    <a:pt x="4232" y="6492"/>
                  </a:lnTo>
                  <a:lnTo>
                    <a:pt x="15709" y="6492"/>
                  </a:lnTo>
                  <a:lnTo>
                    <a:pt x="21935" y="267"/>
                  </a:lnTo>
                  <a:lnTo>
                    <a:pt x="46262" y="267"/>
                  </a:lnTo>
                  <a:cubicBezTo>
                    <a:pt x="46262" y="222"/>
                    <a:pt x="46262" y="178"/>
                    <a:pt x="46262" y="134"/>
                  </a:cubicBezTo>
                  <a:cubicBezTo>
                    <a:pt x="46262" y="89"/>
                    <a:pt x="46262" y="45"/>
                    <a:pt x="46262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8"/>
            <p:cNvSpPr/>
            <p:nvPr/>
          </p:nvSpPr>
          <p:spPr>
            <a:xfrm>
              <a:off x="2043446" y="2661479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266"/>
                  </a:moveTo>
                  <a:cubicBezTo>
                    <a:pt x="2216" y="266"/>
                    <a:pt x="2792" y="842"/>
                    <a:pt x="2792" y="1529"/>
                  </a:cubicBezTo>
                  <a:cubicBezTo>
                    <a:pt x="2792" y="2216"/>
                    <a:pt x="2216" y="2770"/>
                    <a:pt x="1529" y="2770"/>
                  </a:cubicBezTo>
                  <a:cubicBezTo>
                    <a:pt x="842" y="2770"/>
                    <a:pt x="288" y="2216"/>
                    <a:pt x="288" y="1529"/>
                  </a:cubicBezTo>
                  <a:cubicBezTo>
                    <a:pt x="288" y="842"/>
                    <a:pt x="842" y="266"/>
                    <a:pt x="1529" y="266"/>
                  </a:cubicBezTo>
                  <a:close/>
                  <a:moveTo>
                    <a:pt x="1529" y="0"/>
                  </a:moveTo>
                  <a:cubicBezTo>
                    <a:pt x="1174" y="0"/>
                    <a:pt x="842" y="133"/>
                    <a:pt x="576" y="333"/>
                  </a:cubicBezTo>
                  <a:lnTo>
                    <a:pt x="731" y="488"/>
                  </a:lnTo>
                  <a:lnTo>
                    <a:pt x="532" y="687"/>
                  </a:lnTo>
                  <a:lnTo>
                    <a:pt x="377" y="532"/>
                  </a:lnTo>
                  <a:cubicBezTo>
                    <a:pt x="155" y="798"/>
                    <a:pt x="0" y="1153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8"/>
            <p:cNvSpPr/>
            <p:nvPr/>
          </p:nvSpPr>
          <p:spPr>
            <a:xfrm>
              <a:off x="2155015" y="2072802"/>
              <a:ext cx="98010" cy="98752"/>
            </a:xfrm>
            <a:custGeom>
              <a:avLst/>
              <a:gdLst/>
              <a:ahLst/>
              <a:cxnLst/>
              <a:rect l="l" t="t" r="r" b="b"/>
              <a:pathLst>
                <a:path w="3036" h="3059" extrusionOk="0">
                  <a:moveTo>
                    <a:pt x="1507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3"/>
                    <a:pt x="1507" y="2793"/>
                  </a:cubicBezTo>
                  <a:cubicBezTo>
                    <a:pt x="820" y="2793"/>
                    <a:pt x="266" y="2216"/>
                    <a:pt x="266" y="1530"/>
                  </a:cubicBezTo>
                  <a:cubicBezTo>
                    <a:pt x="266" y="843"/>
                    <a:pt x="820" y="289"/>
                    <a:pt x="1507" y="289"/>
                  </a:cubicBezTo>
                  <a:close/>
                  <a:moveTo>
                    <a:pt x="1507" y="1"/>
                  </a:moveTo>
                  <a:cubicBezTo>
                    <a:pt x="732" y="1"/>
                    <a:pt x="67" y="621"/>
                    <a:pt x="0" y="1397"/>
                  </a:cubicBezTo>
                  <a:lnTo>
                    <a:pt x="133" y="1397"/>
                  </a:lnTo>
                  <a:lnTo>
                    <a:pt x="133" y="1663"/>
                  </a:lnTo>
                  <a:lnTo>
                    <a:pt x="0" y="1663"/>
                  </a:lnTo>
                  <a:cubicBezTo>
                    <a:pt x="67" y="2460"/>
                    <a:pt x="732" y="3058"/>
                    <a:pt x="1507" y="3058"/>
                  </a:cubicBezTo>
                  <a:cubicBezTo>
                    <a:pt x="2349" y="3058"/>
                    <a:pt x="3036" y="2372"/>
                    <a:pt x="3036" y="1530"/>
                  </a:cubicBezTo>
                  <a:cubicBezTo>
                    <a:pt x="3036" y="688"/>
                    <a:pt x="2349" y="1"/>
                    <a:pt x="1507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8"/>
            <p:cNvSpPr/>
            <p:nvPr/>
          </p:nvSpPr>
          <p:spPr>
            <a:xfrm>
              <a:off x="2155015" y="2117869"/>
              <a:ext cx="4326" cy="8619"/>
            </a:xfrm>
            <a:custGeom>
              <a:avLst/>
              <a:gdLst/>
              <a:ahLst/>
              <a:cxnLst/>
              <a:rect l="l" t="t" r="r" b="b"/>
              <a:pathLst>
                <a:path w="134" h="267" extrusionOk="0">
                  <a:moveTo>
                    <a:pt x="0" y="1"/>
                  </a:moveTo>
                  <a:cubicBezTo>
                    <a:pt x="0" y="45"/>
                    <a:pt x="0" y="89"/>
                    <a:pt x="0" y="134"/>
                  </a:cubicBezTo>
                  <a:cubicBezTo>
                    <a:pt x="0" y="178"/>
                    <a:pt x="0" y="222"/>
                    <a:pt x="0" y="267"/>
                  </a:cubicBezTo>
                  <a:lnTo>
                    <a:pt x="133" y="267"/>
                  </a:lnTo>
                  <a:lnTo>
                    <a:pt x="133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8"/>
            <p:cNvSpPr/>
            <p:nvPr/>
          </p:nvSpPr>
          <p:spPr>
            <a:xfrm>
              <a:off x="1779502" y="1951936"/>
              <a:ext cx="3616" cy="8619"/>
            </a:xfrm>
            <a:custGeom>
              <a:avLst/>
              <a:gdLst/>
              <a:ahLst/>
              <a:cxnLst/>
              <a:rect l="l" t="t" r="r" b="b"/>
              <a:pathLst>
                <a:path w="112" h="267" extrusionOk="0">
                  <a:moveTo>
                    <a:pt x="89" y="0"/>
                  </a:moveTo>
                  <a:cubicBezTo>
                    <a:pt x="67" y="89"/>
                    <a:pt x="23" y="178"/>
                    <a:pt x="0" y="266"/>
                  </a:cubicBezTo>
                  <a:lnTo>
                    <a:pt x="111" y="266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8"/>
            <p:cNvSpPr/>
            <p:nvPr/>
          </p:nvSpPr>
          <p:spPr>
            <a:xfrm>
              <a:off x="951936" y="1951936"/>
              <a:ext cx="821138" cy="187432"/>
            </a:xfrm>
            <a:custGeom>
              <a:avLst/>
              <a:gdLst/>
              <a:ahLst/>
              <a:cxnLst/>
              <a:rect l="l" t="t" r="r" b="b"/>
              <a:pathLst>
                <a:path w="25436" h="5806" extrusionOk="0">
                  <a:moveTo>
                    <a:pt x="10436" y="0"/>
                  </a:moveTo>
                  <a:lnTo>
                    <a:pt x="4919" y="5539"/>
                  </a:lnTo>
                  <a:lnTo>
                    <a:pt x="0" y="5539"/>
                  </a:lnTo>
                  <a:lnTo>
                    <a:pt x="0" y="5805"/>
                  </a:lnTo>
                  <a:lnTo>
                    <a:pt x="5030" y="5805"/>
                  </a:lnTo>
                  <a:lnTo>
                    <a:pt x="10569" y="266"/>
                  </a:lnTo>
                  <a:lnTo>
                    <a:pt x="25369" y="266"/>
                  </a:lnTo>
                  <a:cubicBezTo>
                    <a:pt x="25369" y="178"/>
                    <a:pt x="25392" y="89"/>
                    <a:pt x="25436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8"/>
            <p:cNvSpPr/>
            <p:nvPr/>
          </p:nvSpPr>
          <p:spPr>
            <a:xfrm>
              <a:off x="851795" y="2077096"/>
              <a:ext cx="98752" cy="98752"/>
            </a:xfrm>
            <a:custGeom>
              <a:avLst/>
              <a:gdLst/>
              <a:ahLst/>
              <a:cxnLst/>
              <a:rect l="l" t="t" r="r" b="b"/>
              <a:pathLst>
                <a:path w="3059" h="3059" extrusionOk="0">
                  <a:moveTo>
                    <a:pt x="1529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43" y="2792"/>
                    <a:pt x="266" y="2216"/>
                    <a:pt x="266" y="1530"/>
                  </a:cubicBezTo>
                  <a:cubicBezTo>
                    <a:pt x="266" y="843"/>
                    <a:pt x="843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1" y="688"/>
                    <a:pt x="1" y="1530"/>
                  </a:cubicBezTo>
                  <a:cubicBezTo>
                    <a:pt x="1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8"/>
            <p:cNvSpPr/>
            <p:nvPr/>
          </p:nvSpPr>
          <p:spPr>
            <a:xfrm>
              <a:off x="1770205" y="1919040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0"/>
                  </a:moveTo>
                  <a:cubicBezTo>
                    <a:pt x="864" y="0"/>
                    <a:pt x="288" y="421"/>
                    <a:pt x="89" y="1019"/>
                  </a:cubicBezTo>
                  <a:lnTo>
                    <a:pt x="377" y="1019"/>
                  </a:lnTo>
                  <a:cubicBezTo>
                    <a:pt x="576" y="576"/>
                    <a:pt x="1020" y="288"/>
                    <a:pt x="1529" y="288"/>
                  </a:cubicBez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70"/>
                    <a:pt x="1529" y="2770"/>
                  </a:cubicBezTo>
                  <a:cubicBezTo>
                    <a:pt x="842" y="2770"/>
                    <a:pt x="266" y="2216"/>
                    <a:pt x="266" y="1529"/>
                  </a:cubicBezTo>
                  <a:cubicBezTo>
                    <a:pt x="266" y="1440"/>
                    <a:pt x="288" y="1374"/>
                    <a:pt x="288" y="1285"/>
                  </a:cubicBezTo>
                  <a:lnTo>
                    <a:pt x="22" y="1285"/>
                  </a:lnTo>
                  <a:cubicBezTo>
                    <a:pt x="0" y="1374"/>
                    <a:pt x="0" y="1440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8"/>
            <p:cNvSpPr/>
            <p:nvPr/>
          </p:nvSpPr>
          <p:spPr>
            <a:xfrm>
              <a:off x="1770915" y="1951936"/>
              <a:ext cx="11460" cy="8619"/>
            </a:xfrm>
            <a:custGeom>
              <a:avLst/>
              <a:gdLst/>
              <a:ahLst/>
              <a:cxnLst/>
              <a:rect l="l" t="t" r="r" b="b"/>
              <a:pathLst>
                <a:path w="355" h="267" extrusionOk="0">
                  <a:moveTo>
                    <a:pt x="67" y="0"/>
                  </a:moveTo>
                  <a:cubicBezTo>
                    <a:pt x="23" y="89"/>
                    <a:pt x="0" y="178"/>
                    <a:pt x="0" y="266"/>
                  </a:cubicBezTo>
                  <a:lnTo>
                    <a:pt x="266" y="266"/>
                  </a:lnTo>
                  <a:cubicBezTo>
                    <a:pt x="289" y="178"/>
                    <a:pt x="333" y="89"/>
                    <a:pt x="355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5" name="Google Shape;475;p8"/>
          <p:cNvGrpSpPr/>
          <p:nvPr/>
        </p:nvGrpSpPr>
        <p:grpSpPr>
          <a:xfrm>
            <a:off x="5247020" y="6111045"/>
            <a:ext cx="243725" cy="797944"/>
            <a:chOff x="3638102" y="4583399"/>
            <a:chExt cx="182798" cy="598473"/>
          </a:xfrm>
        </p:grpSpPr>
        <p:sp>
          <p:nvSpPr>
            <p:cNvPr id="476" name="Google Shape;476;p8"/>
            <p:cNvSpPr/>
            <p:nvPr/>
          </p:nvSpPr>
          <p:spPr>
            <a:xfrm>
              <a:off x="3710947" y="4755502"/>
              <a:ext cx="21214" cy="426370"/>
            </a:xfrm>
            <a:custGeom>
              <a:avLst/>
              <a:gdLst/>
              <a:ahLst/>
              <a:cxnLst/>
              <a:rect l="l" t="t" r="r" b="b"/>
              <a:pathLst>
                <a:path w="355" h="7135" extrusionOk="0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8"/>
            <p:cNvSpPr/>
            <p:nvPr/>
          </p:nvSpPr>
          <p:spPr>
            <a:xfrm>
              <a:off x="3638102" y="4583399"/>
              <a:ext cx="182798" cy="181424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8" name="Google Shape;478;p8"/>
          <p:cNvGrpSpPr/>
          <p:nvPr/>
        </p:nvGrpSpPr>
        <p:grpSpPr>
          <a:xfrm>
            <a:off x="8924716" y="6325410"/>
            <a:ext cx="243725" cy="797944"/>
            <a:chOff x="3638102" y="4583399"/>
            <a:chExt cx="182798" cy="598473"/>
          </a:xfrm>
        </p:grpSpPr>
        <p:sp>
          <p:nvSpPr>
            <p:cNvPr id="479" name="Google Shape;479;p8"/>
            <p:cNvSpPr/>
            <p:nvPr/>
          </p:nvSpPr>
          <p:spPr>
            <a:xfrm>
              <a:off x="3710947" y="4755502"/>
              <a:ext cx="21214" cy="426370"/>
            </a:xfrm>
            <a:custGeom>
              <a:avLst/>
              <a:gdLst/>
              <a:ahLst/>
              <a:cxnLst/>
              <a:rect l="l" t="t" r="r" b="b"/>
              <a:pathLst>
                <a:path w="355" h="7135" extrusionOk="0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8"/>
            <p:cNvSpPr/>
            <p:nvPr/>
          </p:nvSpPr>
          <p:spPr>
            <a:xfrm>
              <a:off x="3638102" y="4583399"/>
              <a:ext cx="182798" cy="181424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1" name="Google Shape;481;p8"/>
          <p:cNvGrpSpPr/>
          <p:nvPr/>
        </p:nvGrpSpPr>
        <p:grpSpPr>
          <a:xfrm>
            <a:off x="11028264" y="3273024"/>
            <a:ext cx="592917" cy="953050"/>
            <a:chOff x="8348444" y="2302425"/>
            <a:chExt cx="444699" cy="714806"/>
          </a:xfrm>
        </p:grpSpPr>
        <p:sp>
          <p:nvSpPr>
            <p:cNvPr id="482" name="Google Shape;482;p8"/>
            <p:cNvSpPr/>
            <p:nvPr/>
          </p:nvSpPr>
          <p:spPr>
            <a:xfrm>
              <a:off x="8348444" y="2302425"/>
              <a:ext cx="368261" cy="714806"/>
            </a:xfrm>
            <a:custGeom>
              <a:avLst/>
              <a:gdLst/>
              <a:ahLst/>
              <a:cxnLst/>
              <a:rect l="l" t="t" r="r" b="b"/>
              <a:pathLst>
                <a:path w="9395" h="18236" extrusionOk="0">
                  <a:moveTo>
                    <a:pt x="4476" y="1"/>
                  </a:moveTo>
                  <a:lnTo>
                    <a:pt x="0" y="4587"/>
                  </a:lnTo>
                  <a:lnTo>
                    <a:pt x="0" y="18235"/>
                  </a:lnTo>
                  <a:lnTo>
                    <a:pt x="9395" y="18235"/>
                  </a:lnTo>
                  <a:lnTo>
                    <a:pt x="93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8"/>
            <p:cNvSpPr/>
            <p:nvPr/>
          </p:nvSpPr>
          <p:spPr>
            <a:xfrm>
              <a:off x="8652425" y="2518678"/>
              <a:ext cx="140719" cy="38257"/>
            </a:xfrm>
            <a:custGeom>
              <a:avLst/>
              <a:gdLst/>
              <a:ahLst/>
              <a:cxnLst/>
              <a:rect l="l" t="t" r="r" b="b"/>
              <a:pathLst>
                <a:path w="3590" h="976" extrusionOk="0">
                  <a:moveTo>
                    <a:pt x="0" y="1"/>
                  </a:moveTo>
                  <a:lnTo>
                    <a:pt x="0" y="976"/>
                  </a:lnTo>
                  <a:lnTo>
                    <a:pt x="3589" y="976"/>
                  </a:lnTo>
                  <a:lnTo>
                    <a:pt x="35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8"/>
            <p:cNvSpPr/>
            <p:nvPr/>
          </p:nvSpPr>
          <p:spPr>
            <a:xfrm>
              <a:off x="8652425" y="2645482"/>
              <a:ext cx="140719" cy="38257"/>
            </a:xfrm>
            <a:custGeom>
              <a:avLst/>
              <a:gdLst/>
              <a:ahLst/>
              <a:cxnLst/>
              <a:rect l="l" t="t" r="r" b="b"/>
              <a:pathLst>
                <a:path w="3590" h="976" extrusionOk="0">
                  <a:moveTo>
                    <a:pt x="0" y="1"/>
                  </a:moveTo>
                  <a:lnTo>
                    <a:pt x="0" y="975"/>
                  </a:lnTo>
                  <a:lnTo>
                    <a:pt x="3589" y="975"/>
                  </a:lnTo>
                  <a:lnTo>
                    <a:pt x="35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8"/>
            <p:cNvSpPr/>
            <p:nvPr/>
          </p:nvSpPr>
          <p:spPr>
            <a:xfrm>
              <a:off x="8652425" y="2772286"/>
              <a:ext cx="140719" cy="37394"/>
            </a:xfrm>
            <a:custGeom>
              <a:avLst/>
              <a:gdLst/>
              <a:ahLst/>
              <a:cxnLst/>
              <a:rect l="l" t="t" r="r" b="b"/>
              <a:pathLst>
                <a:path w="3590" h="954" extrusionOk="0">
                  <a:moveTo>
                    <a:pt x="0" y="0"/>
                  </a:moveTo>
                  <a:lnTo>
                    <a:pt x="0" y="953"/>
                  </a:lnTo>
                  <a:lnTo>
                    <a:pt x="3589" y="953"/>
                  </a:lnTo>
                  <a:lnTo>
                    <a:pt x="35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8"/>
            <p:cNvSpPr/>
            <p:nvPr/>
          </p:nvSpPr>
          <p:spPr>
            <a:xfrm>
              <a:off x="8652425" y="2899090"/>
              <a:ext cx="140719" cy="37355"/>
            </a:xfrm>
            <a:custGeom>
              <a:avLst/>
              <a:gdLst/>
              <a:ahLst/>
              <a:cxnLst/>
              <a:rect l="l" t="t" r="r" b="b"/>
              <a:pathLst>
                <a:path w="3590" h="953" extrusionOk="0">
                  <a:moveTo>
                    <a:pt x="0" y="0"/>
                  </a:moveTo>
                  <a:lnTo>
                    <a:pt x="0" y="953"/>
                  </a:lnTo>
                  <a:lnTo>
                    <a:pt x="3589" y="953"/>
                  </a:lnTo>
                  <a:lnTo>
                    <a:pt x="35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7" name="Google Shape;487;p8"/>
          <p:cNvGrpSpPr/>
          <p:nvPr/>
        </p:nvGrpSpPr>
        <p:grpSpPr>
          <a:xfrm>
            <a:off x="11696370" y="4875723"/>
            <a:ext cx="533189" cy="869180"/>
            <a:chOff x="8772496" y="3715501"/>
            <a:chExt cx="399902" cy="651901"/>
          </a:xfrm>
        </p:grpSpPr>
        <p:sp>
          <p:nvSpPr>
            <p:cNvPr id="488" name="Google Shape;488;p8"/>
            <p:cNvSpPr/>
            <p:nvPr/>
          </p:nvSpPr>
          <p:spPr>
            <a:xfrm>
              <a:off x="8838105" y="3859218"/>
              <a:ext cx="334293" cy="508184"/>
            </a:xfrm>
            <a:custGeom>
              <a:avLst/>
              <a:gdLst/>
              <a:ahLst/>
              <a:cxnLst/>
              <a:rect l="l" t="t" r="r" b="b"/>
              <a:pathLst>
                <a:path w="7113" h="10813" extrusionOk="0">
                  <a:moveTo>
                    <a:pt x="0" y="1"/>
                  </a:moveTo>
                  <a:lnTo>
                    <a:pt x="0" y="3723"/>
                  </a:lnTo>
                  <a:lnTo>
                    <a:pt x="7112" y="10813"/>
                  </a:lnTo>
                  <a:lnTo>
                    <a:pt x="7112" y="10436"/>
                  </a:lnTo>
                  <a:lnTo>
                    <a:pt x="288" y="3612"/>
                  </a:lnTo>
                  <a:lnTo>
                    <a:pt x="288" y="1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8"/>
            <p:cNvSpPr/>
            <p:nvPr/>
          </p:nvSpPr>
          <p:spPr>
            <a:xfrm>
              <a:off x="8772496" y="3715501"/>
              <a:ext cx="143718" cy="143765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89"/>
                  </a:moveTo>
                  <a:cubicBezTo>
                    <a:pt x="2216" y="289"/>
                    <a:pt x="2792" y="843"/>
                    <a:pt x="2792" y="1530"/>
                  </a:cubicBezTo>
                  <a:cubicBezTo>
                    <a:pt x="2792" y="2217"/>
                    <a:pt x="2216" y="2793"/>
                    <a:pt x="1529" y="2793"/>
                  </a:cubicBezTo>
                  <a:cubicBezTo>
                    <a:pt x="842" y="2793"/>
                    <a:pt x="288" y="2217"/>
                    <a:pt x="288" y="1530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27"/>
                    <a:pt x="621" y="2992"/>
                    <a:pt x="1396" y="3059"/>
                  </a:cubicBezTo>
                  <a:lnTo>
                    <a:pt x="1396" y="2926"/>
                  </a:lnTo>
                  <a:lnTo>
                    <a:pt x="1684" y="2926"/>
                  </a:lnTo>
                  <a:lnTo>
                    <a:pt x="1684" y="3059"/>
                  </a:lnTo>
                  <a:cubicBezTo>
                    <a:pt x="2460" y="2992"/>
                    <a:pt x="3058" y="2327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0" name="Google Shape;490;p8"/>
          <p:cNvGrpSpPr/>
          <p:nvPr/>
        </p:nvGrpSpPr>
        <p:grpSpPr>
          <a:xfrm rot="10800000">
            <a:off x="3106240" y="-331925"/>
            <a:ext cx="245699" cy="804408"/>
            <a:chOff x="3638102" y="4583399"/>
            <a:chExt cx="182798" cy="598473"/>
          </a:xfrm>
        </p:grpSpPr>
        <p:sp>
          <p:nvSpPr>
            <p:cNvPr id="491" name="Google Shape;491;p8"/>
            <p:cNvSpPr/>
            <p:nvPr/>
          </p:nvSpPr>
          <p:spPr>
            <a:xfrm>
              <a:off x="3710947" y="4755502"/>
              <a:ext cx="21214" cy="426370"/>
            </a:xfrm>
            <a:custGeom>
              <a:avLst/>
              <a:gdLst/>
              <a:ahLst/>
              <a:cxnLst/>
              <a:rect l="l" t="t" r="r" b="b"/>
              <a:pathLst>
                <a:path w="355" h="7135" extrusionOk="0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8"/>
            <p:cNvSpPr/>
            <p:nvPr/>
          </p:nvSpPr>
          <p:spPr>
            <a:xfrm>
              <a:off x="3638102" y="4583399"/>
              <a:ext cx="182798" cy="181424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3" name="Google Shape;493;p8"/>
          <p:cNvGrpSpPr/>
          <p:nvPr/>
        </p:nvGrpSpPr>
        <p:grpSpPr>
          <a:xfrm rot="10800000">
            <a:off x="8454483" y="271334"/>
            <a:ext cx="4579550" cy="1459141"/>
            <a:chOff x="1035175" y="739350"/>
            <a:chExt cx="2659900" cy="847500"/>
          </a:xfrm>
        </p:grpSpPr>
        <p:sp>
          <p:nvSpPr>
            <p:cNvPr id="494" name="Google Shape;494;p8"/>
            <p:cNvSpPr/>
            <p:nvPr/>
          </p:nvSpPr>
          <p:spPr>
            <a:xfrm>
              <a:off x="1092800" y="1117100"/>
              <a:ext cx="2529150" cy="430400"/>
            </a:xfrm>
            <a:custGeom>
              <a:avLst/>
              <a:gdLst/>
              <a:ahLst/>
              <a:cxnLst/>
              <a:rect l="l" t="t" r="r" b="b"/>
              <a:pathLst>
                <a:path w="101166" h="17216" extrusionOk="0">
                  <a:moveTo>
                    <a:pt x="55613" y="1"/>
                  </a:moveTo>
                  <a:lnTo>
                    <a:pt x="49054" y="6559"/>
                  </a:lnTo>
                  <a:lnTo>
                    <a:pt x="5960" y="6559"/>
                  </a:lnTo>
                  <a:lnTo>
                    <a:pt x="0" y="12497"/>
                  </a:lnTo>
                  <a:lnTo>
                    <a:pt x="200" y="12696"/>
                  </a:lnTo>
                  <a:lnTo>
                    <a:pt x="6071" y="6825"/>
                  </a:lnTo>
                  <a:lnTo>
                    <a:pt x="49165" y="6825"/>
                  </a:lnTo>
                  <a:lnTo>
                    <a:pt x="55723" y="289"/>
                  </a:lnTo>
                  <a:lnTo>
                    <a:pt x="63589" y="289"/>
                  </a:lnTo>
                  <a:lnTo>
                    <a:pt x="80516" y="17216"/>
                  </a:lnTo>
                  <a:lnTo>
                    <a:pt x="101166" y="17216"/>
                  </a:lnTo>
                  <a:lnTo>
                    <a:pt x="101166" y="16928"/>
                  </a:lnTo>
                  <a:lnTo>
                    <a:pt x="80627" y="16928"/>
                  </a:lnTo>
                  <a:lnTo>
                    <a:pt x="63700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8"/>
            <p:cNvSpPr/>
            <p:nvPr/>
          </p:nvSpPr>
          <p:spPr>
            <a:xfrm>
              <a:off x="1035175" y="1417725"/>
              <a:ext cx="83675" cy="76600"/>
            </a:xfrm>
            <a:custGeom>
              <a:avLst/>
              <a:gdLst/>
              <a:ahLst/>
              <a:cxnLst/>
              <a:rect l="l" t="t" r="r" b="b"/>
              <a:pathLst>
                <a:path w="3347" h="3064" extrusionOk="0">
                  <a:moveTo>
                    <a:pt x="1663" y="283"/>
                  </a:moveTo>
                  <a:cubicBezTo>
                    <a:pt x="1984" y="283"/>
                    <a:pt x="2305" y="405"/>
                    <a:pt x="2549" y="649"/>
                  </a:cubicBezTo>
                  <a:cubicBezTo>
                    <a:pt x="3036" y="1136"/>
                    <a:pt x="3036" y="1934"/>
                    <a:pt x="2549" y="2421"/>
                  </a:cubicBezTo>
                  <a:cubicBezTo>
                    <a:pt x="2305" y="2665"/>
                    <a:pt x="1984" y="2787"/>
                    <a:pt x="1663" y="2787"/>
                  </a:cubicBezTo>
                  <a:cubicBezTo>
                    <a:pt x="1341" y="2787"/>
                    <a:pt x="1020" y="2665"/>
                    <a:pt x="776" y="2421"/>
                  </a:cubicBezTo>
                  <a:cubicBezTo>
                    <a:pt x="289" y="1934"/>
                    <a:pt x="289" y="1136"/>
                    <a:pt x="776" y="649"/>
                  </a:cubicBezTo>
                  <a:cubicBezTo>
                    <a:pt x="1020" y="405"/>
                    <a:pt x="1341" y="283"/>
                    <a:pt x="1663" y="283"/>
                  </a:cubicBezTo>
                  <a:close/>
                  <a:moveTo>
                    <a:pt x="1674" y="1"/>
                  </a:moveTo>
                  <a:cubicBezTo>
                    <a:pt x="1286" y="1"/>
                    <a:pt x="898" y="150"/>
                    <a:pt x="599" y="450"/>
                  </a:cubicBezTo>
                  <a:cubicBezTo>
                    <a:pt x="1" y="1048"/>
                    <a:pt x="1" y="2023"/>
                    <a:pt x="599" y="2621"/>
                  </a:cubicBezTo>
                  <a:cubicBezTo>
                    <a:pt x="887" y="2909"/>
                    <a:pt x="1286" y="3064"/>
                    <a:pt x="1663" y="3064"/>
                  </a:cubicBezTo>
                  <a:cubicBezTo>
                    <a:pt x="2061" y="3064"/>
                    <a:pt x="2460" y="2909"/>
                    <a:pt x="2748" y="2621"/>
                  </a:cubicBezTo>
                  <a:cubicBezTo>
                    <a:pt x="3347" y="2023"/>
                    <a:pt x="3347" y="1048"/>
                    <a:pt x="2748" y="450"/>
                  </a:cubicBezTo>
                  <a:cubicBezTo>
                    <a:pt x="2449" y="150"/>
                    <a:pt x="2061" y="1"/>
                    <a:pt x="1674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8"/>
            <p:cNvSpPr/>
            <p:nvPr/>
          </p:nvSpPr>
          <p:spPr>
            <a:xfrm>
              <a:off x="3611400" y="1510225"/>
              <a:ext cx="83675" cy="76625"/>
            </a:xfrm>
            <a:custGeom>
              <a:avLst/>
              <a:gdLst/>
              <a:ahLst/>
              <a:cxnLst/>
              <a:rect l="l" t="t" r="r" b="b"/>
              <a:pathLst>
                <a:path w="3347" h="3065" extrusionOk="0">
                  <a:moveTo>
                    <a:pt x="1663" y="283"/>
                  </a:moveTo>
                  <a:cubicBezTo>
                    <a:pt x="1984" y="283"/>
                    <a:pt x="2305" y="405"/>
                    <a:pt x="2549" y="649"/>
                  </a:cubicBezTo>
                  <a:cubicBezTo>
                    <a:pt x="3036" y="1136"/>
                    <a:pt x="3036" y="1934"/>
                    <a:pt x="2549" y="2422"/>
                  </a:cubicBezTo>
                  <a:cubicBezTo>
                    <a:pt x="2305" y="2665"/>
                    <a:pt x="1984" y="2787"/>
                    <a:pt x="1663" y="2787"/>
                  </a:cubicBezTo>
                  <a:cubicBezTo>
                    <a:pt x="1341" y="2787"/>
                    <a:pt x="1020" y="2665"/>
                    <a:pt x="776" y="2422"/>
                  </a:cubicBezTo>
                  <a:cubicBezTo>
                    <a:pt x="311" y="1934"/>
                    <a:pt x="311" y="1136"/>
                    <a:pt x="776" y="649"/>
                  </a:cubicBezTo>
                  <a:cubicBezTo>
                    <a:pt x="1020" y="405"/>
                    <a:pt x="1341" y="283"/>
                    <a:pt x="1663" y="283"/>
                  </a:cubicBezTo>
                  <a:close/>
                  <a:moveTo>
                    <a:pt x="1674" y="1"/>
                  </a:moveTo>
                  <a:cubicBezTo>
                    <a:pt x="1286" y="1"/>
                    <a:pt x="898" y="151"/>
                    <a:pt x="599" y="450"/>
                  </a:cubicBezTo>
                  <a:cubicBezTo>
                    <a:pt x="1" y="1048"/>
                    <a:pt x="1" y="2023"/>
                    <a:pt x="599" y="2599"/>
                  </a:cubicBezTo>
                  <a:cubicBezTo>
                    <a:pt x="887" y="2909"/>
                    <a:pt x="1286" y="3064"/>
                    <a:pt x="1663" y="3064"/>
                  </a:cubicBezTo>
                  <a:cubicBezTo>
                    <a:pt x="2062" y="3064"/>
                    <a:pt x="2460" y="2909"/>
                    <a:pt x="2748" y="2599"/>
                  </a:cubicBezTo>
                  <a:cubicBezTo>
                    <a:pt x="3347" y="2023"/>
                    <a:pt x="3347" y="1048"/>
                    <a:pt x="2748" y="450"/>
                  </a:cubicBezTo>
                  <a:cubicBezTo>
                    <a:pt x="2449" y="151"/>
                    <a:pt x="2062" y="1"/>
                    <a:pt x="1674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8"/>
            <p:cNvSpPr/>
            <p:nvPr/>
          </p:nvSpPr>
          <p:spPr>
            <a:xfrm>
              <a:off x="1509875" y="739350"/>
              <a:ext cx="638125" cy="396600"/>
            </a:xfrm>
            <a:custGeom>
              <a:avLst/>
              <a:gdLst/>
              <a:ahLst/>
              <a:cxnLst/>
              <a:rect l="l" t="t" r="r" b="b"/>
              <a:pathLst>
                <a:path w="25525" h="15864" extrusionOk="0">
                  <a:moveTo>
                    <a:pt x="1" y="0"/>
                  </a:moveTo>
                  <a:lnTo>
                    <a:pt x="1" y="5650"/>
                  </a:lnTo>
                  <a:lnTo>
                    <a:pt x="10237" y="15864"/>
                  </a:lnTo>
                  <a:lnTo>
                    <a:pt x="25525" y="15864"/>
                  </a:lnTo>
                  <a:lnTo>
                    <a:pt x="25525" y="15576"/>
                  </a:lnTo>
                  <a:lnTo>
                    <a:pt x="10348" y="15576"/>
                  </a:lnTo>
                  <a:lnTo>
                    <a:pt x="289" y="5539"/>
                  </a:lnTo>
                  <a:lnTo>
                    <a:pt x="289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8"/>
            <p:cNvSpPr/>
            <p:nvPr/>
          </p:nvSpPr>
          <p:spPr>
            <a:xfrm>
              <a:off x="2140225" y="1087600"/>
              <a:ext cx="83675" cy="76050"/>
            </a:xfrm>
            <a:custGeom>
              <a:avLst/>
              <a:gdLst/>
              <a:ahLst/>
              <a:cxnLst/>
              <a:rect l="l" t="t" r="r" b="b"/>
              <a:pathLst>
                <a:path w="3347" h="3042" extrusionOk="0">
                  <a:moveTo>
                    <a:pt x="1663" y="272"/>
                  </a:moveTo>
                  <a:cubicBezTo>
                    <a:pt x="1995" y="272"/>
                    <a:pt x="2305" y="405"/>
                    <a:pt x="2549" y="649"/>
                  </a:cubicBezTo>
                  <a:cubicBezTo>
                    <a:pt x="3036" y="1136"/>
                    <a:pt x="3036" y="1912"/>
                    <a:pt x="2549" y="2399"/>
                  </a:cubicBezTo>
                  <a:cubicBezTo>
                    <a:pt x="2305" y="2643"/>
                    <a:pt x="1984" y="2765"/>
                    <a:pt x="1663" y="2765"/>
                  </a:cubicBezTo>
                  <a:cubicBezTo>
                    <a:pt x="1341" y="2765"/>
                    <a:pt x="1020" y="2643"/>
                    <a:pt x="776" y="2399"/>
                  </a:cubicBezTo>
                  <a:cubicBezTo>
                    <a:pt x="289" y="1912"/>
                    <a:pt x="289" y="1136"/>
                    <a:pt x="776" y="649"/>
                  </a:cubicBezTo>
                  <a:cubicBezTo>
                    <a:pt x="1020" y="405"/>
                    <a:pt x="1352" y="272"/>
                    <a:pt x="1663" y="272"/>
                  </a:cubicBezTo>
                  <a:close/>
                  <a:moveTo>
                    <a:pt x="1674" y="1"/>
                  </a:moveTo>
                  <a:cubicBezTo>
                    <a:pt x="1286" y="1"/>
                    <a:pt x="898" y="150"/>
                    <a:pt x="599" y="449"/>
                  </a:cubicBezTo>
                  <a:cubicBezTo>
                    <a:pt x="1" y="1048"/>
                    <a:pt x="1" y="2000"/>
                    <a:pt x="599" y="2599"/>
                  </a:cubicBezTo>
                  <a:cubicBezTo>
                    <a:pt x="887" y="2909"/>
                    <a:pt x="1286" y="3042"/>
                    <a:pt x="1663" y="3042"/>
                  </a:cubicBezTo>
                  <a:cubicBezTo>
                    <a:pt x="2061" y="3042"/>
                    <a:pt x="2460" y="2909"/>
                    <a:pt x="2748" y="2599"/>
                  </a:cubicBezTo>
                  <a:cubicBezTo>
                    <a:pt x="3346" y="2000"/>
                    <a:pt x="3346" y="1048"/>
                    <a:pt x="2748" y="449"/>
                  </a:cubicBezTo>
                  <a:cubicBezTo>
                    <a:pt x="2449" y="150"/>
                    <a:pt x="2061" y="1"/>
                    <a:pt x="1674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9" name="Google Shape;499;p8"/>
          <p:cNvGrpSpPr/>
          <p:nvPr/>
        </p:nvGrpSpPr>
        <p:grpSpPr>
          <a:xfrm>
            <a:off x="2900725" y="5803358"/>
            <a:ext cx="1175877" cy="433661"/>
            <a:chOff x="4761438" y="4276425"/>
            <a:chExt cx="881930" cy="325254"/>
          </a:xfrm>
        </p:grpSpPr>
        <p:sp>
          <p:nvSpPr>
            <p:cNvPr id="500" name="Google Shape;500;p8"/>
            <p:cNvSpPr/>
            <p:nvPr/>
          </p:nvSpPr>
          <p:spPr>
            <a:xfrm>
              <a:off x="5424363" y="447398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93" y="399"/>
                  </a:moveTo>
                  <a:lnTo>
                    <a:pt x="2593" y="2659"/>
                  </a:lnTo>
                  <a:lnTo>
                    <a:pt x="399" y="2659"/>
                  </a:lnTo>
                  <a:lnTo>
                    <a:pt x="399" y="399"/>
                  </a:lnTo>
                  <a:close/>
                  <a:moveTo>
                    <a:pt x="1" y="1"/>
                  </a:moveTo>
                  <a:lnTo>
                    <a:pt x="1" y="3036"/>
                  </a:lnTo>
                  <a:lnTo>
                    <a:pt x="2969" y="3036"/>
                  </a:lnTo>
                  <a:lnTo>
                    <a:pt x="29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8"/>
            <p:cNvSpPr/>
            <p:nvPr/>
          </p:nvSpPr>
          <p:spPr>
            <a:xfrm>
              <a:off x="5235220" y="447398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99"/>
                  </a:moveTo>
                  <a:lnTo>
                    <a:pt x="2571" y="2659"/>
                  </a:lnTo>
                  <a:lnTo>
                    <a:pt x="399" y="2659"/>
                  </a:lnTo>
                  <a:lnTo>
                    <a:pt x="399" y="399"/>
                  </a:lnTo>
                  <a:close/>
                  <a:moveTo>
                    <a:pt x="1" y="1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8"/>
            <p:cNvSpPr/>
            <p:nvPr/>
          </p:nvSpPr>
          <p:spPr>
            <a:xfrm>
              <a:off x="5046076" y="447398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99"/>
                  </a:moveTo>
                  <a:lnTo>
                    <a:pt x="2571" y="2659"/>
                  </a:lnTo>
                  <a:lnTo>
                    <a:pt x="400" y="2659"/>
                  </a:lnTo>
                  <a:lnTo>
                    <a:pt x="400" y="399"/>
                  </a:lnTo>
                  <a:close/>
                  <a:moveTo>
                    <a:pt x="1" y="1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8"/>
            <p:cNvSpPr/>
            <p:nvPr/>
          </p:nvSpPr>
          <p:spPr>
            <a:xfrm>
              <a:off x="4856933" y="447398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99"/>
                  </a:moveTo>
                  <a:lnTo>
                    <a:pt x="2571" y="2659"/>
                  </a:lnTo>
                  <a:lnTo>
                    <a:pt x="400" y="2659"/>
                  </a:lnTo>
                  <a:lnTo>
                    <a:pt x="400" y="399"/>
                  </a:lnTo>
                  <a:close/>
                  <a:moveTo>
                    <a:pt x="1" y="1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8"/>
            <p:cNvSpPr/>
            <p:nvPr/>
          </p:nvSpPr>
          <p:spPr>
            <a:xfrm>
              <a:off x="5360094" y="4529884"/>
              <a:ext cx="64310" cy="15899"/>
            </a:xfrm>
            <a:custGeom>
              <a:avLst/>
              <a:gdLst/>
              <a:ahLst/>
              <a:cxnLst/>
              <a:rect l="l" t="t" r="r" b="b"/>
              <a:pathLst>
                <a:path w="1529" h="378" extrusionOk="0">
                  <a:moveTo>
                    <a:pt x="0" y="1"/>
                  </a:moveTo>
                  <a:lnTo>
                    <a:pt x="0" y="378"/>
                  </a:lnTo>
                  <a:lnTo>
                    <a:pt x="1529" y="37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8"/>
            <p:cNvSpPr/>
            <p:nvPr/>
          </p:nvSpPr>
          <p:spPr>
            <a:xfrm>
              <a:off x="5170951" y="4529884"/>
              <a:ext cx="64352" cy="15899"/>
            </a:xfrm>
            <a:custGeom>
              <a:avLst/>
              <a:gdLst/>
              <a:ahLst/>
              <a:cxnLst/>
              <a:rect l="l" t="t" r="r" b="b"/>
              <a:pathLst>
                <a:path w="1530" h="378" extrusionOk="0">
                  <a:moveTo>
                    <a:pt x="0" y="1"/>
                  </a:moveTo>
                  <a:lnTo>
                    <a:pt x="0" y="378"/>
                  </a:lnTo>
                  <a:lnTo>
                    <a:pt x="1529" y="37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8"/>
            <p:cNvSpPr/>
            <p:nvPr/>
          </p:nvSpPr>
          <p:spPr>
            <a:xfrm>
              <a:off x="4981808" y="4529884"/>
              <a:ext cx="64352" cy="15899"/>
            </a:xfrm>
            <a:custGeom>
              <a:avLst/>
              <a:gdLst/>
              <a:ahLst/>
              <a:cxnLst/>
              <a:rect l="l" t="t" r="r" b="b"/>
              <a:pathLst>
                <a:path w="1530" h="378" extrusionOk="0">
                  <a:moveTo>
                    <a:pt x="0" y="1"/>
                  </a:moveTo>
                  <a:lnTo>
                    <a:pt x="0" y="378"/>
                  </a:lnTo>
                  <a:lnTo>
                    <a:pt x="1529" y="37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8"/>
            <p:cNvSpPr/>
            <p:nvPr/>
          </p:nvSpPr>
          <p:spPr>
            <a:xfrm>
              <a:off x="4761438" y="4529884"/>
              <a:ext cx="99766" cy="15899"/>
            </a:xfrm>
            <a:custGeom>
              <a:avLst/>
              <a:gdLst/>
              <a:ahLst/>
              <a:cxnLst/>
              <a:rect l="l" t="t" r="r" b="b"/>
              <a:pathLst>
                <a:path w="2372" h="378" extrusionOk="0">
                  <a:moveTo>
                    <a:pt x="0" y="1"/>
                  </a:moveTo>
                  <a:lnTo>
                    <a:pt x="0" y="378"/>
                  </a:lnTo>
                  <a:lnTo>
                    <a:pt x="2371" y="378"/>
                  </a:lnTo>
                  <a:lnTo>
                    <a:pt x="2371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8"/>
            <p:cNvSpPr/>
            <p:nvPr/>
          </p:nvSpPr>
          <p:spPr>
            <a:xfrm>
              <a:off x="5544569" y="4529884"/>
              <a:ext cx="98799" cy="15899"/>
            </a:xfrm>
            <a:custGeom>
              <a:avLst/>
              <a:gdLst/>
              <a:ahLst/>
              <a:cxnLst/>
              <a:rect l="l" t="t" r="r" b="b"/>
              <a:pathLst>
                <a:path w="2349" h="378" extrusionOk="0">
                  <a:moveTo>
                    <a:pt x="0" y="1"/>
                  </a:moveTo>
                  <a:lnTo>
                    <a:pt x="0" y="378"/>
                  </a:lnTo>
                  <a:lnTo>
                    <a:pt x="2349" y="378"/>
                  </a:lnTo>
                  <a:lnTo>
                    <a:pt x="234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8"/>
            <p:cNvSpPr/>
            <p:nvPr/>
          </p:nvSpPr>
          <p:spPr>
            <a:xfrm>
              <a:off x="5424363" y="427642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93" y="377"/>
                  </a:moveTo>
                  <a:lnTo>
                    <a:pt x="2593" y="2637"/>
                  </a:lnTo>
                  <a:lnTo>
                    <a:pt x="399" y="2637"/>
                  </a:lnTo>
                  <a:lnTo>
                    <a:pt x="399" y="377"/>
                  </a:lnTo>
                  <a:close/>
                  <a:moveTo>
                    <a:pt x="1" y="0"/>
                  </a:moveTo>
                  <a:lnTo>
                    <a:pt x="1" y="3036"/>
                  </a:lnTo>
                  <a:lnTo>
                    <a:pt x="2969" y="3036"/>
                  </a:lnTo>
                  <a:lnTo>
                    <a:pt x="29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8"/>
            <p:cNvSpPr/>
            <p:nvPr/>
          </p:nvSpPr>
          <p:spPr>
            <a:xfrm>
              <a:off x="5235220" y="427642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77"/>
                  </a:moveTo>
                  <a:lnTo>
                    <a:pt x="2571" y="2637"/>
                  </a:lnTo>
                  <a:lnTo>
                    <a:pt x="399" y="2637"/>
                  </a:lnTo>
                  <a:lnTo>
                    <a:pt x="399" y="377"/>
                  </a:lnTo>
                  <a:close/>
                  <a:moveTo>
                    <a:pt x="1" y="0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8"/>
            <p:cNvSpPr/>
            <p:nvPr/>
          </p:nvSpPr>
          <p:spPr>
            <a:xfrm>
              <a:off x="5046076" y="427642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77"/>
                  </a:moveTo>
                  <a:lnTo>
                    <a:pt x="2571" y="2637"/>
                  </a:lnTo>
                  <a:lnTo>
                    <a:pt x="400" y="2637"/>
                  </a:lnTo>
                  <a:lnTo>
                    <a:pt x="400" y="377"/>
                  </a:lnTo>
                  <a:close/>
                  <a:moveTo>
                    <a:pt x="1" y="0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8"/>
            <p:cNvSpPr/>
            <p:nvPr/>
          </p:nvSpPr>
          <p:spPr>
            <a:xfrm>
              <a:off x="4856933" y="427642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77"/>
                  </a:moveTo>
                  <a:lnTo>
                    <a:pt x="2571" y="2637"/>
                  </a:lnTo>
                  <a:lnTo>
                    <a:pt x="400" y="2637"/>
                  </a:lnTo>
                  <a:lnTo>
                    <a:pt x="400" y="377"/>
                  </a:lnTo>
                  <a:close/>
                  <a:moveTo>
                    <a:pt x="1" y="0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8"/>
            <p:cNvSpPr/>
            <p:nvPr/>
          </p:nvSpPr>
          <p:spPr>
            <a:xfrm>
              <a:off x="5360094" y="4331399"/>
              <a:ext cx="64310" cy="16824"/>
            </a:xfrm>
            <a:custGeom>
              <a:avLst/>
              <a:gdLst/>
              <a:ahLst/>
              <a:cxnLst/>
              <a:rect l="l" t="t" r="r" b="b"/>
              <a:pathLst>
                <a:path w="1529" h="400" extrusionOk="0">
                  <a:moveTo>
                    <a:pt x="0" y="1"/>
                  </a:moveTo>
                  <a:lnTo>
                    <a:pt x="0" y="400"/>
                  </a:lnTo>
                  <a:lnTo>
                    <a:pt x="1529" y="400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8"/>
            <p:cNvSpPr/>
            <p:nvPr/>
          </p:nvSpPr>
          <p:spPr>
            <a:xfrm>
              <a:off x="5170951" y="4331399"/>
              <a:ext cx="64352" cy="16824"/>
            </a:xfrm>
            <a:custGeom>
              <a:avLst/>
              <a:gdLst/>
              <a:ahLst/>
              <a:cxnLst/>
              <a:rect l="l" t="t" r="r" b="b"/>
              <a:pathLst>
                <a:path w="1530" h="400" extrusionOk="0">
                  <a:moveTo>
                    <a:pt x="0" y="1"/>
                  </a:moveTo>
                  <a:lnTo>
                    <a:pt x="0" y="400"/>
                  </a:lnTo>
                  <a:lnTo>
                    <a:pt x="1529" y="400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8"/>
            <p:cNvSpPr/>
            <p:nvPr/>
          </p:nvSpPr>
          <p:spPr>
            <a:xfrm>
              <a:off x="4981808" y="4331399"/>
              <a:ext cx="64352" cy="16824"/>
            </a:xfrm>
            <a:custGeom>
              <a:avLst/>
              <a:gdLst/>
              <a:ahLst/>
              <a:cxnLst/>
              <a:rect l="l" t="t" r="r" b="b"/>
              <a:pathLst>
                <a:path w="1530" h="400" extrusionOk="0">
                  <a:moveTo>
                    <a:pt x="0" y="1"/>
                  </a:moveTo>
                  <a:lnTo>
                    <a:pt x="0" y="400"/>
                  </a:lnTo>
                  <a:lnTo>
                    <a:pt x="1529" y="400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8"/>
            <p:cNvSpPr/>
            <p:nvPr/>
          </p:nvSpPr>
          <p:spPr>
            <a:xfrm>
              <a:off x="4761438" y="4331399"/>
              <a:ext cx="99766" cy="16824"/>
            </a:xfrm>
            <a:custGeom>
              <a:avLst/>
              <a:gdLst/>
              <a:ahLst/>
              <a:cxnLst/>
              <a:rect l="l" t="t" r="r" b="b"/>
              <a:pathLst>
                <a:path w="2372" h="400" extrusionOk="0">
                  <a:moveTo>
                    <a:pt x="0" y="1"/>
                  </a:moveTo>
                  <a:lnTo>
                    <a:pt x="0" y="400"/>
                  </a:lnTo>
                  <a:lnTo>
                    <a:pt x="2371" y="400"/>
                  </a:lnTo>
                  <a:lnTo>
                    <a:pt x="2371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8"/>
            <p:cNvSpPr/>
            <p:nvPr/>
          </p:nvSpPr>
          <p:spPr>
            <a:xfrm>
              <a:off x="5544569" y="4331399"/>
              <a:ext cx="98799" cy="16824"/>
            </a:xfrm>
            <a:custGeom>
              <a:avLst/>
              <a:gdLst/>
              <a:ahLst/>
              <a:cxnLst/>
              <a:rect l="l" t="t" r="r" b="b"/>
              <a:pathLst>
                <a:path w="2349" h="400" extrusionOk="0">
                  <a:moveTo>
                    <a:pt x="0" y="1"/>
                  </a:moveTo>
                  <a:lnTo>
                    <a:pt x="0" y="400"/>
                  </a:lnTo>
                  <a:lnTo>
                    <a:pt x="2349" y="400"/>
                  </a:lnTo>
                  <a:lnTo>
                    <a:pt x="234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8" name="Google Shape;518;p8"/>
          <p:cNvGrpSpPr/>
          <p:nvPr/>
        </p:nvGrpSpPr>
        <p:grpSpPr>
          <a:xfrm>
            <a:off x="10534830" y="5420997"/>
            <a:ext cx="1570796" cy="1459122"/>
            <a:chOff x="7825118" y="4065849"/>
            <a:chExt cx="1178127" cy="1094369"/>
          </a:xfrm>
        </p:grpSpPr>
        <p:sp>
          <p:nvSpPr>
            <p:cNvPr id="519" name="Google Shape;519;p8"/>
            <p:cNvSpPr/>
            <p:nvPr/>
          </p:nvSpPr>
          <p:spPr>
            <a:xfrm>
              <a:off x="7911327" y="4137684"/>
              <a:ext cx="1091918" cy="1022534"/>
            </a:xfrm>
            <a:custGeom>
              <a:avLst/>
              <a:gdLst/>
              <a:ahLst/>
              <a:cxnLst/>
              <a:rect l="l" t="t" r="r" b="b"/>
              <a:pathLst>
                <a:path w="30310" h="28384" extrusionOk="0">
                  <a:moveTo>
                    <a:pt x="0" y="1"/>
                  </a:moveTo>
                  <a:lnTo>
                    <a:pt x="0" y="776"/>
                  </a:lnTo>
                  <a:lnTo>
                    <a:pt x="11012" y="776"/>
                  </a:lnTo>
                  <a:lnTo>
                    <a:pt x="29512" y="19299"/>
                  </a:lnTo>
                  <a:lnTo>
                    <a:pt x="29512" y="28383"/>
                  </a:lnTo>
                  <a:lnTo>
                    <a:pt x="30310" y="28383"/>
                  </a:lnTo>
                  <a:lnTo>
                    <a:pt x="30310" y="18967"/>
                  </a:lnTo>
                  <a:lnTo>
                    <a:pt x="1134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8"/>
            <p:cNvSpPr/>
            <p:nvPr/>
          </p:nvSpPr>
          <p:spPr>
            <a:xfrm>
              <a:off x="7825118" y="4065849"/>
              <a:ext cx="172416" cy="171659"/>
            </a:xfrm>
            <a:custGeom>
              <a:avLst/>
              <a:gdLst/>
              <a:ahLst/>
              <a:cxnLst/>
              <a:rect l="l" t="t" r="r" b="b"/>
              <a:pathLst>
                <a:path w="4786" h="4765" extrusionOk="0">
                  <a:moveTo>
                    <a:pt x="2393" y="1"/>
                  </a:moveTo>
                  <a:cubicBezTo>
                    <a:pt x="1086" y="1"/>
                    <a:pt x="0" y="1064"/>
                    <a:pt x="0" y="2372"/>
                  </a:cubicBezTo>
                  <a:cubicBezTo>
                    <a:pt x="0" y="3701"/>
                    <a:pt x="1086" y="4764"/>
                    <a:pt x="2393" y="4764"/>
                  </a:cubicBezTo>
                  <a:cubicBezTo>
                    <a:pt x="3722" y="4764"/>
                    <a:pt x="4786" y="3701"/>
                    <a:pt x="4786" y="2372"/>
                  </a:cubicBezTo>
                  <a:cubicBezTo>
                    <a:pt x="4786" y="1064"/>
                    <a:pt x="3722" y="1"/>
                    <a:pt x="23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1" name="Google Shape;521;p8"/>
          <p:cNvGrpSpPr/>
          <p:nvPr/>
        </p:nvGrpSpPr>
        <p:grpSpPr>
          <a:xfrm>
            <a:off x="614190" y="6181372"/>
            <a:ext cx="1176789" cy="245693"/>
            <a:chOff x="7460504" y="4636145"/>
            <a:chExt cx="882614" cy="184274"/>
          </a:xfrm>
        </p:grpSpPr>
        <p:sp>
          <p:nvSpPr>
            <p:cNvPr id="522" name="Google Shape;522;p8"/>
            <p:cNvSpPr/>
            <p:nvPr/>
          </p:nvSpPr>
          <p:spPr>
            <a:xfrm>
              <a:off x="8158777" y="4636145"/>
              <a:ext cx="184341" cy="184274"/>
            </a:xfrm>
            <a:custGeom>
              <a:avLst/>
              <a:gdLst/>
              <a:ahLst/>
              <a:cxnLst/>
              <a:rect l="l" t="t" r="r" b="b"/>
              <a:pathLst>
                <a:path w="2749" h="2748" extrusionOk="0">
                  <a:moveTo>
                    <a:pt x="1374" y="0"/>
                  </a:moveTo>
                  <a:cubicBezTo>
                    <a:pt x="621" y="0"/>
                    <a:pt x="1" y="621"/>
                    <a:pt x="1" y="1374"/>
                  </a:cubicBezTo>
                  <a:cubicBezTo>
                    <a:pt x="1" y="2127"/>
                    <a:pt x="621" y="2748"/>
                    <a:pt x="1374" y="2748"/>
                  </a:cubicBezTo>
                  <a:cubicBezTo>
                    <a:pt x="2128" y="2748"/>
                    <a:pt x="2748" y="2127"/>
                    <a:pt x="2748" y="1374"/>
                  </a:cubicBezTo>
                  <a:cubicBezTo>
                    <a:pt x="2748" y="621"/>
                    <a:pt x="2128" y="0"/>
                    <a:pt x="13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8"/>
            <p:cNvSpPr/>
            <p:nvPr/>
          </p:nvSpPr>
          <p:spPr>
            <a:xfrm>
              <a:off x="7820068" y="4636145"/>
              <a:ext cx="182799" cy="184274"/>
            </a:xfrm>
            <a:custGeom>
              <a:avLst/>
              <a:gdLst/>
              <a:ahLst/>
              <a:cxnLst/>
              <a:rect l="l" t="t" r="r" b="b"/>
              <a:pathLst>
                <a:path w="2726" h="2748" extrusionOk="0">
                  <a:moveTo>
                    <a:pt x="1352" y="0"/>
                  </a:moveTo>
                  <a:cubicBezTo>
                    <a:pt x="598" y="0"/>
                    <a:pt x="0" y="621"/>
                    <a:pt x="0" y="1374"/>
                  </a:cubicBezTo>
                  <a:cubicBezTo>
                    <a:pt x="0" y="2127"/>
                    <a:pt x="598" y="2748"/>
                    <a:pt x="1352" y="2748"/>
                  </a:cubicBezTo>
                  <a:cubicBezTo>
                    <a:pt x="2105" y="2748"/>
                    <a:pt x="2725" y="2127"/>
                    <a:pt x="2725" y="1374"/>
                  </a:cubicBezTo>
                  <a:cubicBezTo>
                    <a:pt x="2725" y="621"/>
                    <a:pt x="2105" y="0"/>
                    <a:pt x="13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8"/>
            <p:cNvSpPr/>
            <p:nvPr/>
          </p:nvSpPr>
          <p:spPr>
            <a:xfrm>
              <a:off x="7460504" y="4636145"/>
              <a:ext cx="184274" cy="184274"/>
            </a:xfrm>
            <a:custGeom>
              <a:avLst/>
              <a:gdLst/>
              <a:ahLst/>
              <a:cxnLst/>
              <a:rect l="l" t="t" r="r" b="b"/>
              <a:pathLst>
                <a:path w="2748" h="2748" extrusionOk="0">
                  <a:moveTo>
                    <a:pt x="1374" y="0"/>
                  </a:moveTo>
                  <a:cubicBezTo>
                    <a:pt x="621" y="0"/>
                    <a:pt x="0" y="621"/>
                    <a:pt x="0" y="1374"/>
                  </a:cubicBezTo>
                  <a:cubicBezTo>
                    <a:pt x="0" y="2127"/>
                    <a:pt x="621" y="2748"/>
                    <a:pt x="1374" y="2748"/>
                  </a:cubicBezTo>
                  <a:cubicBezTo>
                    <a:pt x="2127" y="2748"/>
                    <a:pt x="2748" y="2127"/>
                    <a:pt x="2748" y="1374"/>
                  </a:cubicBezTo>
                  <a:cubicBezTo>
                    <a:pt x="2748" y="621"/>
                    <a:pt x="2127" y="0"/>
                    <a:pt x="13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5" name="Google Shape;525;p8"/>
          <p:cNvGrpSpPr/>
          <p:nvPr/>
        </p:nvGrpSpPr>
        <p:grpSpPr>
          <a:xfrm flipH="1">
            <a:off x="-97807" y="410349"/>
            <a:ext cx="2392765" cy="1250254"/>
            <a:chOff x="7447476" y="612577"/>
            <a:chExt cx="1794619" cy="937714"/>
          </a:xfrm>
        </p:grpSpPr>
        <p:sp>
          <p:nvSpPr>
            <p:cNvPr id="526" name="Google Shape;526;p8"/>
            <p:cNvSpPr/>
            <p:nvPr/>
          </p:nvSpPr>
          <p:spPr>
            <a:xfrm>
              <a:off x="7866602" y="1081065"/>
              <a:ext cx="1375493" cy="469226"/>
            </a:xfrm>
            <a:custGeom>
              <a:avLst/>
              <a:gdLst/>
              <a:ahLst/>
              <a:cxnLst/>
              <a:rect l="l" t="t" r="r" b="b"/>
              <a:pathLst>
                <a:path w="42608" h="14535" extrusionOk="0">
                  <a:moveTo>
                    <a:pt x="4299" y="0"/>
                  </a:moveTo>
                  <a:lnTo>
                    <a:pt x="1" y="4321"/>
                  </a:lnTo>
                  <a:cubicBezTo>
                    <a:pt x="67" y="4365"/>
                    <a:pt x="134" y="4432"/>
                    <a:pt x="200" y="4498"/>
                  </a:cubicBezTo>
                  <a:lnTo>
                    <a:pt x="4432" y="288"/>
                  </a:lnTo>
                  <a:lnTo>
                    <a:pt x="27474" y="288"/>
                  </a:lnTo>
                  <a:lnTo>
                    <a:pt x="41721" y="14535"/>
                  </a:lnTo>
                  <a:lnTo>
                    <a:pt x="42607" y="14535"/>
                  </a:lnTo>
                  <a:lnTo>
                    <a:pt x="42607" y="14269"/>
                  </a:lnTo>
                  <a:lnTo>
                    <a:pt x="41832" y="14269"/>
                  </a:lnTo>
                  <a:lnTo>
                    <a:pt x="27585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8"/>
            <p:cNvSpPr/>
            <p:nvPr/>
          </p:nvSpPr>
          <p:spPr>
            <a:xfrm>
              <a:off x="7526149" y="694834"/>
              <a:ext cx="1715944" cy="710280"/>
            </a:xfrm>
            <a:custGeom>
              <a:avLst/>
              <a:gdLst/>
              <a:ahLst/>
              <a:cxnLst/>
              <a:rect l="l" t="t" r="r" b="b"/>
              <a:pathLst>
                <a:path w="53154" h="22002" extrusionOk="0">
                  <a:moveTo>
                    <a:pt x="222" y="0"/>
                  </a:moveTo>
                  <a:cubicBezTo>
                    <a:pt x="155" y="89"/>
                    <a:pt x="89" y="133"/>
                    <a:pt x="0" y="199"/>
                  </a:cubicBezTo>
                  <a:lnTo>
                    <a:pt x="8929" y="9106"/>
                  </a:lnTo>
                  <a:lnTo>
                    <a:pt x="40258" y="9106"/>
                  </a:lnTo>
                  <a:lnTo>
                    <a:pt x="53153" y="22001"/>
                  </a:lnTo>
                  <a:lnTo>
                    <a:pt x="53153" y="21625"/>
                  </a:lnTo>
                  <a:lnTo>
                    <a:pt x="40369" y="8840"/>
                  </a:lnTo>
                  <a:lnTo>
                    <a:pt x="9040" y="8840"/>
                  </a:lnTo>
                  <a:lnTo>
                    <a:pt x="22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8"/>
            <p:cNvSpPr/>
            <p:nvPr/>
          </p:nvSpPr>
          <p:spPr>
            <a:xfrm>
              <a:off x="7447476" y="612577"/>
              <a:ext cx="98010" cy="98720"/>
            </a:xfrm>
            <a:custGeom>
              <a:avLst/>
              <a:gdLst/>
              <a:ahLst/>
              <a:cxnLst/>
              <a:rect l="l" t="t" r="r" b="b"/>
              <a:pathLst>
                <a:path w="3036" h="3058" extrusionOk="0">
                  <a:moveTo>
                    <a:pt x="1529" y="288"/>
                  </a:move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20" y="2792"/>
                    <a:pt x="266" y="2216"/>
                    <a:pt x="266" y="1529"/>
                  </a:cubicBezTo>
                  <a:cubicBezTo>
                    <a:pt x="266" y="842"/>
                    <a:pt x="820" y="288"/>
                    <a:pt x="1529" y="288"/>
                  </a:cubicBezTo>
                  <a:close/>
                  <a:moveTo>
                    <a:pt x="1529" y="0"/>
                  </a:moveTo>
                  <a:cubicBezTo>
                    <a:pt x="687" y="0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1861" y="3058"/>
                    <a:pt x="2193" y="2947"/>
                    <a:pt x="2437" y="2747"/>
                  </a:cubicBezTo>
                  <a:lnTo>
                    <a:pt x="2260" y="2570"/>
                  </a:lnTo>
                  <a:lnTo>
                    <a:pt x="2459" y="2371"/>
                  </a:lnTo>
                  <a:lnTo>
                    <a:pt x="2637" y="2548"/>
                  </a:lnTo>
                  <a:cubicBezTo>
                    <a:pt x="2902" y="2282"/>
                    <a:pt x="3035" y="1928"/>
                    <a:pt x="3035" y="1529"/>
                  </a:cubicBezTo>
                  <a:cubicBezTo>
                    <a:pt x="3035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8"/>
            <p:cNvSpPr/>
            <p:nvPr/>
          </p:nvSpPr>
          <p:spPr>
            <a:xfrm>
              <a:off x="7786509" y="1209098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288"/>
                  </a:move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42" y="2792"/>
                    <a:pt x="266" y="2216"/>
                    <a:pt x="266" y="1529"/>
                  </a:cubicBezTo>
                  <a:cubicBezTo>
                    <a:pt x="266" y="842"/>
                    <a:pt x="842" y="288"/>
                    <a:pt x="1529" y="288"/>
                  </a:cubicBezTo>
                  <a:close/>
                  <a:moveTo>
                    <a:pt x="1529" y="0"/>
                  </a:moveTo>
                  <a:cubicBezTo>
                    <a:pt x="687" y="0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1153"/>
                    <a:pt x="2903" y="798"/>
                    <a:pt x="2681" y="532"/>
                  </a:cubicBezTo>
                  <a:lnTo>
                    <a:pt x="2548" y="665"/>
                  </a:lnTo>
                  <a:lnTo>
                    <a:pt x="2371" y="466"/>
                  </a:lnTo>
                  <a:lnTo>
                    <a:pt x="2482" y="355"/>
                  </a:lnTo>
                  <a:cubicBezTo>
                    <a:pt x="2216" y="133"/>
                    <a:pt x="1883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0" name="Google Shape;530;p8"/>
          <p:cNvGrpSpPr/>
          <p:nvPr/>
        </p:nvGrpSpPr>
        <p:grpSpPr>
          <a:xfrm>
            <a:off x="-537276" y="2200001"/>
            <a:ext cx="1957728" cy="659913"/>
            <a:chOff x="-21957" y="3648039"/>
            <a:chExt cx="1468333" cy="494947"/>
          </a:xfrm>
        </p:grpSpPr>
        <p:sp>
          <p:nvSpPr>
            <p:cNvPr id="531" name="Google Shape;531;p8"/>
            <p:cNvSpPr/>
            <p:nvPr/>
          </p:nvSpPr>
          <p:spPr>
            <a:xfrm>
              <a:off x="1113676" y="3810286"/>
              <a:ext cx="332700" cy="332700"/>
            </a:xfrm>
            <a:prstGeom prst="ellipse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8"/>
            <p:cNvSpPr/>
            <p:nvPr/>
          </p:nvSpPr>
          <p:spPr>
            <a:xfrm>
              <a:off x="-21957" y="3648039"/>
              <a:ext cx="1150161" cy="332607"/>
            </a:xfrm>
            <a:custGeom>
              <a:avLst/>
              <a:gdLst/>
              <a:ahLst/>
              <a:cxnLst/>
              <a:rect l="l" t="t" r="r" b="b"/>
              <a:pathLst>
                <a:path w="35628" h="10303" extrusionOk="0">
                  <a:moveTo>
                    <a:pt x="0" y="0"/>
                  </a:moveTo>
                  <a:lnTo>
                    <a:pt x="0" y="1108"/>
                  </a:lnTo>
                  <a:lnTo>
                    <a:pt x="9062" y="10192"/>
                  </a:lnTo>
                  <a:lnTo>
                    <a:pt x="9173" y="10303"/>
                  </a:lnTo>
                  <a:lnTo>
                    <a:pt x="35583" y="10303"/>
                  </a:lnTo>
                  <a:cubicBezTo>
                    <a:pt x="35583" y="10259"/>
                    <a:pt x="35583" y="10214"/>
                    <a:pt x="35583" y="10170"/>
                  </a:cubicBezTo>
                  <a:cubicBezTo>
                    <a:pt x="35583" y="9949"/>
                    <a:pt x="35605" y="9727"/>
                    <a:pt x="35627" y="9505"/>
                  </a:cubicBezTo>
                  <a:lnTo>
                    <a:pt x="9505" y="95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8"/>
            <p:cNvSpPr/>
            <p:nvPr/>
          </p:nvSpPr>
          <p:spPr>
            <a:xfrm>
              <a:off x="1198819" y="3895801"/>
              <a:ext cx="162413" cy="161671"/>
            </a:xfrm>
            <a:custGeom>
              <a:avLst/>
              <a:gdLst/>
              <a:ahLst/>
              <a:cxnLst/>
              <a:rect l="l" t="t" r="r" b="b"/>
              <a:pathLst>
                <a:path w="5031" h="5008" extrusionOk="0">
                  <a:moveTo>
                    <a:pt x="2505" y="0"/>
                  </a:moveTo>
                  <a:cubicBezTo>
                    <a:pt x="1131" y="0"/>
                    <a:pt x="1" y="1108"/>
                    <a:pt x="1" y="2504"/>
                  </a:cubicBezTo>
                  <a:cubicBezTo>
                    <a:pt x="1" y="3878"/>
                    <a:pt x="1131" y="5008"/>
                    <a:pt x="2505" y="5008"/>
                  </a:cubicBezTo>
                  <a:cubicBezTo>
                    <a:pt x="3900" y="5008"/>
                    <a:pt x="5030" y="3878"/>
                    <a:pt x="5030" y="2504"/>
                  </a:cubicBezTo>
                  <a:cubicBezTo>
                    <a:pt x="5030" y="1108"/>
                    <a:pt x="3900" y="0"/>
                    <a:pt x="25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4" name="Google Shape;534;p8"/>
          <p:cNvGrpSpPr/>
          <p:nvPr/>
        </p:nvGrpSpPr>
        <p:grpSpPr>
          <a:xfrm>
            <a:off x="4159771" y="682169"/>
            <a:ext cx="1057641" cy="300880"/>
            <a:chOff x="5021550" y="4713050"/>
            <a:chExt cx="793250" cy="225666"/>
          </a:xfrm>
        </p:grpSpPr>
        <p:sp>
          <p:nvSpPr>
            <p:cNvPr id="535" name="Google Shape;535;p8"/>
            <p:cNvSpPr/>
            <p:nvPr/>
          </p:nvSpPr>
          <p:spPr>
            <a:xfrm>
              <a:off x="5754173" y="4713050"/>
              <a:ext cx="60628" cy="225666"/>
            </a:xfrm>
            <a:custGeom>
              <a:avLst/>
              <a:gdLst/>
              <a:ahLst/>
              <a:cxnLst/>
              <a:rect l="l" t="t" r="r" b="b"/>
              <a:pathLst>
                <a:path w="1619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18" y="6027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8"/>
            <p:cNvSpPr/>
            <p:nvPr/>
          </p:nvSpPr>
          <p:spPr>
            <a:xfrm>
              <a:off x="5632206" y="4713050"/>
              <a:ext cx="60628" cy="225666"/>
            </a:xfrm>
            <a:custGeom>
              <a:avLst/>
              <a:gdLst/>
              <a:ahLst/>
              <a:cxnLst/>
              <a:rect l="l" t="t" r="r" b="b"/>
              <a:pathLst>
                <a:path w="1619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18" y="6027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8"/>
            <p:cNvSpPr/>
            <p:nvPr/>
          </p:nvSpPr>
          <p:spPr>
            <a:xfrm>
              <a:off x="5510240" y="4713050"/>
              <a:ext cx="60628" cy="225666"/>
            </a:xfrm>
            <a:custGeom>
              <a:avLst/>
              <a:gdLst/>
              <a:ahLst/>
              <a:cxnLst/>
              <a:rect l="l" t="t" r="r" b="b"/>
              <a:pathLst>
                <a:path w="1619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18" y="6027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8"/>
            <p:cNvSpPr/>
            <p:nvPr/>
          </p:nvSpPr>
          <p:spPr>
            <a:xfrm>
              <a:off x="5388273" y="4713050"/>
              <a:ext cx="60628" cy="225666"/>
            </a:xfrm>
            <a:custGeom>
              <a:avLst/>
              <a:gdLst/>
              <a:ahLst/>
              <a:cxnLst/>
              <a:rect l="l" t="t" r="r" b="b"/>
              <a:pathLst>
                <a:path w="1619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18" y="6027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8"/>
            <p:cNvSpPr/>
            <p:nvPr/>
          </p:nvSpPr>
          <p:spPr>
            <a:xfrm>
              <a:off x="5265483" y="4713050"/>
              <a:ext cx="61451" cy="225666"/>
            </a:xfrm>
            <a:custGeom>
              <a:avLst/>
              <a:gdLst/>
              <a:ahLst/>
              <a:cxnLst/>
              <a:rect l="l" t="t" r="r" b="b"/>
              <a:pathLst>
                <a:path w="1641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40" y="6027"/>
                  </a:lnTo>
                  <a:lnTo>
                    <a:pt x="16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8"/>
            <p:cNvSpPr/>
            <p:nvPr/>
          </p:nvSpPr>
          <p:spPr>
            <a:xfrm>
              <a:off x="5143516" y="4713050"/>
              <a:ext cx="61451" cy="225666"/>
            </a:xfrm>
            <a:custGeom>
              <a:avLst/>
              <a:gdLst/>
              <a:ahLst/>
              <a:cxnLst/>
              <a:rect l="l" t="t" r="r" b="b"/>
              <a:pathLst>
                <a:path w="1641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40" y="6027"/>
                  </a:lnTo>
                  <a:lnTo>
                    <a:pt x="16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8"/>
            <p:cNvSpPr/>
            <p:nvPr/>
          </p:nvSpPr>
          <p:spPr>
            <a:xfrm>
              <a:off x="5021550" y="4713050"/>
              <a:ext cx="61451" cy="225666"/>
            </a:xfrm>
            <a:custGeom>
              <a:avLst/>
              <a:gdLst/>
              <a:ahLst/>
              <a:cxnLst/>
              <a:rect l="l" t="t" r="r" b="b"/>
              <a:pathLst>
                <a:path w="1641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40" y="6027"/>
                  </a:lnTo>
                  <a:lnTo>
                    <a:pt x="16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9"/>
          <p:cNvSpPr txBox="1">
            <a:spLocks noGrp="1"/>
          </p:cNvSpPr>
          <p:nvPr>
            <p:ph type="subTitle" idx="1"/>
          </p:nvPr>
        </p:nvSpPr>
        <p:spPr>
          <a:xfrm>
            <a:off x="6218800" y="2530800"/>
            <a:ext cx="5013600" cy="2785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●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544" name="Google Shape;544;p9"/>
          <p:cNvSpPr txBox="1">
            <a:spLocks noGrp="1"/>
          </p:cNvSpPr>
          <p:nvPr>
            <p:ph type="title"/>
          </p:nvPr>
        </p:nvSpPr>
        <p:spPr>
          <a:xfrm>
            <a:off x="6218800" y="1541600"/>
            <a:ext cx="5013600" cy="7680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121900" tIns="121900" rIns="121900" bIns="12190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545" name="Google Shape;545;p9"/>
          <p:cNvSpPr>
            <a:spLocks noGrp="1"/>
          </p:cNvSpPr>
          <p:nvPr>
            <p:ph type="pic" idx="2"/>
          </p:nvPr>
        </p:nvSpPr>
        <p:spPr>
          <a:xfrm>
            <a:off x="1163200" y="1099000"/>
            <a:ext cx="4659900" cy="4659900"/>
          </a:xfrm>
          <a:prstGeom prst="ellipse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grpSp>
        <p:nvGrpSpPr>
          <p:cNvPr id="546" name="Google Shape;546;p9"/>
          <p:cNvGrpSpPr/>
          <p:nvPr/>
        </p:nvGrpSpPr>
        <p:grpSpPr>
          <a:xfrm>
            <a:off x="6957277" y="-489254"/>
            <a:ext cx="1092159" cy="1577492"/>
            <a:chOff x="4312241" y="155173"/>
            <a:chExt cx="711736" cy="1027883"/>
          </a:xfrm>
        </p:grpSpPr>
        <p:sp>
          <p:nvSpPr>
            <p:cNvPr id="547" name="Google Shape;547;p9"/>
            <p:cNvSpPr/>
            <p:nvPr/>
          </p:nvSpPr>
          <p:spPr>
            <a:xfrm>
              <a:off x="4714225" y="243176"/>
              <a:ext cx="251803" cy="689522"/>
            </a:xfrm>
            <a:custGeom>
              <a:avLst/>
              <a:gdLst/>
              <a:ahLst/>
              <a:cxnLst/>
              <a:rect l="l" t="t" r="r" b="b"/>
              <a:pathLst>
                <a:path w="7800" h="21359" extrusionOk="0">
                  <a:moveTo>
                    <a:pt x="7600" y="0"/>
                  </a:moveTo>
                  <a:lnTo>
                    <a:pt x="1" y="7600"/>
                  </a:lnTo>
                  <a:lnTo>
                    <a:pt x="1" y="21359"/>
                  </a:lnTo>
                  <a:lnTo>
                    <a:pt x="267" y="21359"/>
                  </a:lnTo>
                  <a:lnTo>
                    <a:pt x="267" y="7733"/>
                  </a:lnTo>
                  <a:lnTo>
                    <a:pt x="7800" y="200"/>
                  </a:lnTo>
                  <a:lnTo>
                    <a:pt x="7600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9"/>
            <p:cNvSpPr/>
            <p:nvPr/>
          </p:nvSpPr>
          <p:spPr>
            <a:xfrm>
              <a:off x="4948113" y="190942"/>
              <a:ext cx="75864" cy="75154"/>
            </a:xfrm>
            <a:custGeom>
              <a:avLst/>
              <a:gdLst/>
              <a:ahLst/>
              <a:cxnLst/>
              <a:rect l="l" t="t" r="r" b="b"/>
              <a:pathLst>
                <a:path w="2350" h="2328" extrusionOk="0">
                  <a:moveTo>
                    <a:pt x="1175" y="267"/>
                  </a:moveTo>
                  <a:cubicBezTo>
                    <a:pt x="1663" y="267"/>
                    <a:pt x="2061" y="665"/>
                    <a:pt x="2061" y="1175"/>
                  </a:cubicBezTo>
                  <a:cubicBezTo>
                    <a:pt x="2061" y="1662"/>
                    <a:pt x="1663" y="2061"/>
                    <a:pt x="1175" y="2061"/>
                  </a:cubicBezTo>
                  <a:cubicBezTo>
                    <a:pt x="666" y="2061"/>
                    <a:pt x="267" y="1662"/>
                    <a:pt x="267" y="1175"/>
                  </a:cubicBezTo>
                  <a:cubicBezTo>
                    <a:pt x="267" y="665"/>
                    <a:pt x="666" y="267"/>
                    <a:pt x="1175" y="267"/>
                  </a:cubicBezTo>
                  <a:close/>
                  <a:moveTo>
                    <a:pt x="1175" y="1"/>
                  </a:moveTo>
                  <a:cubicBezTo>
                    <a:pt x="533" y="1"/>
                    <a:pt x="1" y="510"/>
                    <a:pt x="1" y="1175"/>
                  </a:cubicBezTo>
                  <a:cubicBezTo>
                    <a:pt x="1" y="1818"/>
                    <a:pt x="533" y="2327"/>
                    <a:pt x="1175" y="2327"/>
                  </a:cubicBezTo>
                  <a:cubicBezTo>
                    <a:pt x="1818" y="2327"/>
                    <a:pt x="2349" y="1818"/>
                    <a:pt x="2349" y="1175"/>
                  </a:cubicBezTo>
                  <a:cubicBezTo>
                    <a:pt x="2349" y="510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9"/>
            <p:cNvSpPr/>
            <p:nvPr/>
          </p:nvSpPr>
          <p:spPr>
            <a:xfrm>
              <a:off x="4680619" y="926957"/>
              <a:ext cx="75832" cy="75864"/>
            </a:xfrm>
            <a:custGeom>
              <a:avLst/>
              <a:gdLst/>
              <a:ahLst/>
              <a:cxnLst/>
              <a:rect l="l" t="t" r="r" b="b"/>
              <a:pathLst>
                <a:path w="2349" h="2350" extrusionOk="0">
                  <a:moveTo>
                    <a:pt x="1175" y="289"/>
                  </a:moveTo>
                  <a:cubicBezTo>
                    <a:pt x="1662" y="289"/>
                    <a:pt x="2061" y="687"/>
                    <a:pt x="2061" y="1175"/>
                  </a:cubicBezTo>
                  <a:cubicBezTo>
                    <a:pt x="2061" y="1662"/>
                    <a:pt x="1662" y="2061"/>
                    <a:pt x="1175" y="2061"/>
                  </a:cubicBezTo>
                  <a:cubicBezTo>
                    <a:pt x="687" y="2061"/>
                    <a:pt x="288" y="1662"/>
                    <a:pt x="288" y="1175"/>
                  </a:cubicBezTo>
                  <a:cubicBezTo>
                    <a:pt x="288" y="687"/>
                    <a:pt x="687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2" y="1"/>
                    <a:pt x="0" y="532"/>
                    <a:pt x="0" y="1175"/>
                  </a:cubicBezTo>
                  <a:cubicBezTo>
                    <a:pt x="0" y="1817"/>
                    <a:pt x="532" y="2349"/>
                    <a:pt x="1175" y="2349"/>
                  </a:cubicBezTo>
                  <a:cubicBezTo>
                    <a:pt x="1817" y="2349"/>
                    <a:pt x="2349" y="1817"/>
                    <a:pt x="2349" y="1175"/>
                  </a:cubicBezTo>
                  <a:cubicBezTo>
                    <a:pt x="2349" y="532"/>
                    <a:pt x="1817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9"/>
            <p:cNvSpPr/>
            <p:nvPr/>
          </p:nvSpPr>
          <p:spPr>
            <a:xfrm>
              <a:off x="4521110" y="221708"/>
              <a:ext cx="252514" cy="803996"/>
            </a:xfrm>
            <a:custGeom>
              <a:avLst/>
              <a:gdLst/>
              <a:ahLst/>
              <a:cxnLst/>
              <a:rect l="l" t="t" r="r" b="b"/>
              <a:pathLst>
                <a:path w="7822" h="24905" extrusionOk="0">
                  <a:moveTo>
                    <a:pt x="7622" y="0"/>
                  </a:moveTo>
                  <a:lnTo>
                    <a:pt x="1" y="7600"/>
                  </a:lnTo>
                  <a:lnTo>
                    <a:pt x="1" y="24904"/>
                  </a:lnTo>
                  <a:lnTo>
                    <a:pt x="289" y="24904"/>
                  </a:lnTo>
                  <a:lnTo>
                    <a:pt x="289" y="7733"/>
                  </a:lnTo>
                  <a:lnTo>
                    <a:pt x="7822" y="200"/>
                  </a:lnTo>
                  <a:lnTo>
                    <a:pt x="762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9"/>
            <p:cNvSpPr/>
            <p:nvPr/>
          </p:nvSpPr>
          <p:spPr>
            <a:xfrm>
              <a:off x="4754998" y="169507"/>
              <a:ext cx="75864" cy="75121"/>
            </a:xfrm>
            <a:custGeom>
              <a:avLst/>
              <a:gdLst/>
              <a:ahLst/>
              <a:cxnLst/>
              <a:rect l="l" t="t" r="r" b="b"/>
              <a:pathLst>
                <a:path w="2350" h="2327" extrusionOk="0">
                  <a:moveTo>
                    <a:pt x="1175" y="266"/>
                  </a:moveTo>
                  <a:cubicBezTo>
                    <a:pt x="1662" y="266"/>
                    <a:pt x="2083" y="665"/>
                    <a:pt x="2083" y="1174"/>
                  </a:cubicBezTo>
                  <a:cubicBezTo>
                    <a:pt x="2083" y="1662"/>
                    <a:pt x="1662" y="2061"/>
                    <a:pt x="1175" y="2061"/>
                  </a:cubicBezTo>
                  <a:cubicBezTo>
                    <a:pt x="687" y="2061"/>
                    <a:pt x="289" y="1662"/>
                    <a:pt x="289" y="1174"/>
                  </a:cubicBezTo>
                  <a:cubicBezTo>
                    <a:pt x="289" y="665"/>
                    <a:pt x="687" y="266"/>
                    <a:pt x="1175" y="266"/>
                  </a:cubicBezTo>
                  <a:close/>
                  <a:moveTo>
                    <a:pt x="1175" y="0"/>
                  </a:moveTo>
                  <a:cubicBezTo>
                    <a:pt x="532" y="0"/>
                    <a:pt x="1" y="510"/>
                    <a:pt x="1" y="1174"/>
                  </a:cubicBezTo>
                  <a:cubicBezTo>
                    <a:pt x="1" y="1817"/>
                    <a:pt x="532" y="2326"/>
                    <a:pt x="1175" y="2326"/>
                  </a:cubicBezTo>
                  <a:cubicBezTo>
                    <a:pt x="1817" y="2326"/>
                    <a:pt x="2349" y="1817"/>
                    <a:pt x="2349" y="1174"/>
                  </a:cubicBezTo>
                  <a:cubicBezTo>
                    <a:pt x="2349" y="510"/>
                    <a:pt x="1817" y="0"/>
                    <a:pt x="1175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9"/>
            <p:cNvSpPr/>
            <p:nvPr/>
          </p:nvSpPr>
          <p:spPr>
            <a:xfrm>
              <a:off x="4488214" y="1019932"/>
              <a:ext cx="75121" cy="75864"/>
            </a:xfrm>
            <a:custGeom>
              <a:avLst/>
              <a:gdLst/>
              <a:ahLst/>
              <a:cxnLst/>
              <a:rect l="l" t="t" r="r" b="b"/>
              <a:pathLst>
                <a:path w="2327" h="2350" extrusionOk="0">
                  <a:moveTo>
                    <a:pt x="1152" y="289"/>
                  </a:moveTo>
                  <a:cubicBezTo>
                    <a:pt x="1662" y="289"/>
                    <a:pt x="2061" y="688"/>
                    <a:pt x="2061" y="1175"/>
                  </a:cubicBezTo>
                  <a:cubicBezTo>
                    <a:pt x="2061" y="1663"/>
                    <a:pt x="1662" y="2061"/>
                    <a:pt x="1152" y="2061"/>
                  </a:cubicBezTo>
                  <a:cubicBezTo>
                    <a:pt x="665" y="2061"/>
                    <a:pt x="266" y="1663"/>
                    <a:pt x="266" y="1175"/>
                  </a:cubicBezTo>
                  <a:cubicBezTo>
                    <a:pt x="266" y="688"/>
                    <a:pt x="665" y="289"/>
                    <a:pt x="1152" y="289"/>
                  </a:cubicBezTo>
                  <a:close/>
                  <a:moveTo>
                    <a:pt x="1152" y="1"/>
                  </a:moveTo>
                  <a:cubicBezTo>
                    <a:pt x="510" y="1"/>
                    <a:pt x="0" y="533"/>
                    <a:pt x="0" y="1175"/>
                  </a:cubicBezTo>
                  <a:cubicBezTo>
                    <a:pt x="0" y="1818"/>
                    <a:pt x="510" y="2349"/>
                    <a:pt x="1152" y="2349"/>
                  </a:cubicBezTo>
                  <a:cubicBezTo>
                    <a:pt x="1817" y="2349"/>
                    <a:pt x="2327" y="1818"/>
                    <a:pt x="2327" y="1175"/>
                  </a:cubicBezTo>
                  <a:cubicBezTo>
                    <a:pt x="2327" y="533"/>
                    <a:pt x="1817" y="1"/>
                    <a:pt x="1152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9"/>
            <p:cNvSpPr/>
            <p:nvPr/>
          </p:nvSpPr>
          <p:spPr>
            <a:xfrm>
              <a:off x="4343006" y="208117"/>
              <a:ext cx="251804" cy="906977"/>
            </a:xfrm>
            <a:custGeom>
              <a:avLst/>
              <a:gdLst/>
              <a:ahLst/>
              <a:cxnLst/>
              <a:rect l="l" t="t" r="r" b="b"/>
              <a:pathLst>
                <a:path w="7800" h="28095" extrusionOk="0">
                  <a:moveTo>
                    <a:pt x="7600" y="0"/>
                  </a:moveTo>
                  <a:lnTo>
                    <a:pt x="1" y="7600"/>
                  </a:lnTo>
                  <a:lnTo>
                    <a:pt x="1" y="28095"/>
                  </a:lnTo>
                  <a:lnTo>
                    <a:pt x="289" y="28095"/>
                  </a:lnTo>
                  <a:lnTo>
                    <a:pt x="289" y="7711"/>
                  </a:lnTo>
                  <a:lnTo>
                    <a:pt x="7800" y="200"/>
                  </a:lnTo>
                  <a:lnTo>
                    <a:pt x="7600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9"/>
            <p:cNvSpPr/>
            <p:nvPr/>
          </p:nvSpPr>
          <p:spPr>
            <a:xfrm>
              <a:off x="4576894" y="155173"/>
              <a:ext cx="75864" cy="75864"/>
            </a:xfrm>
            <a:custGeom>
              <a:avLst/>
              <a:gdLst/>
              <a:ahLst/>
              <a:cxnLst/>
              <a:rect l="l" t="t" r="r" b="b"/>
              <a:pathLst>
                <a:path w="2350" h="2350" extrusionOk="0">
                  <a:moveTo>
                    <a:pt x="1175" y="289"/>
                  </a:moveTo>
                  <a:cubicBezTo>
                    <a:pt x="1662" y="289"/>
                    <a:pt x="2061" y="688"/>
                    <a:pt x="2061" y="1175"/>
                  </a:cubicBezTo>
                  <a:cubicBezTo>
                    <a:pt x="2061" y="1663"/>
                    <a:pt x="1662" y="2084"/>
                    <a:pt x="1175" y="2084"/>
                  </a:cubicBezTo>
                  <a:cubicBezTo>
                    <a:pt x="688" y="2084"/>
                    <a:pt x="267" y="1663"/>
                    <a:pt x="267" y="1175"/>
                  </a:cubicBezTo>
                  <a:cubicBezTo>
                    <a:pt x="267" y="688"/>
                    <a:pt x="688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2" y="1"/>
                    <a:pt x="1" y="533"/>
                    <a:pt x="1" y="1175"/>
                  </a:cubicBezTo>
                  <a:cubicBezTo>
                    <a:pt x="1" y="1818"/>
                    <a:pt x="532" y="2349"/>
                    <a:pt x="1175" y="2349"/>
                  </a:cubicBezTo>
                  <a:cubicBezTo>
                    <a:pt x="1818" y="2349"/>
                    <a:pt x="2349" y="1818"/>
                    <a:pt x="2349" y="1175"/>
                  </a:cubicBezTo>
                  <a:cubicBezTo>
                    <a:pt x="2349" y="533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9"/>
            <p:cNvSpPr/>
            <p:nvPr/>
          </p:nvSpPr>
          <p:spPr>
            <a:xfrm>
              <a:off x="4312241" y="1107192"/>
              <a:ext cx="75864" cy="75864"/>
            </a:xfrm>
            <a:custGeom>
              <a:avLst/>
              <a:gdLst/>
              <a:ahLst/>
              <a:cxnLst/>
              <a:rect l="l" t="t" r="r" b="b"/>
              <a:pathLst>
                <a:path w="2350" h="2350" extrusionOk="0">
                  <a:moveTo>
                    <a:pt x="1175" y="289"/>
                  </a:moveTo>
                  <a:cubicBezTo>
                    <a:pt x="1685" y="289"/>
                    <a:pt x="2084" y="688"/>
                    <a:pt x="2084" y="1175"/>
                  </a:cubicBezTo>
                  <a:cubicBezTo>
                    <a:pt x="2084" y="1685"/>
                    <a:pt x="1685" y="2084"/>
                    <a:pt x="1175" y="2084"/>
                  </a:cubicBezTo>
                  <a:cubicBezTo>
                    <a:pt x="688" y="2084"/>
                    <a:pt x="289" y="1685"/>
                    <a:pt x="289" y="1175"/>
                  </a:cubicBezTo>
                  <a:cubicBezTo>
                    <a:pt x="289" y="688"/>
                    <a:pt x="688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3" y="1"/>
                    <a:pt x="1" y="533"/>
                    <a:pt x="1" y="1175"/>
                  </a:cubicBezTo>
                  <a:cubicBezTo>
                    <a:pt x="1" y="1840"/>
                    <a:pt x="533" y="2349"/>
                    <a:pt x="1175" y="2349"/>
                  </a:cubicBezTo>
                  <a:cubicBezTo>
                    <a:pt x="1818" y="2349"/>
                    <a:pt x="2349" y="1840"/>
                    <a:pt x="2349" y="1175"/>
                  </a:cubicBezTo>
                  <a:cubicBezTo>
                    <a:pt x="2349" y="533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6" name="Google Shape;556;p9"/>
          <p:cNvGrpSpPr/>
          <p:nvPr/>
        </p:nvGrpSpPr>
        <p:grpSpPr>
          <a:xfrm>
            <a:off x="11151353" y="353648"/>
            <a:ext cx="1171137" cy="367196"/>
            <a:chOff x="8363724" y="112839"/>
            <a:chExt cx="878375" cy="275404"/>
          </a:xfrm>
        </p:grpSpPr>
        <p:grpSp>
          <p:nvGrpSpPr>
            <p:cNvPr id="557" name="Google Shape;557;p9"/>
            <p:cNvGrpSpPr/>
            <p:nvPr/>
          </p:nvGrpSpPr>
          <p:grpSpPr>
            <a:xfrm>
              <a:off x="8363724" y="112839"/>
              <a:ext cx="878375" cy="275404"/>
              <a:chOff x="6611124" y="570039"/>
              <a:chExt cx="878375" cy="275404"/>
            </a:xfrm>
          </p:grpSpPr>
          <p:sp>
            <p:nvSpPr>
              <p:cNvPr id="558" name="Google Shape;558;p9"/>
              <p:cNvSpPr/>
              <p:nvPr/>
            </p:nvSpPr>
            <p:spPr>
              <a:xfrm>
                <a:off x="6675495" y="570039"/>
                <a:ext cx="814003" cy="195309"/>
              </a:xfrm>
              <a:custGeom>
                <a:avLst/>
                <a:gdLst/>
                <a:ahLst/>
                <a:cxnLst/>
                <a:rect l="l" t="t" r="r" b="b"/>
                <a:pathLst>
                  <a:path w="25215" h="6050" extrusionOk="0">
                    <a:moveTo>
                      <a:pt x="5916" y="1"/>
                    </a:moveTo>
                    <a:lnTo>
                      <a:pt x="0" y="5894"/>
                    </a:lnTo>
                    <a:cubicBezTo>
                      <a:pt x="89" y="5938"/>
                      <a:pt x="178" y="5983"/>
                      <a:pt x="244" y="6049"/>
                    </a:cubicBezTo>
                    <a:lnTo>
                      <a:pt x="6027" y="266"/>
                    </a:lnTo>
                    <a:lnTo>
                      <a:pt x="25214" y="266"/>
                    </a:lnTo>
                    <a:lnTo>
                      <a:pt x="2521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" name="Google Shape;559;p9"/>
              <p:cNvSpPr/>
              <p:nvPr/>
            </p:nvSpPr>
            <p:spPr>
              <a:xfrm>
                <a:off x="6611124" y="755310"/>
                <a:ext cx="89423" cy="90133"/>
              </a:xfrm>
              <a:custGeom>
                <a:avLst/>
                <a:gdLst/>
                <a:ahLst/>
                <a:cxnLst/>
                <a:rect l="l" t="t" r="r" b="b"/>
                <a:pathLst>
                  <a:path w="2770" h="2792" extrusionOk="0">
                    <a:moveTo>
                      <a:pt x="1374" y="0"/>
                    </a:moveTo>
                    <a:cubicBezTo>
                      <a:pt x="621" y="0"/>
                      <a:pt x="0" y="620"/>
                      <a:pt x="0" y="1396"/>
                    </a:cubicBezTo>
                    <a:cubicBezTo>
                      <a:pt x="0" y="2171"/>
                      <a:pt x="621" y="2792"/>
                      <a:pt x="1374" y="2792"/>
                    </a:cubicBezTo>
                    <a:cubicBezTo>
                      <a:pt x="2149" y="2792"/>
                      <a:pt x="2770" y="2171"/>
                      <a:pt x="2770" y="1396"/>
                    </a:cubicBezTo>
                    <a:cubicBezTo>
                      <a:pt x="2770" y="953"/>
                      <a:pt x="2570" y="576"/>
                      <a:pt x="2238" y="310"/>
                    </a:cubicBezTo>
                    <a:lnTo>
                      <a:pt x="2083" y="487"/>
                    </a:lnTo>
                    <a:lnTo>
                      <a:pt x="1884" y="288"/>
                    </a:lnTo>
                    <a:lnTo>
                      <a:pt x="1994" y="155"/>
                    </a:lnTo>
                    <a:cubicBezTo>
                      <a:pt x="1817" y="66"/>
                      <a:pt x="1596" y="0"/>
                      <a:pt x="137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60" name="Google Shape;560;p9"/>
            <p:cNvSpPr/>
            <p:nvPr/>
          </p:nvSpPr>
          <p:spPr>
            <a:xfrm>
              <a:off x="8424512" y="303114"/>
              <a:ext cx="11493" cy="10750"/>
            </a:xfrm>
            <a:custGeom>
              <a:avLst/>
              <a:gdLst/>
              <a:ahLst/>
              <a:cxnLst/>
              <a:rect l="l" t="t" r="r" b="b"/>
              <a:pathLst>
                <a:path w="356" h="333" extrusionOk="0">
                  <a:moveTo>
                    <a:pt x="111" y="0"/>
                  </a:moveTo>
                  <a:lnTo>
                    <a:pt x="1" y="133"/>
                  </a:lnTo>
                  <a:lnTo>
                    <a:pt x="200" y="332"/>
                  </a:lnTo>
                  <a:lnTo>
                    <a:pt x="355" y="155"/>
                  </a:lnTo>
                  <a:cubicBezTo>
                    <a:pt x="289" y="89"/>
                    <a:pt x="200" y="44"/>
                    <a:pt x="111" y="0"/>
                  </a:cubicBezTo>
                  <a:close/>
                </a:path>
              </a:pathLst>
            </a:custGeom>
            <a:solidFill>
              <a:srgbClr val="FF41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1" name="Google Shape;561;p9"/>
          <p:cNvGrpSpPr/>
          <p:nvPr/>
        </p:nvGrpSpPr>
        <p:grpSpPr>
          <a:xfrm>
            <a:off x="10154028" y="434323"/>
            <a:ext cx="2168456" cy="630246"/>
            <a:chOff x="7615712" y="156599"/>
            <a:chExt cx="1626382" cy="472696"/>
          </a:xfrm>
        </p:grpSpPr>
        <p:sp>
          <p:nvSpPr>
            <p:cNvPr id="562" name="Google Shape;562;p9"/>
            <p:cNvSpPr/>
            <p:nvPr/>
          </p:nvSpPr>
          <p:spPr>
            <a:xfrm>
              <a:off x="7677781" y="212980"/>
              <a:ext cx="1564313" cy="416315"/>
            </a:xfrm>
            <a:custGeom>
              <a:avLst/>
              <a:gdLst/>
              <a:ahLst/>
              <a:cxnLst/>
              <a:rect l="l" t="t" r="r" b="b"/>
              <a:pathLst>
                <a:path w="48457" h="12896" extrusionOk="0">
                  <a:moveTo>
                    <a:pt x="576" y="0"/>
                  </a:moveTo>
                  <a:cubicBezTo>
                    <a:pt x="421" y="244"/>
                    <a:pt x="222" y="444"/>
                    <a:pt x="0" y="599"/>
                  </a:cubicBezTo>
                  <a:lnTo>
                    <a:pt x="12275" y="12895"/>
                  </a:lnTo>
                  <a:lnTo>
                    <a:pt x="43582" y="12895"/>
                  </a:lnTo>
                  <a:lnTo>
                    <a:pt x="48456" y="8021"/>
                  </a:lnTo>
                  <a:lnTo>
                    <a:pt x="48456" y="6847"/>
                  </a:lnTo>
                  <a:lnTo>
                    <a:pt x="43227" y="12053"/>
                  </a:lnTo>
                  <a:lnTo>
                    <a:pt x="12629" y="12053"/>
                  </a:lnTo>
                  <a:lnTo>
                    <a:pt x="57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9"/>
            <p:cNvSpPr/>
            <p:nvPr/>
          </p:nvSpPr>
          <p:spPr>
            <a:xfrm>
              <a:off x="7615712" y="156599"/>
              <a:ext cx="98010" cy="98720"/>
            </a:xfrm>
            <a:custGeom>
              <a:avLst/>
              <a:gdLst/>
              <a:ahLst/>
              <a:cxnLst/>
              <a:rect l="l" t="t" r="r" b="b"/>
              <a:pathLst>
                <a:path w="3036" h="3058" extrusionOk="0">
                  <a:moveTo>
                    <a:pt x="1529" y="288"/>
                  </a:move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20" y="2792"/>
                    <a:pt x="266" y="2216"/>
                    <a:pt x="266" y="1529"/>
                  </a:cubicBezTo>
                  <a:cubicBezTo>
                    <a:pt x="266" y="842"/>
                    <a:pt x="820" y="288"/>
                    <a:pt x="1529" y="288"/>
                  </a:cubicBezTo>
                  <a:close/>
                  <a:moveTo>
                    <a:pt x="1529" y="0"/>
                  </a:moveTo>
                  <a:cubicBezTo>
                    <a:pt x="687" y="0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1861" y="3058"/>
                    <a:pt x="2193" y="2947"/>
                    <a:pt x="2437" y="2747"/>
                  </a:cubicBezTo>
                  <a:lnTo>
                    <a:pt x="2260" y="2570"/>
                  </a:lnTo>
                  <a:lnTo>
                    <a:pt x="2459" y="2371"/>
                  </a:lnTo>
                  <a:lnTo>
                    <a:pt x="2637" y="2548"/>
                  </a:lnTo>
                  <a:cubicBezTo>
                    <a:pt x="2902" y="2282"/>
                    <a:pt x="3035" y="1928"/>
                    <a:pt x="3035" y="1529"/>
                  </a:cubicBezTo>
                  <a:cubicBezTo>
                    <a:pt x="3035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4" name="Google Shape;564;p9"/>
          <p:cNvGrpSpPr/>
          <p:nvPr/>
        </p:nvGrpSpPr>
        <p:grpSpPr>
          <a:xfrm>
            <a:off x="11400053" y="3712918"/>
            <a:ext cx="592917" cy="953050"/>
            <a:chOff x="8348444" y="2302425"/>
            <a:chExt cx="444699" cy="714806"/>
          </a:xfrm>
        </p:grpSpPr>
        <p:sp>
          <p:nvSpPr>
            <p:cNvPr id="565" name="Google Shape;565;p9"/>
            <p:cNvSpPr/>
            <p:nvPr/>
          </p:nvSpPr>
          <p:spPr>
            <a:xfrm>
              <a:off x="8348444" y="2302425"/>
              <a:ext cx="368261" cy="714806"/>
            </a:xfrm>
            <a:custGeom>
              <a:avLst/>
              <a:gdLst/>
              <a:ahLst/>
              <a:cxnLst/>
              <a:rect l="l" t="t" r="r" b="b"/>
              <a:pathLst>
                <a:path w="9395" h="18236" extrusionOk="0">
                  <a:moveTo>
                    <a:pt x="4476" y="1"/>
                  </a:moveTo>
                  <a:lnTo>
                    <a:pt x="0" y="4587"/>
                  </a:lnTo>
                  <a:lnTo>
                    <a:pt x="0" y="18235"/>
                  </a:lnTo>
                  <a:lnTo>
                    <a:pt x="9395" y="18235"/>
                  </a:lnTo>
                  <a:lnTo>
                    <a:pt x="93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9"/>
            <p:cNvSpPr/>
            <p:nvPr/>
          </p:nvSpPr>
          <p:spPr>
            <a:xfrm>
              <a:off x="8652425" y="2518678"/>
              <a:ext cx="140719" cy="38257"/>
            </a:xfrm>
            <a:custGeom>
              <a:avLst/>
              <a:gdLst/>
              <a:ahLst/>
              <a:cxnLst/>
              <a:rect l="l" t="t" r="r" b="b"/>
              <a:pathLst>
                <a:path w="3590" h="976" extrusionOk="0">
                  <a:moveTo>
                    <a:pt x="0" y="1"/>
                  </a:moveTo>
                  <a:lnTo>
                    <a:pt x="0" y="976"/>
                  </a:lnTo>
                  <a:lnTo>
                    <a:pt x="3589" y="976"/>
                  </a:lnTo>
                  <a:lnTo>
                    <a:pt x="35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9"/>
            <p:cNvSpPr/>
            <p:nvPr/>
          </p:nvSpPr>
          <p:spPr>
            <a:xfrm>
              <a:off x="8652425" y="2645482"/>
              <a:ext cx="140719" cy="38257"/>
            </a:xfrm>
            <a:custGeom>
              <a:avLst/>
              <a:gdLst/>
              <a:ahLst/>
              <a:cxnLst/>
              <a:rect l="l" t="t" r="r" b="b"/>
              <a:pathLst>
                <a:path w="3590" h="976" extrusionOk="0">
                  <a:moveTo>
                    <a:pt x="0" y="1"/>
                  </a:moveTo>
                  <a:lnTo>
                    <a:pt x="0" y="975"/>
                  </a:lnTo>
                  <a:lnTo>
                    <a:pt x="3589" y="975"/>
                  </a:lnTo>
                  <a:lnTo>
                    <a:pt x="35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9"/>
            <p:cNvSpPr/>
            <p:nvPr/>
          </p:nvSpPr>
          <p:spPr>
            <a:xfrm>
              <a:off x="8652425" y="2772286"/>
              <a:ext cx="140719" cy="37394"/>
            </a:xfrm>
            <a:custGeom>
              <a:avLst/>
              <a:gdLst/>
              <a:ahLst/>
              <a:cxnLst/>
              <a:rect l="l" t="t" r="r" b="b"/>
              <a:pathLst>
                <a:path w="3590" h="954" extrusionOk="0">
                  <a:moveTo>
                    <a:pt x="0" y="0"/>
                  </a:moveTo>
                  <a:lnTo>
                    <a:pt x="0" y="953"/>
                  </a:lnTo>
                  <a:lnTo>
                    <a:pt x="3589" y="953"/>
                  </a:lnTo>
                  <a:lnTo>
                    <a:pt x="35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9"/>
            <p:cNvSpPr/>
            <p:nvPr/>
          </p:nvSpPr>
          <p:spPr>
            <a:xfrm>
              <a:off x="8652425" y="2899090"/>
              <a:ext cx="140719" cy="37355"/>
            </a:xfrm>
            <a:custGeom>
              <a:avLst/>
              <a:gdLst/>
              <a:ahLst/>
              <a:cxnLst/>
              <a:rect l="l" t="t" r="r" b="b"/>
              <a:pathLst>
                <a:path w="3590" h="953" extrusionOk="0">
                  <a:moveTo>
                    <a:pt x="0" y="0"/>
                  </a:moveTo>
                  <a:lnTo>
                    <a:pt x="0" y="953"/>
                  </a:lnTo>
                  <a:lnTo>
                    <a:pt x="3589" y="953"/>
                  </a:lnTo>
                  <a:lnTo>
                    <a:pt x="35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0" name="Google Shape;570;p9"/>
          <p:cNvGrpSpPr/>
          <p:nvPr/>
        </p:nvGrpSpPr>
        <p:grpSpPr>
          <a:xfrm>
            <a:off x="11707534" y="5722018"/>
            <a:ext cx="533189" cy="869180"/>
            <a:chOff x="8772496" y="3715501"/>
            <a:chExt cx="399902" cy="651901"/>
          </a:xfrm>
        </p:grpSpPr>
        <p:sp>
          <p:nvSpPr>
            <p:cNvPr id="571" name="Google Shape;571;p9"/>
            <p:cNvSpPr/>
            <p:nvPr/>
          </p:nvSpPr>
          <p:spPr>
            <a:xfrm>
              <a:off x="8838105" y="3859218"/>
              <a:ext cx="334293" cy="508184"/>
            </a:xfrm>
            <a:custGeom>
              <a:avLst/>
              <a:gdLst/>
              <a:ahLst/>
              <a:cxnLst/>
              <a:rect l="l" t="t" r="r" b="b"/>
              <a:pathLst>
                <a:path w="7113" h="10813" extrusionOk="0">
                  <a:moveTo>
                    <a:pt x="0" y="1"/>
                  </a:moveTo>
                  <a:lnTo>
                    <a:pt x="0" y="3723"/>
                  </a:lnTo>
                  <a:lnTo>
                    <a:pt x="7112" y="10813"/>
                  </a:lnTo>
                  <a:lnTo>
                    <a:pt x="7112" y="10436"/>
                  </a:lnTo>
                  <a:lnTo>
                    <a:pt x="288" y="3612"/>
                  </a:lnTo>
                  <a:lnTo>
                    <a:pt x="288" y="1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9"/>
            <p:cNvSpPr/>
            <p:nvPr/>
          </p:nvSpPr>
          <p:spPr>
            <a:xfrm>
              <a:off x="8772496" y="3715501"/>
              <a:ext cx="143718" cy="143765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89"/>
                  </a:moveTo>
                  <a:cubicBezTo>
                    <a:pt x="2216" y="289"/>
                    <a:pt x="2792" y="843"/>
                    <a:pt x="2792" y="1530"/>
                  </a:cubicBezTo>
                  <a:cubicBezTo>
                    <a:pt x="2792" y="2217"/>
                    <a:pt x="2216" y="2793"/>
                    <a:pt x="1529" y="2793"/>
                  </a:cubicBezTo>
                  <a:cubicBezTo>
                    <a:pt x="842" y="2793"/>
                    <a:pt x="288" y="2217"/>
                    <a:pt x="288" y="1530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27"/>
                    <a:pt x="621" y="2992"/>
                    <a:pt x="1396" y="3059"/>
                  </a:cubicBezTo>
                  <a:lnTo>
                    <a:pt x="1396" y="2926"/>
                  </a:lnTo>
                  <a:lnTo>
                    <a:pt x="1684" y="2926"/>
                  </a:lnTo>
                  <a:lnTo>
                    <a:pt x="1684" y="3059"/>
                  </a:lnTo>
                  <a:cubicBezTo>
                    <a:pt x="2460" y="2992"/>
                    <a:pt x="3058" y="2327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3" name="Google Shape;573;p9"/>
          <p:cNvGrpSpPr/>
          <p:nvPr/>
        </p:nvGrpSpPr>
        <p:grpSpPr>
          <a:xfrm rot="5400000">
            <a:off x="89545" y="2484738"/>
            <a:ext cx="245699" cy="804408"/>
            <a:chOff x="3638102" y="4583399"/>
            <a:chExt cx="182798" cy="598473"/>
          </a:xfrm>
        </p:grpSpPr>
        <p:sp>
          <p:nvSpPr>
            <p:cNvPr id="574" name="Google Shape;574;p9"/>
            <p:cNvSpPr/>
            <p:nvPr/>
          </p:nvSpPr>
          <p:spPr>
            <a:xfrm>
              <a:off x="3710947" y="4755502"/>
              <a:ext cx="21214" cy="426370"/>
            </a:xfrm>
            <a:custGeom>
              <a:avLst/>
              <a:gdLst/>
              <a:ahLst/>
              <a:cxnLst/>
              <a:rect l="l" t="t" r="r" b="b"/>
              <a:pathLst>
                <a:path w="355" h="7135" extrusionOk="0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9"/>
            <p:cNvSpPr/>
            <p:nvPr/>
          </p:nvSpPr>
          <p:spPr>
            <a:xfrm>
              <a:off x="3638102" y="4583399"/>
              <a:ext cx="182798" cy="181424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6" name="Google Shape;576;p9"/>
          <p:cNvGrpSpPr/>
          <p:nvPr/>
        </p:nvGrpSpPr>
        <p:grpSpPr>
          <a:xfrm>
            <a:off x="5336849" y="5938975"/>
            <a:ext cx="1459122" cy="1570796"/>
            <a:chOff x="4002737" y="4454342"/>
            <a:chExt cx="1094369" cy="1178127"/>
          </a:xfrm>
        </p:grpSpPr>
        <p:grpSp>
          <p:nvGrpSpPr>
            <p:cNvPr id="577" name="Google Shape;577;p9"/>
            <p:cNvGrpSpPr/>
            <p:nvPr/>
          </p:nvGrpSpPr>
          <p:grpSpPr>
            <a:xfrm>
              <a:off x="4341477" y="4591772"/>
              <a:ext cx="182798" cy="598473"/>
              <a:chOff x="3638102" y="4583399"/>
              <a:chExt cx="182798" cy="598473"/>
            </a:xfrm>
          </p:grpSpPr>
          <p:sp>
            <p:nvSpPr>
              <p:cNvPr id="578" name="Google Shape;578;p9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579;p9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0" name="Google Shape;580;p9"/>
            <p:cNvGrpSpPr/>
            <p:nvPr/>
          </p:nvGrpSpPr>
          <p:grpSpPr>
            <a:xfrm rot="5400000">
              <a:off x="3960858" y="4496221"/>
              <a:ext cx="1178127" cy="1094369"/>
              <a:chOff x="7825118" y="4065849"/>
              <a:chExt cx="1178127" cy="1094369"/>
            </a:xfrm>
          </p:grpSpPr>
          <p:sp>
            <p:nvSpPr>
              <p:cNvPr id="581" name="Google Shape;581;p9"/>
              <p:cNvSpPr/>
              <p:nvPr/>
            </p:nvSpPr>
            <p:spPr>
              <a:xfrm>
                <a:off x="7911327" y="4137684"/>
                <a:ext cx="1091918" cy="1022534"/>
              </a:xfrm>
              <a:custGeom>
                <a:avLst/>
                <a:gdLst/>
                <a:ahLst/>
                <a:cxnLst/>
                <a:rect l="l" t="t" r="r" b="b"/>
                <a:pathLst>
                  <a:path w="30310" h="28384" extrusionOk="0">
                    <a:moveTo>
                      <a:pt x="0" y="1"/>
                    </a:moveTo>
                    <a:lnTo>
                      <a:pt x="0" y="776"/>
                    </a:lnTo>
                    <a:lnTo>
                      <a:pt x="11012" y="776"/>
                    </a:lnTo>
                    <a:lnTo>
                      <a:pt x="29512" y="19299"/>
                    </a:lnTo>
                    <a:lnTo>
                      <a:pt x="29512" y="28383"/>
                    </a:lnTo>
                    <a:lnTo>
                      <a:pt x="30310" y="28383"/>
                    </a:lnTo>
                    <a:lnTo>
                      <a:pt x="30310" y="18967"/>
                    </a:lnTo>
                    <a:lnTo>
                      <a:pt x="1134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" name="Google Shape;582;p9"/>
              <p:cNvSpPr/>
              <p:nvPr/>
            </p:nvSpPr>
            <p:spPr>
              <a:xfrm>
                <a:off x="7825118" y="4065849"/>
                <a:ext cx="172416" cy="171659"/>
              </a:xfrm>
              <a:custGeom>
                <a:avLst/>
                <a:gdLst/>
                <a:ahLst/>
                <a:cxnLst/>
                <a:rect l="l" t="t" r="r" b="b"/>
                <a:pathLst>
                  <a:path w="4786" h="4765" extrusionOk="0">
                    <a:moveTo>
                      <a:pt x="2393" y="1"/>
                    </a:moveTo>
                    <a:cubicBezTo>
                      <a:pt x="1086" y="1"/>
                      <a:pt x="0" y="1064"/>
                      <a:pt x="0" y="2372"/>
                    </a:cubicBezTo>
                    <a:cubicBezTo>
                      <a:pt x="0" y="3701"/>
                      <a:pt x="1086" y="4764"/>
                      <a:pt x="2393" y="4764"/>
                    </a:cubicBezTo>
                    <a:cubicBezTo>
                      <a:pt x="3722" y="4764"/>
                      <a:pt x="4786" y="3701"/>
                      <a:pt x="4786" y="2372"/>
                    </a:cubicBezTo>
                    <a:cubicBezTo>
                      <a:pt x="4786" y="1064"/>
                      <a:pt x="3722" y="1"/>
                      <a:pt x="239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83" name="Google Shape;583;p9"/>
          <p:cNvGrpSpPr/>
          <p:nvPr/>
        </p:nvGrpSpPr>
        <p:grpSpPr>
          <a:xfrm>
            <a:off x="3489357" y="6055102"/>
            <a:ext cx="1176789" cy="245693"/>
            <a:chOff x="7460504" y="4636145"/>
            <a:chExt cx="882614" cy="184274"/>
          </a:xfrm>
        </p:grpSpPr>
        <p:sp>
          <p:nvSpPr>
            <p:cNvPr id="584" name="Google Shape;584;p9"/>
            <p:cNvSpPr/>
            <p:nvPr/>
          </p:nvSpPr>
          <p:spPr>
            <a:xfrm>
              <a:off x="8158777" y="4636145"/>
              <a:ext cx="184341" cy="184274"/>
            </a:xfrm>
            <a:custGeom>
              <a:avLst/>
              <a:gdLst/>
              <a:ahLst/>
              <a:cxnLst/>
              <a:rect l="l" t="t" r="r" b="b"/>
              <a:pathLst>
                <a:path w="2749" h="2748" extrusionOk="0">
                  <a:moveTo>
                    <a:pt x="1374" y="0"/>
                  </a:moveTo>
                  <a:cubicBezTo>
                    <a:pt x="621" y="0"/>
                    <a:pt x="1" y="621"/>
                    <a:pt x="1" y="1374"/>
                  </a:cubicBezTo>
                  <a:cubicBezTo>
                    <a:pt x="1" y="2127"/>
                    <a:pt x="621" y="2748"/>
                    <a:pt x="1374" y="2748"/>
                  </a:cubicBezTo>
                  <a:cubicBezTo>
                    <a:pt x="2128" y="2748"/>
                    <a:pt x="2748" y="2127"/>
                    <a:pt x="2748" y="1374"/>
                  </a:cubicBezTo>
                  <a:cubicBezTo>
                    <a:pt x="2748" y="621"/>
                    <a:pt x="2128" y="0"/>
                    <a:pt x="13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9"/>
            <p:cNvSpPr/>
            <p:nvPr/>
          </p:nvSpPr>
          <p:spPr>
            <a:xfrm>
              <a:off x="7820068" y="4636145"/>
              <a:ext cx="182799" cy="184274"/>
            </a:xfrm>
            <a:custGeom>
              <a:avLst/>
              <a:gdLst/>
              <a:ahLst/>
              <a:cxnLst/>
              <a:rect l="l" t="t" r="r" b="b"/>
              <a:pathLst>
                <a:path w="2726" h="2748" extrusionOk="0">
                  <a:moveTo>
                    <a:pt x="1352" y="0"/>
                  </a:moveTo>
                  <a:cubicBezTo>
                    <a:pt x="598" y="0"/>
                    <a:pt x="0" y="621"/>
                    <a:pt x="0" y="1374"/>
                  </a:cubicBezTo>
                  <a:cubicBezTo>
                    <a:pt x="0" y="2127"/>
                    <a:pt x="598" y="2748"/>
                    <a:pt x="1352" y="2748"/>
                  </a:cubicBezTo>
                  <a:cubicBezTo>
                    <a:pt x="2105" y="2748"/>
                    <a:pt x="2725" y="2127"/>
                    <a:pt x="2725" y="1374"/>
                  </a:cubicBezTo>
                  <a:cubicBezTo>
                    <a:pt x="2725" y="621"/>
                    <a:pt x="2105" y="0"/>
                    <a:pt x="13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9"/>
            <p:cNvSpPr/>
            <p:nvPr/>
          </p:nvSpPr>
          <p:spPr>
            <a:xfrm>
              <a:off x="7460504" y="4636145"/>
              <a:ext cx="184274" cy="184274"/>
            </a:xfrm>
            <a:custGeom>
              <a:avLst/>
              <a:gdLst/>
              <a:ahLst/>
              <a:cxnLst/>
              <a:rect l="l" t="t" r="r" b="b"/>
              <a:pathLst>
                <a:path w="2748" h="2748" extrusionOk="0">
                  <a:moveTo>
                    <a:pt x="1374" y="0"/>
                  </a:moveTo>
                  <a:cubicBezTo>
                    <a:pt x="621" y="0"/>
                    <a:pt x="0" y="621"/>
                    <a:pt x="0" y="1374"/>
                  </a:cubicBezTo>
                  <a:cubicBezTo>
                    <a:pt x="0" y="2127"/>
                    <a:pt x="621" y="2748"/>
                    <a:pt x="1374" y="2748"/>
                  </a:cubicBezTo>
                  <a:cubicBezTo>
                    <a:pt x="2127" y="2748"/>
                    <a:pt x="2748" y="2127"/>
                    <a:pt x="2748" y="1374"/>
                  </a:cubicBezTo>
                  <a:cubicBezTo>
                    <a:pt x="2748" y="621"/>
                    <a:pt x="2127" y="0"/>
                    <a:pt x="13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7" name="Google Shape;587;p9"/>
          <p:cNvGrpSpPr/>
          <p:nvPr/>
        </p:nvGrpSpPr>
        <p:grpSpPr>
          <a:xfrm>
            <a:off x="3115058" y="-37108"/>
            <a:ext cx="1957728" cy="659913"/>
            <a:chOff x="-21957" y="3648039"/>
            <a:chExt cx="1468333" cy="494947"/>
          </a:xfrm>
        </p:grpSpPr>
        <p:sp>
          <p:nvSpPr>
            <p:cNvPr id="588" name="Google Shape;588;p9"/>
            <p:cNvSpPr/>
            <p:nvPr/>
          </p:nvSpPr>
          <p:spPr>
            <a:xfrm>
              <a:off x="1113676" y="3810286"/>
              <a:ext cx="332700" cy="332700"/>
            </a:xfrm>
            <a:prstGeom prst="ellipse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9"/>
            <p:cNvSpPr/>
            <p:nvPr/>
          </p:nvSpPr>
          <p:spPr>
            <a:xfrm>
              <a:off x="-21957" y="3648039"/>
              <a:ext cx="1150161" cy="332607"/>
            </a:xfrm>
            <a:custGeom>
              <a:avLst/>
              <a:gdLst/>
              <a:ahLst/>
              <a:cxnLst/>
              <a:rect l="l" t="t" r="r" b="b"/>
              <a:pathLst>
                <a:path w="35628" h="10303" extrusionOk="0">
                  <a:moveTo>
                    <a:pt x="0" y="0"/>
                  </a:moveTo>
                  <a:lnTo>
                    <a:pt x="0" y="1108"/>
                  </a:lnTo>
                  <a:lnTo>
                    <a:pt x="9062" y="10192"/>
                  </a:lnTo>
                  <a:lnTo>
                    <a:pt x="9173" y="10303"/>
                  </a:lnTo>
                  <a:lnTo>
                    <a:pt x="35583" y="10303"/>
                  </a:lnTo>
                  <a:cubicBezTo>
                    <a:pt x="35583" y="10259"/>
                    <a:pt x="35583" y="10214"/>
                    <a:pt x="35583" y="10170"/>
                  </a:cubicBezTo>
                  <a:cubicBezTo>
                    <a:pt x="35583" y="9949"/>
                    <a:pt x="35605" y="9727"/>
                    <a:pt x="35627" y="9505"/>
                  </a:cubicBezTo>
                  <a:lnTo>
                    <a:pt x="9505" y="95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9"/>
            <p:cNvSpPr/>
            <p:nvPr/>
          </p:nvSpPr>
          <p:spPr>
            <a:xfrm>
              <a:off x="1198819" y="3895801"/>
              <a:ext cx="162413" cy="161671"/>
            </a:xfrm>
            <a:custGeom>
              <a:avLst/>
              <a:gdLst/>
              <a:ahLst/>
              <a:cxnLst/>
              <a:rect l="l" t="t" r="r" b="b"/>
              <a:pathLst>
                <a:path w="5031" h="5008" extrusionOk="0">
                  <a:moveTo>
                    <a:pt x="2505" y="0"/>
                  </a:moveTo>
                  <a:cubicBezTo>
                    <a:pt x="1131" y="0"/>
                    <a:pt x="1" y="1108"/>
                    <a:pt x="1" y="2504"/>
                  </a:cubicBezTo>
                  <a:cubicBezTo>
                    <a:pt x="1" y="3878"/>
                    <a:pt x="1131" y="5008"/>
                    <a:pt x="2505" y="5008"/>
                  </a:cubicBezTo>
                  <a:cubicBezTo>
                    <a:pt x="3900" y="5008"/>
                    <a:pt x="5030" y="3878"/>
                    <a:pt x="5030" y="2504"/>
                  </a:cubicBezTo>
                  <a:cubicBezTo>
                    <a:pt x="5030" y="1108"/>
                    <a:pt x="3900" y="0"/>
                    <a:pt x="25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1" name="Google Shape;591;p9"/>
          <p:cNvGrpSpPr/>
          <p:nvPr/>
        </p:nvGrpSpPr>
        <p:grpSpPr>
          <a:xfrm rot="-5400000">
            <a:off x="11994450" y="2277320"/>
            <a:ext cx="245699" cy="804408"/>
            <a:chOff x="3638102" y="4583399"/>
            <a:chExt cx="182798" cy="598473"/>
          </a:xfrm>
        </p:grpSpPr>
        <p:sp>
          <p:nvSpPr>
            <p:cNvPr id="592" name="Google Shape;592;p9"/>
            <p:cNvSpPr/>
            <p:nvPr/>
          </p:nvSpPr>
          <p:spPr>
            <a:xfrm>
              <a:off x="3710947" y="4755502"/>
              <a:ext cx="21214" cy="426370"/>
            </a:xfrm>
            <a:custGeom>
              <a:avLst/>
              <a:gdLst/>
              <a:ahLst/>
              <a:cxnLst/>
              <a:rect l="l" t="t" r="r" b="b"/>
              <a:pathLst>
                <a:path w="355" h="7135" extrusionOk="0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9"/>
            <p:cNvSpPr/>
            <p:nvPr/>
          </p:nvSpPr>
          <p:spPr>
            <a:xfrm>
              <a:off x="3638102" y="4583399"/>
              <a:ext cx="182798" cy="181424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4" name="Google Shape;594;p9"/>
          <p:cNvGrpSpPr/>
          <p:nvPr/>
        </p:nvGrpSpPr>
        <p:grpSpPr>
          <a:xfrm>
            <a:off x="641562" y="1329169"/>
            <a:ext cx="533164" cy="508329"/>
            <a:chOff x="6113337" y="393160"/>
            <a:chExt cx="399883" cy="381256"/>
          </a:xfrm>
        </p:grpSpPr>
        <p:sp>
          <p:nvSpPr>
            <p:cNvPr id="595" name="Google Shape;595;p9"/>
            <p:cNvSpPr/>
            <p:nvPr/>
          </p:nvSpPr>
          <p:spPr>
            <a:xfrm>
              <a:off x="6113337" y="393160"/>
              <a:ext cx="399883" cy="381256"/>
            </a:xfrm>
            <a:custGeom>
              <a:avLst/>
              <a:gdLst/>
              <a:ahLst/>
              <a:cxnLst/>
              <a:rect l="l" t="t" r="r" b="b"/>
              <a:pathLst>
                <a:path w="12387" h="11810" extrusionOk="0">
                  <a:moveTo>
                    <a:pt x="5917" y="798"/>
                  </a:moveTo>
                  <a:cubicBezTo>
                    <a:pt x="7224" y="798"/>
                    <a:pt x="8531" y="1285"/>
                    <a:pt x="9528" y="2282"/>
                  </a:cubicBezTo>
                  <a:cubicBezTo>
                    <a:pt x="11522" y="4276"/>
                    <a:pt x="11522" y="7533"/>
                    <a:pt x="9528" y="9527"/>
                  </a:cubicBezTo>
                  <a:cubicBezTo>
                    <a:pt x="8553" y="10480"/>
                    <a:pt x="7268" y="11012"/>
                    <a:pt x="5917" y="11012"/>
                  </a:cubicBezTo>
                  <a:cubicBezTo>
                    <a:pt x="4543" y="11012"/>
                    <a:pt x="3258" y="10480"/>
                    <a:pt x="2283" y="9527"/>
                  </a:cubicBezTo>
                  <a:cubicBezTo>
                    <a:pt x="1330" y="8552"/>
                    <a:pt x="799" y="7267"/>
                    <a:pt x="799" y="5894"/>
                  </a:cubicBezTo>
                  <a:cubicBezTo>
                    <a:pt x="799" y="4542"/>
                    <a:pt x="1330" y="3257"/>
                    <a:pt x="2283" y="2282"/>
                  </a:cubicBezTo>
                  <a:cubicBezTo>
                    <a:pt x="3280" y="1285"/>
                    <a:pt x="4609" y="798"/>
                    <a:pt x="5917" y="798"/>
                  </a:cubicBezTo>
                  <a:close/>
                  <a:moveTo>
                    <a:pt x="5906" y="0"/>
                  </a:moveTo>
                  <a:cubicBezTo>
                    <a:pt x="4393" y="0"/>
                    <a:pt x="2881" y="576"/>
                    <a:pt x="1729" y="1728"/>
                  </a:cubicBezTo>
                  <a:cubicBezTo>
                    <a:pt x="621" y="2836"/>
                    <a:pt x="1" y="4321"/>
                    <a:pt x="1" y="5894"/>
                  </a:cubicBezTo>
                  <a:cubicBezTo>
                    <a:pt x="1" y="7489"/>
                    <a:pt x="621" y="8973"/>
                    <a:pt x="1729" y="10081"/>
                  </a:cubicBezTo>
                  <a:cubicBezTo>
                    <a:pt x="2859" y="11189"/>
                    <a:pt x="4344" y="11809"/>
                    <a:pt x="5917" y="11809"/>
                  </a:cubicBezTo>
                  <a:cubicBezTo>
                    <a:pt x="7490" y="11809"/>
                    <a:pt x="8974" y="11189"/>
                    <a:pt x="10082" y="10081"/>
                  </a:cubicBezTo>
                  <a:cubicBezTo>
                    <a:pt x="12386" y="7777"/>
                    <a:pt x="12386" y="4033"/>
                    <a:pt x="10082" y="1728"/>
                  </a:cubicBezTo>
                  <a:cubicBezTo>
                    <a:pt x="8930" y="576"/>
                    <a:pt x="7418" y="0"/>
                    <a:pt x="59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9"/>
            <p:cNvSpPr/>
            <p:nvPr/>
          </p:nvSpPr>
          <p:spPr>
            <a:xfrm>
              <a:off x="6222775" y="502599"/>
              <a:ext cx="162413" cy="162381"/>
            </a:xfrm>
            <a:custGeom>
              <a:avLst/>
              <a:gdLst/>
              <a:ahLst/>
              <a:cxnLst/>
              <a:rect l="l" t="t" r="r" b="b"/>
              <a:pathLst>
                <a:path w="5031" h="5030" extrusionOk="0">
                  <a:moveTo>
                    <a:pt x="2527" y="0"/>
                  </a:moveTo>
                  <a:cubicBezTo>
                    <a:pt x="1131" y="0"/>
                    <a:pt x="1" y="1130"/>
                    <a:pt x="1" y="2504"/>
                  </a:cubicBezTo>
                  <a:cubicBezTo>
                    <a:pt x="1" y="3900"/>
                    <a:pt x="1131" y="5030"/>
                    <a:pt x="2527" y="5030"/>
                  </a:cubicBezTo>
                  <a:cubicBezTo>
                    <a:pt x="3900" y="5030"/>
                    <a:pt x="5030" y="3900"/>
                    <a:pt x="5030" y="2504"/>
                  </a:cubicBezTo>
                  <a:cubicBezTo>
                    <a:pt x="5030" y="1130"/>
                    <a:pt x="3900" y="0"/>
                    <a:pt x="25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10"/>
          <p:cNvSpPr txBox="1">
            <a:spLocks noGrp="1"/>
          </p:cNvSpPr>
          <p:nvPr>
            <p:ph type="body" idx="1"/>
          </p:nvPr>
        </p:nvSpPr>
        <p:spPr>
          <a:xfrm>
            <a:off x="960000" y="5334000"/>
            <a:ext cx="10272000" cy="8013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4000" b="1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1pPr>
          </a:lstStyle>
          <a:p>
            <a:endParaRPr/>
          </a:p>
        </p:txBody>
      </p:sp>
      <p:grpSp>
        <p:nvGrpSpPr>
          <p:cNvPr id="599" name="Google Shape;599;p10"/>
          <p:cNvGrpSpPr/>
          <p:nvPr/>
        </p:nvGrpSpPr>
        <p:grpSpPr>
          <a:xfrm flipH="1">
            <a:off x="604083" y="-215582"/>
            <a:ext cx="1652010" cy="757879"/>
            <a:chOff x="208301" y="226025"/>
            <a:chExt cx="1239039" cy="568423"/>
          </a:xfrm>
        </p:grpSpPr>
        <p:sp>
          <p:nvSpPr>
            <p:cNvPr id="600" name="Google Shape;600;p10"/>
            <p:cNvSpPr/>
            <p:nvPr/>
          </p:nvSpPr>
          <p:spPr>
            <a:xfrm>
              <a:off x="1324576" y="226025"/>
              <a:ext cx="122763" cy="122804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89"/>
                  </a:moveTo>
                  <a:cubicBezTo>
                    <a:pt x="2216" y="289"/>
                    <a:pt x="2770" y="843"/>
                    <a:pt x="2770" y="1529"/>
                  </a:cubicBezTo>
                  <a:cubicBezTo>
                    <a:pt x="2770" y="2216"/>
                    <a:pt x="2216" y="2770"/>
                    <a:pt x="1529" y="2770"/>
                  </a:cubicBezTo>
                  <a:cubicBezTo>
                    <a:pt x="842" y="2770"/>
                    <a:pt x="288" y="2216"/>
                    <a:pt x="288" y="1529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10"/>
            <p:cNvSpPr/>
            <p:nvPr/>
          </p:nvSpPr>
          <p:spPr>
            <a:xfrm>
              <a:off x="332791" y="266933"/>
              <a:ext cx="1007840" cy="482141"/>
            </a:xfrm>
            <a:custGeom>
              <a:avLst/>
              <a:gdLst/>
              <a:ahLst/>
              <a:cxnLst/>
              <a:rect l="l" t="t" r="r" b="b"/>
              <a:pathLst>
                <a:path w="25105" h="12010" extrusionOk="0">
                  <a:moveTo>
                    <a:pt x="18612" y="1"/>
                  </a:moveTo>
                  <a:lnTo>
                    <a:pt x="6869" y="11721"/>
                  </a:lnTo>
                  <a:lnTo>
                    <a:pt x="1" y="11721"/>
                  </a:lnTo>
                  <a:lnTo>
                    <a:pt x="1" y="12010"/>
                  </a:lnTo>
                  <a:lnTo>
                    <a:pt x="7002" y="12010"/>
                  </a:lnTo>
                  <a:lnTo>
                    <a:pt x="18723" y="267"/>
                  </a:lnTo>
                  <a:lnTo>
                    <a:pt x="25104" y="267"/>
                  </a:lnTo>
                  <a:lnTo>
                    <a:pt x="25104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10"/>
            <p:cNvSpPr/>
            <p:nvPr/>
          </p:nvSpPr>
          <p:spPr>
            <a:xfrm>
              <a:off x="208301" y="671644"/>
              <a:ext cx="122763" cy="122804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67"/>
                  </a:moveTo>
                  <a:cubicBezTo>
                    <a:pt x="2216" y="267"/>
                    <a:pt x="2770" y="843"/>
                    <a:pt x="2770" y="1530"/>
                  </a:cubicBezTo>
                  <a:cubicBezTo>
                    <a:pt x="2770" y="2217"/>
                    <a:pt x="2216" y="2770"/>
                    <a:pt x="1529" y="2770"/>
                  </a:cubicBezTo>
                  <a:cubicBezTo>
                    <a:pt x="842" y="2770"/>
                    <a:pt x="266" y="2217"/>
                    <a:pt x="266" y="1530"/>
                  </a:cubicBezTo>
                  <a:cubicBezTo>
                    <a:pt x="266" y="843"/>
                    <a:pt x="842" y="267"/>
                    <a:pt x="1529" y="267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72"/>
                    <a:pt x="687" y="3058"/>
                    <a:pt x="1529" y="3058"/>
                  </a:cubicBezTo>
                  <a:cubicBezTo>
                    <a:pt x="2371" y="3058"/>
                    <a:pt x="3058" y="2372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3" name="Google Shape;603;p10"/>
          <p:cNvGrpSpPr/>
          <p:nvPr/>
        </p:nvGrpSpPr>
        <p:grpSpPr>
          <a:xfrm rot="-5400000" flipH="1">
            <a:off x="-581745" y="433744"/>
            <a:ext cx="1957728" cy="659913"/>
            <a:chOff x="-21957" y="3648039"/>
            <a:chExt cx="1468333" cy="494947"/>
          </a:xfrm>
        </p:grpSpPr>
        <p:sp>
          <p:nvSpPr>
            <p:cNvPr id="604" name="Google Shape;604;p10"/>
            <p:cNvSpPr/>
            <p:nvPr/>
          </p:nvSpPr>
          <p:spPr>
            <a:xfrm>
              <a:off x="-21957" y="3648039"/>
              <a:ext cx="1150161" cy="332607"/>
            </a:xfrm>
            <a:custGeom>
              <a:avLst/>
              <a:gdLst/>
              <a:ahLst/>
              <a:cxnLst/>
              <a:rect l="l" t="t" r="r" b="b"/>
              <a:pathLst>
                <a:path w="35628" h="10303" extrusionOk="0">
                  <a:moveTo>
                    <a:pt x="0" y="0"/>
                  </a:moveTo>
                  <a:lnTo>
                    <a:pt x="0" y="1108"/>
                  </a:lnTo>
                  <a:lnTo>
                    <a:pt x="9062" y="10192"/>
                  </a:lnTo>
                  <a:lnTo>
                    <a:pt x="9173" y="10303"/>
                  </a:lnTo>
                  <a:lnTo>
                    <a:pt x="35583" y="10303"/>
                  </a:lnTo>
                  <a:cubicBezTo>
                    <a:pt x="35583" y="10259"/>
                    <a:pt x="35583" y="10214"/>
                    <a:pt x="35583" y="10170"/>
                  </a:cubicBezTo>
                  <a:cubicBezTo>
                    <a:pt x="35583" y="9949"/>
                    <a:pt x="35605" y="9727"/>
                    <a:pt x="35627" y="9505"/>
                  </a:cubicBezTo>
                  <a:lnTo>
                    <a:pt x="9505" y="95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10"/>
            <p:cNvSpPr/>
            <p:nvPr/>
          </p:nvSpPr>
          <p:spPr>
            <a:xfrm>
              <a:off x="1113676" y="3810286"/>
              <a:ext cx="332700" cy="332700"/>
            </a:xfrm>
            <a:prstGeom prst="ellipse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10"/>
            <p:cNvSpPr/>
            <p:nvPr/>
          </p:nvSpPr>
          <p:spPr>
            <a:xfrm>
              <a:off x="1198819" y="3895801"/>
              <a:ext cx="162413" cy="161671"/>
            </a:xfrm>
            <a:custGeom>
              <a:avLst/>
              <a:gdLst/>
              <a:ahLst/>
              <a:cxnLst/>
              <a:rect l="l" t="t" r="r" b="b"/>
              <a:pathLst>
                <a:path w="5031" h="5008" extrusionOk="0">
                  <a:moveTo>
                    <a:pt x="2505" y="0"/>
                  </a:moveTo>
                  <a:cubicBezTo>
                    <a:pt x="1131" y="0"/>
                    <a:pt x="1" y="1108"/>
                    <a:pt x="1" y="2504"/>
                  </a:cubicBezTo>
                  <a:cubicBezTo>
                    <a:pt x="1" y="3878"/>
                    <a:pt x="1131" y="5008"/>
                    <a:pt x="2505" y="5008"/>
                  </a:cubicBezTo>
                  <a:cubicBezTo>
                    <a:pt x="3900" y="5008"/>
                    <a:pt x="5030" y="3878"/>
                    <a:pt x="5030" y="2504"/>
                  </a:cubicBezTo>
                  <a:cubicBezTo>
                    <a:pt x="5030" y="1108"/>
                    <a:pt x="3900" y="0"/>
                    <a:pt x="25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7" name="Google Shape;607;p10"/>
          <p:cNvGrpSpPr/>
          <p:nvPr/>
        </p:nvGrpSpPr>
        <p:grpSpPr>
          <a:xfrm>
            <a:off x="11715455" y="5700833"/>
            <a:ext cx="533189" cy="869180"/>
            <a:chOff x="8772496" y="3715501"/>
            <a:chExt cx="399902" cy="651901"/>
          </a:xfrm>
        </p:grpSpPr>
        <p:sp>
          <p:nvSpPr>
            <p:cNvPr id="608" name="Google Shape;608;p10"/>
            <p:cNvSpPr/>
            <p:nvPr/>
          </p:nvSpPr>
          <p:spPr>
            <a:xfrm>
              <a:off x="8772496" y="3715501"/>
              <a:ext cx="143718" cy="143765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89"/>
                  </a:moveTo>
                  <a:cubicBezTo>
                    <a:pt x="2216" y="289"/>
                    <a:pt x="2792" y="843"/>
                    <a:pt x="2792" y="1530"/>
                  </a:cubicBezTo>
                  <a:cubicBezTo>
                    <a:pt x="2792" y="2217"/>
                    <a:pt x="2216" y="2793"/>
                    <a:pt x="1529" y="2793"/>
                  </a:cubicBezTo>
                  <a:cubicBezTo>
                    <a:pt x="842" y="2793"/>
                    <a:pt x="288" y="2217"/>
                    <a:pt x="288" y="1530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27"/>
                    <a:pt x="621" y="2992"/>
                    <a:pt x="1396" y="3059"/>
                  </a:cubicBezTo>
                  <a:lnTo>
                    <a:pt x="1396" y="2926"/>
                  </a:lnTo>
                  <a:lnTo>
                    <a:pt x="1684" y="2926"/>
                  </a:lnTo>
                  <a:lnTo>
                    <a:pt x="1684" y="3059"/>
                  </a:lnTo>
                  <a:cubicBezTo>
                    <a:pt x="2460" y="2992"/>
                    <a:pt x="3058" y="2327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10"/>
            <p:cNvSpPr/>
            <p:nvPr/>
          </p:nvSpPr>
          <p:spPr>
            <a:xfrm>
              <a:off x="8838105" y="3859218"/>
              <a:ext cx="334293" cy="508184"/>
            </a:xfrm>
            <a:custGeom>
              <a:avLst/>
              <a:gdLst/>
              <a:ahLst/>
              <a:cxnLst/>
              <a:rect l="l" t="t" r="r" b="b"/>
              <a:pathLst>
                <a:path w="7113" h="10813" extrusionOk="0">
                  <a:moveTo>
                    <a:pt x="0" y="1"/>
                  </a:moveTo>
                  <a:lnTo>
                    <a:pt x="0" y="3723"/>
                  </a:lnTo>
                  <a:lnTo>
                    <a:pt x="7112" y="10813"/>
                  </a:lnTo>
                  <a:lnTo>
                    <a:pt x="7112" y="10436"/>
                  </a:lnTo>
                  <a:lnTo>
                    <a:pt x="288" y="3612"/>
                  </a:lnTo>
                  <a:lnTo>
                    <a:pt x="288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0" name="Google Shape;610;p10"/>
          <p:cNvGrpSpPr/>
          <p:nvPr/>
        </p:nvGrpSpPr>
        <p:grpSpPr>
          <a:xfrm rot="10800000" flipH="1">
            <a:off x="-407411" y="4718588"/>
            <a:ext cx="1109200" cy="650489"/>
            <a:chOff x="-294886" y="1687485"/>
            <a:chExt cx="831921" cy="487879"/>
          </a:xfrm>
        </p:grpSpPr>
        <p:grpSp>
          <p:nvGrpSpPr>
            <p:cNvPr id="611" name="Google Shape;611;p10"/>
            <p:cNvGrpSpPr/>
            <p:nvPr/>
          </p:nvGrpSpPr>
          <p:grpSpPr>
            <a:xfrm rot="5400000">
              <a:off x="-85365" y="1781564"/>
              <a:ext cx="184279" cy="603321"/>
              <a:chOff x="3638102" y="4583399"/>
              <a:chExt cx="182798" cy="598473"/>
            </a:xfrm>
          </p:grpSpPr>
          <p:sp>
            <p:nvSpPr>
              <p:cNvPr id="612" name="Google Shape;612;p10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" name="Google Shape;613;p10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14" name="Google Shape;614;p10"/>
            <p:cNvGrpSpPr/>
            <p:nvPr/>
          </p:nvGrpSpPr>
          <p:grpSpPr>
            <a:xfrm rot="5400000">
              <a:off x="143235" y="1477964"/>
              <a:ext cx="184279" cy="603321"/>
              <a:chOff x="3638102" y="4583399"/>
              <a:chExt cx="182798" cy="598473"/>
            </a:xfrm>
          </p:grpSpPr>
          <p:sp>
            <p:nvSpPr>
              <p:cNvPr id="615" name="Google Shape;615;p10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" name="Google Shape;616;p10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17" name="Google Shape;617;p10"/>
          <p:cNvGrpSpPr/>
          <p:nvPr/>
        </p:nvGrpSpPr>
        <p:grpSpPr>
          <a:xfrm>
            <a:off x="-369039" y="2744730"/>
            <a:ext cx="1186419" cy="1315155"/>
            <a:chOff x="-138609" y="2210165"/>
            <a:chExt cx="889837" cy="986391"/>
          </a:xfrm>
        </p:grpSpPr>
        <p:sp>
          <p:nvSpPr>
            <p:cNvPr id="618" name="Google Shape;618;p10"/>
            <p:cNvSpPr/>
            <p:nvPr/>
          </p:nvSpPr>
          <p:spPr>
            <a:xfrm flipH="1">
              <a:off x="652475" y="2210165"/>
              <a:ext cx="98752" cy="98010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2216" y="266"/>
                    <a:pt x="2770" y="820"/>
                    <a:pt x="2770" y="1529"/>
                  </a:cubicBezTo>
                  <a:cubicBezTo>
                    <a:pt x="2770" y="2216"/>
                    <a:pt x="2216" y="2770"/>
                    <a:pt x="1530" y="2770"/>
                  </a:cubicBezTo>
                  <a:cubicBezTo>
                    <a:pt x="843" y="2770"/>
                    <a:pt x="267" y="2216"/>
                    <a:pt x="267" y="1529"/>
                  </a:cubicBezTo>
                  <a:cubicBezTo>
                    <a:pt x="267" y="820"/>
                    <a:pt x="843" y="266"/>
                    <a:pt x="1530" y="266"/>
                  </a:cubicBezTo>
                  <a:close/>
                  <a:moveTo>
                    <a:pt x="1530" y="1"/>
                  </a:moveTo>
                  <a:cubicBezTo>
                    <a:pt x="688" y="1"/>
                    <a:pt x="1" y="687"/>
                    <a:pt x="1" y="1529"/>
                  </a:cubicBezTo>
                  <a:cubicBezTo>
                    <a:pt x="1" y="2371"/>
                    <a:pt x="688" y="3036"/>
                    <a:pt x="1530" y="3036"/>
                  </a:cubicBezTo>
                  <a:cubicBezTo>
                    <a:pt x="2371" y="3036"/>
                    <a:pt x="3058" y="2371"/>
                    <a:pt x="3058" y="1529"/>
                  </a:cubicBezTo>
                  <a:cubicBezTo>
                    <a:pt x="3058" y="1507"/>
                    <a:pt x="3058" y="1507"/>
                    <a:pt x="3058" y="1507"/>
                  </a:cubicBezTo>
                  <a:lnTo>
                    <a:pt x="2815" y="1507"/>
                  </a:lnTo>
                  <a:lnTo>
                    <a:pt x="2815" y="1219"/>
                  </a:lnTo>
                  <a:lnTo>
                    <a:pt x="3036" y="1219"/>
                  </a:lnTo>
                  <a:cubicBezTo>
                    <a:pt x="2881" y="532"/>
                    <a:pt x="2261" y="1"/>
                    <a:pt x="1530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10"/>
            <p:cNvSpPr/>
            <p:nvPr/>
          </p:nvSpPr>
          <p:spPr>
            <a:xfrm flipH="1">
              <a:off x="-138608" y="2249518"/>
              <a:ext cx="791825" cy="474230"/>
            </a:xfrm>
            <a:custGeom>
              <a:avLst/>
              <a:gdLst/>
              <a:ahLst/>
              <a:cxnLst/>
              <a:rect l="l" t="t" r="r" b="b"/>
              <a:pathLst>
                <a:path w="24528" h="14690" extrusionOk="0">
                  <a:moveTo>
                    <a:pt x="0" y="0"/>
                  </a:moveTo>
                  <a:cubicBezTo>
                    <a:pt x="0" y="89"/>
                    <a:pt x="22" y="200"/>
                    <a:pt x="22" y="288"/>
                  </a:cubicBezTo>
                  <a:lnTo>
                    <a:pt x="10103" y="288"/>
                  </a:lnTo>
                  <a:lnTo>
                    <a:pt x="24527" y="14690"/>
                  </a:lnTo>
                  <a:lnTo>
                    <a:pt x="24527" y="14313"/>
                  </a:lnTo>
                  <a:lnTo>
                    <a:pt x="10214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20" name="Google Shape;620;p10"/>
            <p:cNvGrpSpPr/>
            <p:nvPr/>
          </p:nvGrpSpPr>
          <p:grpSpPr>
            <a:xfrm flipH="1">
              <a:off x="-138609" y="2517039"/>
              <a:ext cx="889837" cy="679518"/>
              <a:chOff x="-350462" y="2364639"/>
              <a:chExt cx="889837" cy="679518"/>
            </a:xfrm>
          </p:grpSpPr>
          <p:sp>
            <p:nvSpPr>
              <p:cNvPr id="621" name="Google Shape;621;p10"/>
              <p:cNvSpPr/>
              <p:nvPr/>
            </p:nvSpPr>
            <p:spPr>
              <a:xfrm>
                <a:off x="-350462" y="2364639"/>
                <a:ext cx="98752" cy="98010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2216" y="266"/>
                      <a:pt x="2770" y="820"/>
                      <a:pt x="2770" y="1529"/>
                    </a:cubicBezTo>
                    <a:cubicBezTo>
                      <a:pt x="2770" y="2216"/>
                      <a:pt x="2216" y="2770"/>
                      <a:pt x="1530" y="2770"/>
                    </a:cubicBezTo>
                    <a:cubicBezTo>
                      <a:pt x="843" y="2770"/>
                      <a:pt x="267" y="2216"/>
                      <a:pt x="267" y="1529"/>
                    </a:cubicBezTo>
                    <a:cubicBezTo>
                      <a:pt x="267" y="820"/>
                      <a:pt x="843" y="266"/>
                      <a:pt x="1530" y="266"/>
                    </a:cubicBezTo>
                    <a:close/>
                    <a:moveTo>
                      <a:pt x="1530" y="1"/>
                    </a:moveTo>
                    <a:cubicBezTo>
                      <a:pt x="688" y="1"/>
                      <a:pt x="1" y="687"/>
                      <a:pt x="1" y="1529"/>
                    </a:cubicBezTo>
                    <a:cubicBezTo>
                      <a:pt x="1" y="2371"/>
                      <a:pt x="688" y="3036"/>
                      <a:pt x="1530" y="3036"/>
                    </a:cubicBezTo>
                    <a:cubicBezTo>
                      <a:pt x="2371" y="3036"/>
                      <a:pt x="3058" y="2371"/>
                      <a:pt x="3058" y="1529"/>
                    </a:cubicBezTo>
                    <a:cubicBezTo>
                      <a:pt x="3058" y="1507"/>
                      <a:pt x="3058" y="1507"/>
                      <a:pt x="3058" y="1507"/>
                    </a:cubicBezTo>
                    <a:lnTo>
                      <a:pt x="2815" y="1507"/>
                    </a:lnTo>
                    <a:lnTo>
                      <a:pt x="2815" y="1219"/>
                    </a:lnTo>
                    <a:lnTo>
                      <a:pt x="3036" y="1219"/>
                    </a:lnTo>
                    <a:cubicBezTo>
                      <a:pt x="2881" y="532"/>
                      <a:pt x="2261" y="1"/>
                      <a:pt x="15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" name="Google Shape;622;p10"/>
              <p:cNvSpPr/>
              <p:nvPr/>
            </p:nvSpPr>
            <p:spPr>
              <a:xfrm>
                <a:off x="-252452" y="2403991"/>
                <a:ext cx="791825" cy="474230"/>
              </a:xfrm>
              <a:custGeom>
                <a:avLst/>
                <a:gdLst/>
                <a:ahLst/>
                <a:cxnLst/>
                <a:rect l="l" t="t" r="r" b="b"/>
                <a:pathLst>
                  <a:path w="24528" h="14690" extrusionOk="0">
                    <a:moveTo>
                      <a:pt x="0" y="0"/>
                    </a:moveTo>
                    <a:cubicBezTo>
                      <a:pt x="0" y="89"/>
                      <a:pt x="22" y="200"/>
                      <a:pt x="22" y="288"/>
                    </a:cubicBezTo>
                    <a:lnTo>
                      <a:pt x="10103" y="288"/>
                    </a:lnTo>
                    <a:lnTo>
                      <a:pt x="24527" y="14690"/>
                    </a:lnTo>
                    <a:lnTo>
                      <a:pt x="24527" y="14313"/>
                    </a:lnTo>
                    <a:lnTo>
                      <a:pt x="10214" y="0"/>
                    </a:ln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" name="Google Shape;623;p10"/>
              <p:cNvSpPr/>
              <p:nvPr/>
            </p:nvSpPr>
            <p:spPr>
              <a:xfrm>
                <a:off x="-134458" y="2700832"/>
                <a:ext cx="98042" cy="98720"/>
              </a:xfrm>
              <a:custGeom>
                <a:avLst/>
                <a:gdLst/>
                <a:ahLst/>
                <a:cxnLst/>
                <a:rect l="l" t="t" r="r" b="b"/>
                <a:pathLst>
                  <a:path w="3037" h="3058" extrusionOk="0">
                    <a:moveTo>
                      <a:pt x="1530" y="0"/>
                    </a:moveTo>
                    <a:cubicBezTo>
                      <a:pt x="688" y="0"/>
                      <a:pt x="1" y="687"/>
                      <a:pt x="1" y="1529"/>
                    </a:cubicBezTo>
                    <a:cubicBezTo>
                      <a:pt x="1" y="2371"/>
                      <a:pt x="688" y="3058"/>
                      <a:pt x="1530" y="3058"/>
                    </a:cubicBezTo>
                    <a:cubicBezTo>
                      <a:pt x="2327" y="3058"/>
                      <a:pt x="2992" y="2415"/>
                      <a:pt x="3036" y="1617"/>
                    </a:cubicBezTo>
                    <a:lnTo>
                      <a:pt x="2771" y="1617"/>
                    </a:lnTo>
                    <a:lnTo>
                      <a:pt x="2771" y="1573"/>
                    </a:lnTo>
                    <a:cubicBezTo>
                      <a:pt x="2748" y="2238"/>
                      <a:pt x="2194" y="2770"/>
                      <a:pt x="1530" y="2770"/>
                    </a:cubicBezTo>
                    <a:cubicBezTo>
                      <a:pt x="843" y="2770"/>
                      <a:pt x="267" y="2216"/>
                      <a:pt x="267" y="1529"/>
                    </a:cubicBezTo>
                    <a:cubicBezTo>
                      <a:pt x="267" y="842"/>
                      <a:pt x="843" y="266"/>
                      <a:pt x="1530" y="266"/>
                    </a:cubicBezTo>
                    <a:cubicBezTo>
                      <a:pt x="2194" y="266"/>
                      <a:pt x="2748" y="820"/>
                      <a:pt x="2771" y="1484"/>
                    </a:cubicBezTo>
                    <a:lnTo>
                      <a:pt x="2771" y="1352"/>
                    </a:lnTo>
                    <a:lnTo>
                      <a:pt x="3036" y="1352"/>
                    </a:lnTo>
                    <a:cubicBezTo>
                      <a:pt x="2948" y="598"/>
                      <a:pt x="2305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" name="Google Shape;624;p10"/>
              <p:cNvSpPr/>
              <p:nvPr/>
            </p:nvSpPr>
            <p:spPr>
              <a:xfrm>
                <a:off x="-36448" y="2744446"/>
                <a:ext cx="575823" cy="299711"/>
              </a:xfrm>
              <a:custGeom>
                <a:avLst/>
                <a:gdLst/>
                <a:ahLst/>
                <a:cxnLst/>
                <a:rect l="l" t="t" r="r" b="b"/>
                <a:pathLst>
                  <a:path w="17837" h="9284" extrusionOk="0">
                    <a:moveTo>
                      <a:pt x="0" y="1"/>
                    </a:moveTo>
                    <a:cubicBezTo>
                      <a:pt x="0" y="67"/>
                      <a:pt x="23" y="111"/>
                      <a:pt x="23" y="178"/>
                    </a:cubicBezTo>
                    <a:cubicBezTo>
                      <a:pt x="23" y="200"/>
                      <a:pt x="0" y="244"/>
                      <a:pt x="0" y="266"/>
                    </a:cubicBezTo>
                    <a:lnTo>
                      <a:pt x="8819" y="266"/>
                    </a:lnTo>
                    <a:lnTo>
                      <a:pt x="17836" y="9284"/>
                    </a:lnTo>
                    <a:lnTo>
                      <a:pt x="17836" y="8885"/>
                    </a:lnTo>
                    <a:lnTo>
                      <a:pt x="8929" y="1"/>
                    </a:ln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25" name="Google Shape;625;p10"/>
          <p:cNvGrpSpPr/>
          <p:nvPr/>
        </p:nvGrpSpPr>
        <p:grpSpPr>
          <a:xfrm>
            <a:off x="10965173" y="2477890"/>
            <a:ext cx="533164" cy="508329"/>
            <a:chOff x="7268887" y="1278648"/>
            <a:chExt cx="399883" cy="381256"/>
          </a:xfrm>
        </p:grpSpPr>
        <p:sp>
          <p:nvSpPr>
            <p:cNvPr id="626" name="Google Shape;626;p10"/>
            <p:cNvSpPr/>
            <p:nvPr/>
          </p:nvSpPr>
          <p:spPr>
            <a:xfrm>
              <a:off x="7268887" y="1278648"/>
              <a:ext cx="399883" cy="381256"/>
            </a:xfrm>
            <a:custGeom>
              <a:avLst/>
              <a:gdLst/>
              <a:ahLst/>
              <a:cxnLst/>
              <a:rect l="l" t="t" r="r" b="b"/>
              <a:pathLst>
                <a:path w="12387" h="11810" extrusionOk="0">
                  <a:moveTo>
                    <a:pt x="5917" y="798"/>
                  </a:moveTo>
                  <a:cubicBezTo>
                    <a:pt x="7224" y="798"/>
                    <a:pt x="8531" y="1285"/>
                    <a:pt x="9528" y="2282"/>
                  </a:cubicBezTo>
                  <a:cubicBezTo>
                    <a:pt x="11522" y="4276"/>
                    <a:pt x="11522" y="7533"/>
                    <a:pt x="9528" y="9527"/>
                  </a:cubicBezTo>
                  <a:cubicBezTo>
                    <a:pt x="8553" y="10480"/>
                    <a:pt x="7268" y="11012"/>
                    <a:pt x="5917" y="11012"/>
                  </a:cubicBezTo>
                  <a:cubicBezTo>
                    <a:pt x="4543" y="11012"/>
                    <a:pt x="3258" y="10480"/>
                    <a:pt x="2283" y="9527"/>
                  </a:cubicBezTo>
                  <a:cubicBezTo>
                    <a:pt x="1330" y="8552"/>
                    <a:pt x="799" y="7267"/>
                    <a:pt x="799" y="5894"/>
                  </a:cubicBezTo>
                  <a:cubicBezTo>
                    <a:pt x="799" y="4542"/>
                    <a:pt x="1330" y="3257"/>
                    <a:pt x="2283" y="2282"/>
                  </a:cubicBezTo>
                  <a:cubicBezTo>
                    <a:pt x="3280" y="1285"/>
                    <a:pt x="4609" y="798"/>
                    <a:pt x="5917" y="798"/>
                  </a:cubicBezTo>
                  <a:close/>
                  <a:moveTo>
                    <a:pt x="5906" y="0"/>
                  </a:moveTo>
                  <a:cubicBezTo>
                    <a:pt x="4393" y="0"/>
                    <a:pt x="2881" y="576"/>
                    <a:pt x="1729" y="1728"/>
                  </a:cubicBezTo>
                  <a:cubicBezTo>
                    <a:pt x="621" y="2836"/>
                    <a:pt x="1" y="4321"/>
                    <a:pt x="1" y="5894"/>
                  </a:cubicBezTo>
                  <a:cubicBezTo>
                    <a:pt x="1" y="7489"/>
                    <a:pt x="621" y="8973"/>
                    <a:pt x="1729" y="10081"/>
                  </a:cubicBezTo>
                  <a:cubicBezTo>
                    <a:pt x="2859" y="11189"/>
                    <a:pt x="4344" y="11809"/>
                    <a:pt x="5917" y="11809"/>
                  </a:cubicBezTo>
                  <a:cubicBezTo>
                    <a:pt x="7490" y="11809"/>
                    <a:pt x="8974" y="11189"/>
                    <a:pt x="10082" y="10081"/>
                  </a:cubicBezTo>
                  <a:cubicBezTo>
                    <a:pt x="12386" y="7777"/>
                    <a:pt x="12386" y="4033"/>
                    <a:pt x="10082" y="1728"/>
                  </a:cubicBezTo>
                  <a:cubicBezTo>
                    <a:pt x="8930" y="576"/>
                    <a:pt x="7418" y="0"/>
                    <a:pt x="59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10"/>
            <p:cNvSpPr/>
            <p:nvPr/>
          </p:nvSpPr>
          <p:spPr>
            <a:xfrm>
              <a:off x="7378325" y="1388086"/>
              <a:ext cx="162413" cy="162381"/>
            </a:xfrm>
            <a:custGeom>
              <a:avLst/>
              <a:gdLst/>
              <a:ahLst/>
              <a:cxnLst/>
              <a:rect l="l" t="t" r="r" b="b"/>
              <a:pathLst>
                <a:path w="5031" h="5030" extrusionOk="0">
                  <a:moveTo>
                    <a:pt x="2527" y="0"/>
                  </a:moveTo>
                  <a:cubicBezTo>
                    <a:pt x="1131" y="0"/>
                    <a:pt x="1" y="1130"/>
                    <a:pt x="1" y="2504"/>
                  </a:cubicBezTo>
                  <a:cubicBezTo>
                    <a:pt x="1" y="3900"/>
                    <a:pt x="1131" y="5030"/>
                    <a:pt x="2527" y="5030"/>
                  </a:cubicBezTo>
                  <a:cubicBezTo>
                    <a:pt x="3900" y="5030"/>
                    <a:pt x="5030" y="3900"/>
                    <a:pt x="5030" y="2504"/>
                  </a:cubicBezTo>
                  <a:cubicBezTo>
                    <a:pt x="5030" y="1130"/>
                    <a:pt x="3900" y="0"/>
                    <a:pt x="25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8" name="Google Shape;628;p10"/>
          <p:cNvGrpSpPr/>
          <p:nvPr/>
        </p:nvGrpSpPr>
        <p:grpSpPr>
          <a:xfrm rot="10800000">
            <a:off x="10956662" y="3663765"/>
            <a:ext cx="2121909" cy="1121518"/>
            <a:chOff x="661553" y="1919040"/>
            <a:chExt cx="1591472" cy="841159"/>
          </a:xfrm>
        </p:grpSpPr>
        <p:sp>
          <p:nvSpPr>
            <p:cNvPr id="629" name="Google Shape;629;p10"/>
            <p:cNvSpPr/>
            <p:nvPr/>
          </p:nvSpPr>
          <p:spPr>
            <a:xfrm>
              <a:off x="2043446" y="2661479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266"/>
                  </a:moveTo>
                  <a:cubicBezTo>
                    <a:pt x="2216" y="266"/>
                    <a:pt x="2792" y="842"/>
                    <a:pt x="2792" y="1529"/>
                  </a:cubicBezTo>
                  <a:cubicBezTo>
                    <a:pt x="2792" y="2216"/>
                    <a:pt x="2216" y="2770"/>
                    <a:pt x="1529" y="2770"/>
                  </a:cubicBezTo>
                  <a:cubicBezTo>
                    <a:pt x="842" y="2770"/>
                    <a:pt x="288" y="2216"/>
                    <a:pt x="288" y="1529"/>
                  </a:cubicBezTo>
                  <a:cubicBezTo>
                    <a:pt x="288" y="842"/>
                    <a:pt x="842" y="266"/>
                    <a:pt x="1529" y="266"/>
                  </a:cubicBezTo>
                  <a:close/>
                  <a:moveTo>
                    <a:pt x="1529" y="0"/>
                  </a:moveTo>
                  <a:cubicBezTo>
                    <a:pt x="1174" y="0"/>
                    <a:pt x="842" y="133"/>
                    <a:pt x="576" y="333"/>
                  </a:cubicBezTo>
                  <a:lnTo>
                    <a:pt x="731" y="488"/>
                  </a:lnTo>
                  <a:lnTo>
                    <a:pt x="532" y="687"/>
                  </a:lnTo>
                  <a:lnTo>
                    <a:pt x="377" y="532"/>
                  </a:lnTo>
                  <a:cubicBezTo>
                    <a:pt x="155" y="798"/>
                    <a:pt x="0" y="1153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10"/>
            <p:cNvSpPr/>
            <p:nvPr/>
          </p:nvSpPr>
          <p:spPr>
            <a:xfrm>
              <a:off x="661553" y="2267371"/>
              <a:ext cx="1400512" cy="411311"/>
            </a:xfrm>
            <a:custGeom>
              <a:avLst/>
              <a:gdLst/>
              <a:ahLst/>
              <a:cxnLst/>
              <a:rect l="l" t="t" r="r" b="b"/>
              <a:pathLst>
                <a:path w="43383" h="12741" extrusionOk="0">
                  <a:moveTo>
                    <a:pt x="24283" y="0"/>
                  </a:moveTo>
                  <a:lnTo>
                    <a:pt x="19387" y="4897"/>
                  </a:lnTo>
                  <a:lnTo>
                    <a:pt x="2304" y="4897"/>
                  </a:lnTo>
                  <a:lnTo>
                    <a:pt x="0" y="2593"/>
                  </a:lnTo>
                  <a:lnTo>
                    <a:pt x="0" y="2991"/>
                  </a:lnTo>
                  <a:lnTo>
                    <a:pt x="2193" y="5185"/>
                  </a:lnTo>
                  <a:lnTo>
                    <a:pt x="19498" y="5185"/>
                  </a:lnTo>
                  <a:lnTo>
                    <a:pt x="24416" y="266"/>
                  </a:lnTo>
                  <a:lnTo>
                    <a:pt x="30731" y="266"/>
                  </a:lnTo>
                  <a:lnTo>
                    <a:pt x="43183" y="12740"/>
                  </a:lnTo>
                  <a:cubicBezTo>
                    <a:pt x="43249" y="12674"/>
                    <a:pt x="43316" y="12607"/>
                    <a:pt x="43382" y="12541"/>
                  </a:cubicBezTo>
                  <a:lnTo>
                    <a:pt x="3084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10"/>
            <p:cNvSpPr/>
            <p:nvPr/>
          </p:nvSpPr>
          <p:spPr>
            <a:xfrm>
              <a:off x="661553" y="2117869"/>
              <a:ext cx="1493485" cy="209610"/>
            </a:xfrm>
            <a:custGeom>
              <a:avLst/>
              <a:gdLst/>
              <a:ahLst/>
              <a:cxnLst/>
              <a:rect l="l" t="t" r="r" b="b"/>
              <a:pathLst>
                <a:path w="46263" h="6493" extrusionOk="0">
                  <a:moveTo>
                    <a:pt x="21802" y="1"/>
                  </a:moveTo>
                  <a:lnTo>
                    <a:pt x="15598" y="6204"/>
                  </a:lnTo>
                  <a:lnTo>
                    <a:pt x="4343" y="6204"/>
                  </a:lnTo>
                  <a:lnTo>
                    <a:pt x="0" y="1862"/>
                  </a:lnTo>
                  <a:lnTo>
                    <a:pt x="0" y="2261"/>
                  </a:lnTo>
                  <a:lnTo>
                    <a:pt x="4232" y="6492"/>
                  </a:lnTo>
                  <a:lnTo>
                    <a:pt x="15709" y="6492"/>
                  </a:lnTo>
                  <a:lnTo>
                    <a:pt x="21935" y="267"/>
                  </a:lnTo>
                  <a:lnTo>
                    <a:pt x="46262" y="267"/>
                  </a:lnTo>
                  <a:cubicBezTo>
                    <a:pt x="46262" y="222"/>
                    <a:pt x="46262" y="178"/>
                    <a:pt x="46262" y="134"/>
                  </a:cubicBezTo>
                  <a:cubicBezTo>
                    <a:pt x="46262" y="89"/>
                    <a:pt x="46262" y="45"/>
                    <a:pt x="46262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10"/>
            <p:cNvSpPr/>
            <p:nvPr/>
          </p:nvSpPr>
          <p:spPr>
            <a:xfrm>
              <a:off x="851795" y="2077096"/>
              <a:ext cx="98752" cy="98752"/>
            </a:xfrm>
            <a:custGeom>
              <a:avLst/>
              <a:gdLst/>
              <a:ahLst/>
              <a:cxnLst/>
              <a:rect l="l" t="t" r="r" b="b"/>
              <a:pathLst>
                <a:path w="3059" h="3059" extrusionOk="0">
                  <a:moveTo>
                    <a:pt x="1529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43" y="2792"/>
                    <a:pt x="266" y="2216"/>
                    <a:pt x="266" y="1530"/>
                  </a:cubicBezTo>
                  <a:cubicBezTo>
                    <a:pt x="266" y="843"/>
                    <a:pt x="843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1" y="688"/>
                    <a:pt x="1" y="1530"/>
                  </a:cubicBezTo>
                  <a:cubicBezTo>
                    <a:pt x="1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10"/>
            <p:cNvSpPr/>
            <p:nvPr/>
          </p:nvSpPr>
          <p:spPr>
            <a:xfrm>
              <a:off x="2155015" y="2072802"/>
              <a:ext cx="98010" cy="98752"/>
            </a:xfrm>
            <a:custGeom>
              <a:avLst/>
              <a:gdLst/>
              <a:ahLst/>
              <a:cxnLst/>
              <a:rect l="l" t="t" r="r" b="b"/>
              <a:pathLst>
                <a:path w="3036" h="3059" extrusionOk="0">
                  <a:moveTo>
                    <a:pt x="1507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3"/>
                    <a:pt x="1507" y="2793"/>
                  </a:cubicBezTo>
                  <a:cubicBezTo>
                    <a:pt x="820" y="2793"/>
                    <a:pt x="266" y="2216"/>
                    <a:pt x="266" y="1530"/>
                  </a:cubicBezTo>
                  <a:cubicBezTo>
                    <a:pt x="266" y="843"/>
                    <a:pt x="820" y="289"/>
                    <a:pt x="1507" y="289"/>
                  </a:cubicBezTo>
                  <a:close/>
                  <a:moveTo>
                    <a:pt x="1507" y="1"/>
                  </a:moveTo>
                  <a:cubicBezTo>
                    <a:pt x="732" y="1"/>
                    <a:pt x="67" y="621"/>
                    <a:pt x="0" y="1397"/>
                  </a:cubicBezTo>
                  <a:lnTo>
                    <a:pt x="133" y="1397"/>
                  </a:lnTo>
                  <a:lnTo>
                    <a:pt x="133" y="1663"/>
                  </a:lnTo>
                  <a:lnTo>
                    <a:pt x="0" y="1663"/>
                  </a:lnTo>
                  <a:cubicBezTo>
                    <a:pt x="67" y="2460"/>
                    <a:pt x="732" y="3058"/>
                    <a:pt x="1507" y="3058"/>
                  </a:cubicBezTo>
                  <a:cubicBezTo>
                    <a:pt x="2349" y="3058"/>
                    <a:pt x="3036" y="2372"/>
                    <a:pt x="3036" y="1530"/>
                  </a:cubicBezTo>
                  <a:cubicBezTo>
                    <a:pt x="3036" y="688"/>
                    <a:pt x="2349" y="1"/>
                    <a:pt x="1507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10"/>
            <p:cNvSpPr/>
            <p:nvPr/>
          </p:nvSpPr>
          <p:spPr>
            <a:xfrm>
              <a:off x="951936" y="1951936"/>
              <a:ext cx="821138" cy="187432"/>
            </a:xfrm>
            <a:custGeom>
              <a:avLst/>
              <a:gdLst/>
              <a:ahLst/>
              <a:cxnLst/>
              <a:rect l="l" t="t" r="r" b="b"/>
              <a:pathLst>
                <a:path w="25436" h="5806" extrusionOk="0">
                  <a:moveTo>
                    <a:pt x="10436" y="0"/>
                  </a:moveTo>
                  <a:lnTo>
                    <a:pt x="4919" y="5539"/>
                  </a:lnTo>
                  <a:lnTo>
                    <a:pt x="0" y="5539"/>
                  </a:lnTo>
                  <a:lnTo>
                    <a:pt x="0" y="5805"/>
                  </a:lnTo>
                  <a:lnTo>
                    <a:pt x="5030" y="5805"/>
                  </a:lnTo>
                  <a:lnTo>
                    <a:pt x="10569" y="266"/>
                  </a:lnTo>
                  <a:lnTo>
                    <a:pt x="25369" y="266"/>
                  </a:lnTo>
                  <a:cubicBezTo>
                    <a:pt x="25369" y="178"/>
                    <a:pt x="25392" y="89"/>
                    <a:pt x="25436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10"/>
            <p:cNvSpPr/>
            <p:nvPr/>
          </p:nvSpPr>
          <p:spPr>
            <a:xfrm>
              <a:off x="1770915" y="1951936"/>
              <a:ext cx="11460" cy="8619"/>
            </a:xfrm>
            <a:custGeom>
              <a:avLst/>
              <a:gdLst/>
              <a:ahLst/>
              <a:cxnLst/>
              <a:rect l="l" t="t" r="r" b="b"/>
              <a:pathLst>
                <a:path w="355" h="267" extrusionOk="0">
                  <a:moveTo>
                    <a:pt x="67" y="0"/>
                  </a:moveTo>
                  <a:cubicBezTo>
                    <a:pt x="23" y="89"/>
                    <a:pt x="0" y="178"/>
                    <a:pt x="0" y="266"/>
                  </a:cubicBezTo>
                  <a:lnTo>
                    <a:pt x="266" y="266"/>
                  </a:lnTo>
                  <a:cubicBezTo>
                    <a:pt x="289" y="178"/>
                    <a:pt x="333" y="89"/>
                    <a:pt x="355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10"/>
            <p:cNvSpPr/>
            <p:nvPr/>
          </p:nvSpPr>
          <p:spPr>
            <a:xfrm>
              <a:off x="1779502" y="1951936"/>
              <a:ext cx="3616" cy="8619"/>
            </a:xfrm>
            <a:custGeom>
              <a:avLst/>
              <a:gdLst/>
              <a:ahLst/>
              <a:cxnLst/>
              <a:rect l="l" t="t" r="r" b="b"/>
              <a:pathLst>
                <a:path w="112" h="267" extrusionOk="0">
                  <a:moveTo>
                    <a:pt x="89" y="0"/>
                  </a:moveTo>
                  <a:cubicBezTo>
                    <a:pt x="67" y="89"/>
                    <a:pt x="23" y="178"/>
                    <a:pt x="0" y="266"/>
                  </a:cubicBezTo>
                  <a:lnTo>
                    <a:pt x="111" y="266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10"/>
            <p:cNvSpPr/>
            <p:nvPr/>
          </p:nvSpPr>
          <p:spPr>
            <a:xfrm>
              <a:off x="1770205" y="1919040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0"/>
                  </a:moveTo>
                  <a:cubicBezTo>
                    <a:pt x="864" y="0"/>
                    <a:pt x="288" y="421"/>
                    <a:pt x="89" y="1019"/>
                  </a:cubicBezTo>
                  <a:lnTo>
                    <a:pt x="377" y="1019"/>
                  </a:lnTo>
                  <a:cubicBezTo>
                    <a:pt x="576" y="576"/>
                    <a:pt x="1020" y="288"/>
                    <a:pt x="1529" y="288"/>
                  </a:cubicBez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70"/>
                    <a:pt x="1529" y="2770"/>
                  </a:cubicBezTo>
                  <a:cubicBezTo>
                    <a:pt x="842" y="2770"/>
                    <a:pt x="266" y="2216"/>
                    <a:pt x="266" y="1529"/>
                  </a:cubicBezTo>
                  <a:cubicBezTo>
                    <a:pt x="266" y="1440"/>
                    <a:pt x="288" y="1374"/>
                    <a:pt x="288" y="1285"/>
                  </a:cubicBezTo>
                  <a:lnTo>
                    <a:pt x="22" y="1285"/>
                  </a:lnTo>
                  <a:cubicBezTo>
                    <a:pt x="0" y="1374"/>
                    <a:pt x="0" y="1440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8" name="Google Shape;638;p10"/>
          <p:cNvGrpSpPr/>
          <p:nvPr/>
        </p:nvGrpSpPr>
        <p:grpSpPr>
          <a:xfrm flipH="1">
            <a:off x="10072831" y="463396"/>
            <a:ext cx="1652010" cy="757879"/>
            <a:chOff x="208301" y="226025"/>
            <a:chExt cx="1239039" cy="568423"/>
          </a:xfrm>
        </p:grpSpPr>
        <p:sp>
          <p:nvSpPr>
            <p:cNvPr id="639" name="Google Shape;639;p10"/>
            <p:cNvSpPr/>
            <p:nvPr/>
          </p:nvSpPr>
          <p:spPr>
            <a:xfrm>
              <a:off x="1324576" y="226025"/>
              <a:ext cx="122763" cy="122804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89"/>
                  </a:moveTo>
                  <a:cubicBezTo>
                    <a:pt x="2216" y="289"/>
                    <a:pt x="2770" y="843"/>
                    <a:pt x="2770" y="1529"/>
                  </a:cubicBezTo>
                  <a:cubicBezTo>
                    <a:pt x="2770" y="2216"/>
                    <a:pt x="2216" y="2770"/>
                    <a:pt x="1529" y="2770"/>
                  </a:cubicBezTo>
                  <a:cubicBezTo>
                    <a:pt x="842" y="2770"/>
                    <a:pt x="288" y="2216"/>
                    <a:pt x="288" y="1529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10"/>
            <p:cNvSpPr/>
            <p:nvPr/>
          </p:nvSpPr>
          <p:spPr>
            <a:xfrm>
              <a:off x="332791" y="266933"/>
              <a:ext cx="1007840" cy="482141"/>
            </a:xfrm>
            <a:custGeom>
              <a:avLst/>
              <a:gdLst/>
              <a:ahLst/>
              <a:cxnLst/>
              <a:rect l="l" t="t" r="r" b="b"/>
              <a:pathLst>
                <a:path w="25105" h="12010" extrusionOk="0">
                  <a:moveTo>
                    <a:pt x="18612" y="1"/>
                  </a:moveTo>
                  <a:lnTo>
                    <a:pt x="6869" y="11721"/>
                  </a:lnTo>
                  <a:lnTo>
                    <a:pt x="1" y="11721"/>
                  </a:lnTo>
                  <a:lnTo>
                    <a:pt x="1" y="12010"/>
                  </a:lnTo>
                  <a:lnTo>
                    <a:pt x="7002" y="12010"/>
                  </a:lnTo>
                  <a:lnTo>
                    <a:pt x="18723" y="267"/>
                  </a:lnTo>
                  <a:lnTo>
                    <a:pt x="25104" y="267"/>
                  </a:lnTo>
                  <a:lnTo>
                    <a:pt x="25104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10"/>
            <p:cNvSpPr/>
            <p:nvPr/>
          </p:nvSpPr>
          <p:spPr>
            <a:xfrm>
              <a:off x="208301" y="671644"/>
              <a:ext cx="122763" cy="122804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67"/>
                  </a:moveTo>
                  <a:cubicBezTo>
                    <a:pt x="2216" y="267"/>
                    <a:pt x="2770" y="843"/>
                    <a:pt x="2770" y="1530"/>
                  </a:cubicBezTo>
                  <a:cubicBezTo>
                    <a:pt x="2770" y="2217"/>
                    <a:pt x="2216" y="2770"/>
                    <a:pt x="1529" y="2770"/>
                  </a:cubicBezTo>
                  <a:cubicBezTo>
                    <a:pt x="842" y="2770"/>
                    <a:pt x="266" y="2217"/>
                    <a:pt x="266" y="1530"/>
                  </a:cubicBezTo>
                  <a:cubicBezTo>
                    <a:pt x="266" y="843"/>
                    <a:pt x="842" y="267"/>
                    <a:pt x="1529" y="267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72"/>
                    <a:pt x="687" y="3058"/>
                    <a:pt x="1529" y="3058"/>
                  </a:cubicBezTo>
                  <a:cubicBezTo>
                    <a:pt x="2371" y="3058"/>
                    <a:pt x="3058" y="2372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2" name="Google Shape;642;p10"/>
          <p:cNvGrpSpPr/>
          <p:nvPr/>
        </p:nvGrpSpPr>
        <p:grpSpPr>
          <a:xfrm>
            <a:off x="7899835" y="6337877"/>
            <a:ext cx="1171162" cy="245697"/>
            <a:chOff x="919039" y="1581426"/>
            <a:chExt cx="600134" cy="125902"/>
          </a:xfrm>
        </p:grpSpPr>
        <p:sp>
          <p:nvSpPr>
            <p:cNvPr id="643" name="Google Shape;643;p10"/>
            <p:cNvSpPr/>
            <p:nvPr/>
          </p:nvSpPr>
          <p:spPr>
            <a:xfrm>
              <a:off x="919039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8" y="3900"/>
                  </a:lnTo>
                  <a:lnTo>
                    <a:pt x="3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10"/>
            <p:cNvSpPr/>
            <p:nvPr/>
          </p:nvSpPr>
          <p:spPr>
            <a:xfrm>
              <a:off x="1156511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8" y="3900"/>
                  </a:lnTo>
                  <a:lnTo>
                    <a:pt x="3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10"/>
            <p:cNvSpPr/>
            <p:nvPr/>
          </p:nvSpPr>
          <p:spPr>
            <a:xfrm>
              <a:off x="1393982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7" y="3900"/>
                  </a:lnTo>
                  <a:lnTo>
                    <a:pt x="38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10"/>
            <p:cNvSpPr/>
            <p:nvPr/>
          </p:nvSpPr>
          <p:spPr>
            <a:xfrm>
              <a:off x="951225" y="1640084"/>
              <a:ext cx="505705" cy="8619"/>
            </a:xfrm>
            <a:custGeom>
              <a:avLst/>
              <a:gdLst/>
              <a:ahLst/>
              <a:cxnLst/>
              <a:rect l="l" t="t" r="r" b="b"/>
              <a:pathLst>
                <a:path w="15665" h="267" extrusionOk="0">
                  <a:moveTo>
                    <a:pt x="0" y="0"/>
                  </a:moveTo>
                  <a:lnTo>
                    <a:pt x="0" y="266"/>
                  </a:lnTo>
                  <a:lnTo>
                    <a:pt x="15665" y="266"/>
                  </a:lnTo>
                  <a:lnTo>
                    <a:pt x="15665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7" name="Google Shape;647;p10"/>
          <p:cNvGrpSpPr/>
          <p:nvPr/>
        </p:nvGrpSpPr>
        <p:grpSpPr>
          <a:xfrm flipH="1">
            <a:off x="2978294" y="6236086"/>
            <a:ext cx="676031" cy="920754"/>
            <a:chOff x="2409497" y="4753383"/>
            <a:chExt cx="507036" cy="690583"/>
          </a:xfrm>
        </p:grpSpPr>
        <p:grpSp>
          <p:nvGrpSpPr>
            <p:cNvPr id="648" name="Google Shape;648;p10"/>
            <p:cNvGrpSpPr/>
            <p:nvPr/>
          </p:nvGrpSpPr>
          <p:grpSpPr>
            <a:xfrm>
              <a:off x="2409497" y="4753383"/>
              <a:ext cx="182798" cy="598473"/>
              <a:chOff x="3638102" y="4583399"/>
              <a:chExt cx="182798" cy="598473"/>
            </a:xfrm>
          </p:grpSpPr>
          <p:sp>
            <p:nvSpPr>
              <p:cNvPr id="649" name="Google Shape;649;p10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650;p10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1" name="Google Shape;651;p10"/>
            <p:cNvGrpSpPr/>
            <p:nvPr/>
          </p:nvGrpSpPr>
          <p:grpSpPr>
            <a:xfrm>
              <a:off x="2733735" y="4845493"/>
              <a:ext cx="182798" cy="598473"/>
              <a:chOff x="3638102" y="4583399"/>
              <a:chExt cx="182798" cy="598473"/>
            </a:xfrm>
          </p:grpSpPr>
          <p:sp>
            <p:nvSpPr>
              <p:cNvPr id="652" name="Google Shape;652;p10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3" name="Google Shape;653;p10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54" name="Google Shape;654;p10"/>
          <p:cNvGrpSpPr/>
          <p:nvPr/>
        </p:nvGrpSpPr>
        <p:grpSpPr>
          <a:xfrm rot="5400000">
            <a:off x="6198009" y="243190"/>
            <a:ext cx="592917" cy="953050"/>
            <a:chOff x="8348444" y="2302425"/>
            <a:chExt cx="444699" cy="714806"/>
          </a:xfrm>
        </p:grpSpPr>
        <p:sp>
          <p:nvSpPr>
            <p:cNvPr id="655" name="Google Shape;655;p10"/>
            <p:cNvSpPr/>
            <p:nvPr/>
          </p:nvSpPr>
          <p:spPr>
            <a:xfrm>
              <a:off x="8348444" y="2302425"/>
              <a:ext cx="368261" cy="714806"/>
            </a:xfrm>
            <a:custGeom>
              <a:avLst/>
              <a:gdLst/>
              <a:ahLst/>
              <a:cxnLst/>
              <a:rect l="l" t="t" r="r" b="b"/>
              <a:pathLst>
                <a:path w="9395" h="18236" extrusionOk="0">
                  <a:moveTo>
                    <a:pt x="4476" y="1"/>
                  </a:moveTo>
                  <a:lnTo>
                    <a:pt x="0" y="4587"/>
                  </a:lnTo>
                  <a:lnTo>
                    <a:pt x="0" y="18235"/>
                  </a:lnTo>
                  <a:lnTo>
                    <a:pt x="9395" y="18235"/>
                  </a:lnTo>
                  <a:lnTo>
                    <a:pt x="93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10"/>
            <p:cNvSpPr/>
            <p:nvPr/>
          </p:nvSpPr>
          <p:spPr>
            <a:xfrm>
              <a:off x="8652425" y="2518678"/>
              <a:ext cx="140719" cy="38257"/>
            </a:xfrm>
            <a:custGeom>
              <a:avLst/>
              <a:gdLst/>
              <a:ahLst/>
              <a:cxnLst/>
              <a:rect l="l" t="t" r="r" b="b"/>
              <a:pathLst>
                <a:path w="3590" h="976" extrusionOk="0">
                  <a:moveTo>
                    <a:pt x="0" y="1"/>
                  </a:moveTo>
                  <a:lnTo>
                    <a:pt x="0" y="976"/>
                  </a:lnTo>
                  <a:lnTo>
                    <a:pt x="3589" y="976"/>
                  </a:lnTo>
                  <a:lnTo>
                    <a:pt x="35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10"/>
            <p:cNvSpPr/>
            <p:nvPr/>
          </p:nvSpPr>
          <p:spPr>
            <a:xfrm>
              <a:off x="8652425" y="2645482"/>
              <a:ext cx="140719" cy="38257"/>
            </a:xfrm>
            <a:custGeom>
              <a:avLst/>
              <a:gdLst/>
              <a:ahLst/>
              <a:cxnLst/>
              <a:rect l="l" t="t" r="r" b="b"/>
              <a:pathLst>
                <a:path w="3590" h="976" extrusionOk="0">
                  <a:moveTo>
                    <a:pt x="0" y="1"/>
                  </a:moveTo>
                  <a:lnTo>
                    <a:pt x="0" y="975"/>
                  </a:lnTo>
                  <a:lnTo>
                    <a:pt x="3589" y="975"/>
                  </a:lnTo>
                  <a:lnTo>
                    <a:pt x="35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10"/>
            <p:cNvSpPr/>
            <p:nvPr/>
          </p:nvSpPr>
          <p:spPr>
            <a:xfrm>
              <a:off x="8652425" y="2772286"/>
              <a:ext cx="140719" cy="37394"/>
            </a:xfrm>
            <a:custGeom>
              <a:avLst/>
              <a:gdLst/>
              <a:ahLst/>
              <a:cxnLst/>
              <a:rect l="l" t="t" r="r" b="b"/>
              <a:pathLst>
                <a:path w="3590" h="954" extrusionOk="0">
                  <a:moveTo>
                    <a:pt x="0" y="0"/>
                  </a:moveTo>
                  <a:lnTo>
                    <a:pt x="0" y="953"/>
                  </a:lnTo>
                  <a:lnTo>
                    <a:pt x="3589" y="953"/>
                  </a:lnTo>
                  <a:lnTo>
                    <a:pt x="35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10"/>
            <p:cNvSpPr/>
            <p:nvPr/>
          </p:nvSpPr>
          <p:spPr>
            <a:xfrm>
              <a:off x="8652425" y="2899090"/>
              <a:ext cx="140719" cy="37355"/>
            </a:xfrm>
            <a:custGeom>
              <a:avLst/>
              <a:gdLst/>
              <a:ahLst/>
              <a:cxnLst/>
              <a:rect l="l" t="t" r="r" b="b"/>
              <a:pathLst>
                <a:path w="3590" h="953" extrusionOk="0">
                  <a:moveTo>
                    <a:pt x="0" y="0"/>
                  </a:moveTo>
                  <a:lnTo>
                    <a:pt x="0" y="953"/>
                  </a:lnTo>
                  <a:lnTo>
                    <a:pt x="3589" y="953"/>
                  </a:lnTo>
                  <a:lnTo>
                    <a:pt x="35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Exo"/>
              <a:buNone/>
              <a:defRPr sz="4000" b="1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Exo"/>
              <a:buNone/>
              <a:defRPr sz="4000" b="1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Exo"/>
              <a:buNone/>
              <a:defRPr sz="4000" b="1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Exo"/>
              <a:buNone/>
              <a:defRPr sz="4000" b="1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Exo"/>
              <a:buNone/>
              <a:defRPr sz="4000" b="1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Exo"/>
              <a:buNone/>
              <a:defRPr sz="4000" b="1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Exo"/>
              <a:buNone/>
              <a:defRPr sz="4000" b="1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Exo"/>
              <a:buNone/>
              <a:defRPr sz="4000" b="1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Exo"/>
              <a:buNone/>
              <a:defRPr sz="4000" b="1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60000" y="1536633"/>
            <a:ext cx="102720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PT Sans"/>
              <a:buChar char="●"/>
              <a:defRPr sz="19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914400" lvl="1" indent="-3492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PT Sans"/>
              <a:buChar char="○"/>
              <a:defRPr sz="19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L="1371600" lvl="2" indent="-3492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PT Sans"/>
              <a:buChar char="■"/>
              <a:defRPr sz="19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L="1828800" lvl="3" indent="-3492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PT Sans"/>
              <a:buChar char="●"/>
              <a:defRPr sz="19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2286000" lvl="4" indent="-3492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PT Sans"/>
              <a:buChar char="○"/>
              <a:defRPr sz="19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L="2743200" lvl="5" indent="-3492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PT Sans"/>
              <a:buChar char="■"/>
              <a:defRPr sz="19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L="3200400" lvl="6" indent="-3492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PT Sans"/>
              <a:buChar char="●"/>
              <a:defRPr sz="19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L="3657600" lvl="7" indent="-3492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PT Sans"/>
              <a:buChar char="○"/>
              <a:defRPr sz="19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L="4114800" lvl="8" indent="-3492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PT Sans"/>
              <a:buChar char="■"/>
              <a:defRPr sz="19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2.png"/><Relationship Id="rId4" Type="http://schemas.openxmlformats.org/officeDocument/2006/relationships/hyperlink" Target="http://drive.google.com/file/d/14slnc_LbTm12VT2PUhYbROGDGBYljVvV/view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1" name="Google Shape;1871;p31"/>
          <p:cNvSpPr txBox="1">
            <a:spLocks noGrp="1"/>
          </p:cNvSpPr>
          <p:nvPr>
            <p:ph type="ctrTitle"/>
          </p:nvPr>
        </p:nvSpPr>
        <p:spPr>
          <a:xfrm>
            <a:off x="1923750" y="1219595"/>
            <a:ext cx="8344500" cy="22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Robot Sprint</a:t>
            </a:r>
            <a:endParaRPr/>
          </a:p>
        </p:txBody>
      </p:sp>
      <p:sp>
        <p:nvSpPr>
          <p:cNvPr id="1872" name="Google Shape;1872;p31"/>
          <p:cNvSpPr txBox="1">
            <a:spLocks noGrp="1"/>
          </p:cNvSpPr>
          <p:nvPr>
            <p:ph type="subTitle" idx="1"/>
          </p:nvPr>
        </p:nvSpPr>
        <p:spPr>
          <a:xfrm>
            <a:off x="2837600" y="4778250"/>
            <a:ext cx="65169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Presented by McKayla Miksza and Julia Buck</a:t>
            </a:r>
            <a:endParaRPr/>
          </a:p>
        </p:txBody>
      </p:sp>
      <p:sp>
        <p:nvSpPr>
          <p:cNvPr id="1873" name="Google Shape;1873;p31"/>
          <p:cNvSpPr txBox="1"/>
          <p:nvPr/>
        </p:nvSpPr>
        <p:spPr>
          <a:xfrm>
            <a:off x="4511325" y="3477100"/>
            <a:ext cx="3297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Presented by: McKayla Miksza, Julia Buck</a:t>
            </a:r>
            <a:endParaRPr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8" name="Google Shape;1878;p3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Challenges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879" name="Google Shape;1879;p3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457200" lvl="0" indent="-349250" algn="l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1900"/>
              <a:buFont typeface="Georgia"/>
              <a:buChar char="●"/>
            </a:pPr>
            <a:r>
              <a:rPr lang="en-US" sz="2000">
                <a:latin typeface="Georgia"/>
                <a:ea typeface="Georgia"/>
                <a:cs typeface="Georgia"/>
                <a:sym typeface="Georgia"/>
              </a:rPr>
              <a:t>Aligning the robot with the tape </a:t>
            </a:r>
            <a:endParaRPr sz="2000"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492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Georgia"/>
              <a:buChar char="●"/>
            </a:pPr>
            <a:r>
              <a:rPr lang="en-US" sz="2000">
                <a:latin typeface="Georgia"/>
                <a:ea typeface="Georgia"/>
                <a:cs typeface="Georgia"/>
                <a:sym typeface="Georgia"/>
              </a:rPr>
              <a:t>Matching speed and time variables with the actual lengths of the tape</a:t>
            </a:r>
            <a:endParaRPr sz="2000"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492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Georgia"/>
              <a:buChar char="●"/>
            </a:pPr>
            <a:r>
              <a:rPr lang="en-US" sz="2000">
                <a:latin typeface="Georgia"/>
                <a:ea typeface="Georgia"/>
                <a:cs typeface="Georgia"/>
                <a:sym typeface="Georgia"/>
              </a:rPr>
              <a:t>Matching the angles with the tape</a:t>
            </a:r>
            <a:endParaRPr sz="2000"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492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Georgia"/>
              <a:buChar char="●"/>
            </a:pPr>
            <a:r>
              <a:rPr lang="en-US" sz="2000">
                <a:latin typeface="Georgia"/>
                <a:ea typeface="Georgia"/>
                <a:cs typeface="Georgia"/>
                <a:sym typeface="Georgia"/>
              </a:rPr>
              <a:t>Team members did not have flexible schedules</a:t>
            </a:r>
            <a:endParaRPr sz="200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" name="Google Shape;1884;p33"/>
          <p:cNvSpPr txBox="1">
            <a:spLocks noGrp="1"/>
          </p:cNvSpPr>
          <p:nvPr>
            <p:ph type="title"/>
          </p:nvPr>
        </p:nvSpPr>
        <p:spPr>
          <a:xfrm>
            <a:off x="838188" y="329952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Participation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885" name="Google Shape;1885;p33"/>
          <p:cNvSpPr txBox="1">
            <a:spLocks noGrp="1"/>
          </p:cNvSpPr>
          <p:nvPr>
            <p:ph type="body" idx="1"/>
          </p:nvPr>
        </p:nvSpPr>
        <p:spPr>
          <a:xfrm>
            <a:off x="475019" y="1345558"/>
            <a:ext cx="5157900" cy="8238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1000"/>
              </a:spcBef>
              <a:spcAft>
                <a:spcPts val="1600"/>
              </a:spcAft>
              <a:buNone/>
            </a:pPr>
            <a:r>
              <a:rPr lang="en-US" dirty="0">
                <a:latin typeface="Georgia"/>
                <a:ea typeface="Georgia"/>
                <a:cs typeface="Georgia"/>
                <a:sym typeface="Georgia"/>
              </a:rPr>
              <a:t>McKayla Miksza</a:t>
            </a:r>
            <a:endParaRPr dirty="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886" name="Google Shape;1886;p33"/>
          <p:cNvSpPr txBox="1">
            <a:spLocks noGrp="1"/>
          </p:cNvSpPr>
          <p:nvPr>
            <p:ph type="body" idx="2"/>
          </p:nvPr>
        </p:nvSpPr>
        <p:spPr>
          <a:xfrm>
            <a:off x="838188" y="2042850"/>
            <a:ext cx="5157900" cy="3684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190000"/>
              </a:lnSpc>
              <a:spcBef>
                <a:spcPts val="200"/>
              </a:spcBef>
              <a:spcAft>
                <a:spcPts val="0"/>
              </a:spcAft>
              <a:buSzPts val="1800"/>
              <a:buFont typeface="Georgia"/>
              <a:buChar char="●"/>
            </a:pPr>
            <a:r>
              <a:rPr lang="en-US" sz="1800" dirty="0">
                <a:latin typeface="Georgia"/>
                <a:ea typeface="Georgia"/>
                <a:cs typeface="Georgia"/>
                <a:sym typeface="Georgia"/>
              </a:rPr>
              <a:t>Develop a Plan (Gantt Chart)</a:t>
            </a:r>
            <a:endParaRPr sz="1800" dirty="0"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42900" algn="l" rtl="0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●"/>
            </a:pPr>
            <a:r>
              <a:rPr lang="en-US" sz="1800" dirty="0">
                <a:latin typeface="Georgia"/>
                <a:ea typeface="Georgia"/>
                <a:cs typeface="Georgia"/>
                <a:sym typeface="Georgia"/>
              </a:rPr>
              <a:t>Build a Requirements Table</a:t>
            </a:r>
            <a:endParaRPr sz="1800" dirty="0"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42900" algn="l" rtl="0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●"/>
            </a:pPr>
            <a:r>
              <a:rPr lang="en-US" sz="1800" dirty="0">
                <a:latin typeface="Georgia"/>
                <a:ea typeface="Georgia"/>
                <a:cs typeface="Georgia"/>
                <a:sym typeface="Georgia"/>
              </a:rPr>
              <a:t>Requirements Sign-off Table.</a:t>
            </a:r>
            <a:endParaRPr sz="1800" dirty="0"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42900" algn="l" rtl="0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●"/>
            </a:pPr>
            <a:r>
              <a:rPr lang="en-US" sz="1800" dirty="0">
                <a:latin typeface="Georgia"/>
                <a:ea typeface="Georgia"/>
                <a:cs typeface="Georgia"/>
                <a:sym typeface="Georgia"/>
              </a:rPr>
              <a:t>Build a Flowchart</a:t>
            </a:r>
            <a:endParaRPr sz="1800" dirty="0"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42900" algn="l" rtl="0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●"/>
            </a:pPr>
            <a:r>
              <a:rPr lang="en-US" sz="1800" dirty="0">
                <a:latin typeface="Georgia"/>
                <a:ea typeface="Georgia"/>
                <a:cs typeface="Georgia"/>
                <a:sym typeface="Georgia"/>
              </a:rPr>
              <a:t>Create a Test Table</a:t>
            </a:r>
            <a:endParaRPr sz="1800" dirty="0"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42900" algn="l" rtl="0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●"/>
            </a:pPr>
            <a:r>
              <a:rPr lang="en-US" sz="1800" dirty="0">
                <a:latin typeface="Georgia"/>
                <a:ea typeface="Georgia"/>
                <a:cs typeface="Georgia"/>
                <a:sym typeface="Georgia"/>
              </a:rPr>
              <a:t>Create the Algorithm </a:t>
            </a:r>
            <a:endParaRPr sz="1800" dirty="0"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42900" algn="l" rtl="0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●"/>
            </a:pPr>
            <a:r>
              <a:rPr lang="en-US" sz="1800" dirty="0">
                <a:latin typeface="Georgia"/>
                <a:ea typeface="Georgia"/>
                <a:cs typeface="Georgia"/>
                <a:sym typeface="Georgia"/>
              </a:rPr>
              <a:t>Testing Process</a:t>
            </a:r>
            <a:endParaRPr sz="1800" dirty="0"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42900" algn="l" rtl="0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●"/>
            </a:pPr>
            <a:r>
              <a:rPr lang="en-US" sz="1800" dirty="0">
                <a:latin typeface="Georgia"/>
                <a:ea typeface="Georgia"/>
                <a:cs typeface="Georgia"/>
                <a:sym typeface="Georgia"/>
              </a:rPr>
              <a:t>System Design Document</a:t>
            </a:r>
            <a:endParaRPr sz="1800" dirty="0"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42900" algn="l" rtl="0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●"/>
            </a:pPr>
            <a:r>
              <a:rPr lang="en-US" sz="1800" dirty="0">
                <a:latin typeface="Georgia"/>
                <a:ea typeface="Georgia"/>
                <a:cs typeface="Georgia"/>
                <a:sym typeface="Georgia"/>
              </a:rPr>
              <a:t>Upload documents to Repository</a:t>
            </a:r>
            <a:endParaRPr sz="1800" dirty="0"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0" algn="l" rtl="0">
              <a:lnSpc>
                <a:spcPct val="80000"/>
              </a:lnSpc>
              <a:spcBef>
                <a:spcPts val="1000"/>
              </a:spcBef>
              <a:spcAft>
                <a:spcPts val="1600"/>
              </a:spcAft>
              <a:buSzPts val="688"/>
              <a:buNone/>
            </a:pPr>
            <a:endParaRPr sz="1187" dirty="0"/>
          </a:p>
        </p:txBody>
      </p:sp>
      <p:sp>
        <p:nvSpPr>
          <p:cNvPr id="1887" name="Google Shape;1887;p33"/>
          <p:cNvSpPr txBox="1">
            <a:spLocks noGrp="1"/>
          </p:cNvSpPr>
          <p:nvPr>
            <p:ph type="body" idx="3"/>
          </p:nvPr>
        </p:nvSpPr>
        <p:spPr>
          <a:xfrm>
            <a:off x="6095988" y="1345558"/>
            <a:ext cx="5183100" cy="8238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1000"/>
              </a:spcBef>
              <a:spcAft>
                <a:spcPts val="1600"/>
              </a:spcAft>
              <a:buNone/>
            </a:pPr>
            <a:r>
              <a:rPr lang="en-US" dirty="0">
                <a:latin typeface="Georgia"/>
                <a:ea typeface="Georgia"/>
                <a:cs typeface="Georgia"/>
                <a:sym typeface="Georgia"/>
              </a:rPr>
              <a:t>Julia Buck</a:t>
            </a:r>
            <a:endParaRPr dirty="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888" name="Google Shape;1888;p33"/>
          <p:cNvSpPr txBox="1">
            <a:spLocks noGrp="1"/>
          </p:cNvSpPr>
          <p:nvPr>
            <p:ph type="body" idx="4"/>
          </p:nvPr>
        </p:nvSpPr>
        <p:spPr>
          <a:xfrm>
            <a:off x="6167162" y="1859263"/>
            <a:ext cx="5183100" cy="5911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0" indent="-342900" algn="l" rtl="0">
              <a:lnSpc>
                <a:spcPct val="200000"/>
              </a:lnSpc>
              <a:spcBef>
                <a:spcPts val="200"/>
              </a:spcBef>
              <a:spcAft>
                <a:spcPts val="0"/>
              </a:spcAft>
              <a:buSzPts val="1800"/>
              <a:buFont typeface="Georgia"/>
              <a:buChar char="●"/>
            </a:pPr>
            <a:r>
              <a:rPr lang="en-US" sz="1800" dirty="0">
                <a:latin typeface="Georgia"/>
                <a:ea typeface="Georgia"/>
                <a:cs typeface="Georgia"/>
                <a:sym typeface="Georgia"/>
              </a:rPr>
              <a:t>Develop a Plan (Gantt Chart)</a:t>
            </a:r>
            <a:endParaRPr sz="1800" dirty="0"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●"/>
            </a:pPr>
            <a:r>
              <a:rPr lang="en-US" sz="1800" dirty="0">
                <a:latin typeface="Georgia"/>
                <a:ea typeface="Georgia"/>
                <a:cs typeface="Georgia"/>
                <a:sym typeface="Georgia"/>
              </a:rPr>
              <a:t>Requirements Sing-off Table.</a:t>
            </a:r>
            <a:endParaRPr sz="1800" dirty="0"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●"/>
            </a:pPr>
            <a:r>
              <a:rPr lang="en-US" sz="1800" dirty="0">
                <a:latin typeface="Georgia"/>
                <a:ea typeface="Georgia"/>
                <a:cs typeface="Georgia"/>
                <a:sym typeface="Georgia"/>
              </a:rPr>
              <a:t>Create the Block Code</a:t>
            </a:r>
            <a:endParaRPr sz="1800" dirty="0"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●"/>
            </a:pPr>
            <a:r>
              <a:rPr lang="en-US" sz="1800" dirty="0">
                <a:latin typeface="Georgia"/>
                <a:ea typeface="Georgia"/>
                <a:cs typeface="Georgia"/>
                <a:sym typeface="Georgia"/>
              </a:rPr>
              <a:t>Create the Staffing Plan</a:t>
            </a:r>
            <a:endParaRPr sz="1800" dirty="0"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●"/>
            </a:pPr>
            <a:r>
              <a:rPr lang="en-US" sz="1800" dirty="0">
                <a:latin typeface="Georgia"/>
                <a:ea typeface="Georgia"/>
                <a:cs typeface="Georgia"/>
                <a:sym typeface="Georgia"/>
              </a:rPr>
              <a:t>Testing Process</a:t>
            </a:r>
            <a:endParaRPr sz="1800" dirty="0"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●"/>
            </a:pPr>
            <a:r>
              <a:rPr lang="en-US" sz="1800" dirty="0">
                <a:latin typeface="Georgia"/>
                <a:ea typeface="Georgia"/>
                <a:cs typeface="Georgia"/>
                <a:sym typeface="Georgia"/>
              </a:rPr>
              <a:t>Take Robot Course Completion Video</a:t>
            </a:r>
            <a:endParaRPr sz="1800" dirty="0"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●"/>
            </a:pPr>
            <a:r>
              <a:rPr lang="en-US" sz="1800" dirty="0">
                <a:latin typeface="Georgia"/>
                <a:ea typeface="Georgia"/>
                <a:cs typeface="Georgia"/>
                <a:sym typeface="Georgia"/>
              </a:rPr>
              <a:t>Take Screenshot of Sensor Data </a:t>
            </a:r>
            <a:endParaRPr sz="1800" dirty="0"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●"/>
            </a:pPr>
            <a:r>
              <a:rPr lang="en-US" sz="1800" dirty="0">
                <a:latin typeface="Georgia"/>
                <a:ea typeface="Georgia"/>
                <a:cs typeface="Georgia"/>
                <a:sym typeface="Georgia"/>
              </a:rPr>
              <a:t>System Design Document</a:t>
            </a:r>
            <a:endParaRPr sz="1800" dirty="0"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●"/>
            </a:pPr>
            <a:r>
              <a:rPr lang="en-US" sz="1800" dirty="0">
                <a:latin typeface="Georgia"/>
                <a:ea typeface="Georgia"/>
                <a:cs typeface="Georgia"/>
                <a:sym typeface="Georgia"/>
              </a:rPr>
              <a:t>Upload Documents/Video to Repository</a:t>
            </a:r>
            <a:endParaRPr sz="1800" dirty="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800" dirty="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800" dirty="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3" name="Google Shape;1893;p3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Software Engineering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894" name="Google Shape;1894;p34"/>
          <p:cNvSpPr txBox="1">
            <a:spLocks noGrp="1"/>
          </p:cNvSpPr>
          <p:nvPr>
            <p:ph type="body" idx="1"/>
          </p:nvPr>
        </p:nvSpPr>
        <p:spPr>
          <a:xfrm>
            <a:off x="838200" y="13828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457200" lvl="0" indent="-342900" algn="l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Georgia"/>
              <a:buChar char="●"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Stay focused on the software development environment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●"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Have a disciplines development process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9" name="Google Shape;1899;p3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Second Chances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900" name="Google Shape;1900;p35"/>
          <p:cNvSpPr txBox="1">
            <a:spLocks noGrp="1"/>
          </p:cNvSpPr>
          <p:nvPr>
            <p:ph type="body" idx="1"/>
          </p:nvPr>
        </p:nvSpPr>
        <p:spPr>
          <a:xfrm>
            <a:off x="838200" y="1371450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457200" lvl="0" indent="-374650" algn="l" rtl="0">
              <a:spcBef>
                <a:spcPts val="1000"/>
              </a:spcBef>
              <a:spcAft>
                <a:spcPts val="0"/>
              </a:spcAft>
              <a:buSzPts val="2300"/>
              <a:buFont typeface="Georgia"/>
              <a:buChar char="●"/>
            </a:pPr>
            <a:r>
              <a:rPr lang="en-US" sz="2400">
                <a:latin typeface="Georgia"/>
                <a:ea typeface="Georgia"/>
                <a:cs typeface="Georgia"/>
                <a:sym typeface="Georgia"/>
              </a:rPr>
              <a:t>Sprint 2 - Accuracy looping eight times on the line</a:t>
            </a:r>
            <a:endParaRPr sz="24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5" name="Google Shape;1905;p36"/>
          <p:cNvSpPr txBox="1">
            <a:spLocks noGrp="1"/>
          </p:cNvSpPr>
          <p:nvPr>
            <p:ph type="title"/>
          </p:nvPr>
        </p:nvSpPr>
        <p:spPr>
          <a:xfrm>
            <a:off x="838188" y="926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Georgia" panose="02040502050405020303" pitchFamily="18" charset="0"/>
              </a:rPr>
              <a:t>Sprint 3</a:t>
            </a:r>
            <a:endParaRPr dirty="0">
              <a:latin typeface="Georgia" panose="02040502050405020303" pitchFamily="18" charset="0"/>
            </a:endParaRPr>
          </a:p>
        </p:txBody>
      </p:sp>
      <p:sp>
        <p:nvSpPr>
          <p:cNvPr id="1906" name="Google Shape;1906;p36"/>
          <p:cNvSpPr txBox="1">
            <a:spLocks noGrp="1"/>
          </p:cNvSpPr>
          <p:nvPr>
            <p:ph type="body" idx="1"/>
          </p:nvPr>
        </p:nvSpPr>
        <p:spPr>
          <a:xfrm>
            <a:off x="408313" y="594513"/>
            <a:ext cx="5157900" cy="823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1000"/>
              </a:spcBef>
              <a:spcAft>
                <a:spcPts val="1600"/>
              </a:spcAft>
              <a:buNone/>
            </a:pPr>
            <a:r>
              <a:rPr lang="en-US" dirty="0">
                <a:latin typeface="Georgia" panose="02040502050405020303" pitchFamily="18" charset="0"/>
              </a:rPr>
              <a:t>Block Code </a:t>
            </a:r>
            <a:endParaRPr dirty="0">
              <a:latin typeface="Georgia" panose="02040502050405020303" pitchFamily="18" charset="0"/>
            </a:endParaRPr>
          </a:p>
        </p:txBody>
      </p:sp>
      <p:sp>
        <p:nvSpPr>
          <p:cNvPr id="1907" name="Google Shape;1907;p3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908" name="Google Shape;1908;p36"/>
          <p:cNvSpPr txBox="1">
            <a:spLocks noGrp="1"/>
          </p:cNvSpPr>
          <p:nvPr>
            <p:ph type="body" idx="3"/>
          </p:nvPr>
        </p:nvSpPr>
        <p:spPr>
          <a:xfrm>
            <a:off x="6172200" y="594513"/>
            <a:ext cx="5183100" cy="823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1000"/>
              </a:spcBef>
              <a:spcAft>
                <a:spcPts val="1600"/>
              </a:spcAft>
              <a:buNone/>
            </a:pPr>
            <a:r>
              <a:rPr lang="en-US" dirty="0">
                <a:latin typeface="Georgia" panose="02040502050405020303" pitchFamily="18" charset="0"/>
              </a:rPr>
              <a:t>Video</a:t>
            </a:r>
            <a:endParaRPr dirty="0">
              <a:latin typeface="Georgia" panose="02040502050405020303" pitchFamily="18" charset="0"/>
            </a:endParaRPr>
          </a:p>
        </p:txBody>
      </p:sp>
      <p:sp>
        <p:nvSpPr>
          <p:cNvPr id="1909" name="Google Shape;1909;p3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910" name="Google Shape;191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325" y="1078675"/>
            <a:ext cx="5157900" cy="563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1" name="Google Shape;1911;p36" title="Agility Robot Video.mov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77750" y="1078675"/>
            <a:ext cx="4572000" cy="563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Engineering Software Marketing Plan by Slidesgo">
  <a:themeElements>
    <a:clrScheme name="Simple Light">
      <a:dk1>
        <a:srgbClr val="FFFFFF"/>
      </a:dk1>
      <a:lt1>
        <a:srgbClr val="13005B"/>
      </a:lt1>
      <a:dk2>
        <a:srgbClr val="FFC800"/>
      </a:dk2>
      <a:lt2>
        <a:srgbClr val="11CFE7"/>
      </a:lt2>
      <a:accent1>
        <a:srgbClr val="F788F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159</Words>
  <Application>Microsoft Macintosh PowerPoint</Application>
  <PresentationFormat>Widescreen</PresentationFormat>
  <Paragraphs>37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Exo</vt:lpstr>
      <vt:lpstr>Georgia</vt:lpstr>
      <vt:lpstr>Arial</vt:lpstr>
      <vt:lpstr>PT Sans</vt:lpstr>
      <vt:lpstr>Calibri</vt:lpstr>
      <vt:lpstr>Engineering Software Marketing Plan by Slidesgo</vt:lpstr>
      <vt:lpstr>Robot Sprint</vt:lpstr>
      <vt:lpstr>Challenges</vt:lpstr>
      <vt:lpstr>Participation</vt:lpstr>
      <vt:lpstr>Software Engineering</vt:lpstr>
      <vt:lpstr>Second Chances</vt:lpstr>
      <vt:lpstr>Sprint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Robot Sprint</dc:title>
  <cp:lastModifiedBy>McKayla Miksza</cp:lastModifiedBy>
  <cp:revision>2</cp:revision>
  <dcterms:modified xsi:type="dcterms:W3CDTF">2023-04-24T12:29:02Z</dcterms:modified>
</cp:coreProperties>
</file>