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9"/>
    <p:restoredTop sz="94715"/>
  </p:normalViewPr>
  <p:slideViewPr>
    <p:cSldViewPr snapToGrid="0">
      <p:cViewPr varScale="1">
        <p:scale>
          <a:sx n="186" d="100"/>
          <a:sy n="186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375F-966A-5391-9DE6-A8D8B1691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SideKick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16C5A-D21F-346A-E454-4B5D1FC39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Mckinley</a:t>
            </a:r>
          </a:p>
          <a:p>
            <a:r>
              <a:rPr lang="en-US" dirty="0"/>
              <a:t>COMPSCI 2</a:t>
            </a:r>
          </a:p>
          <a:p>
            <a:r>
              <a:rPr lang="en-US" dirty="0"/>
              <a:t>May 12, 2025</a:t>
            </a:r>
          </a:p>
        </p:txBody>
      </p:sp>
    </p:spTree>
    <p:extLst>
      <p:ext uri="{BB962C8B-B14F-4D97-AF65-F5344CB8AC3E}">
        <p14:creationId xmlns:p14="http://schemas.microsoft.com/office/powerpoint/2010/main" val="195871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B732-14F0-584C-5E7A-0427B8D9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47926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Who the heck am I and what the heck is Sidekick?!??</a:t>
            </a:r>
          </a:p>
        </p:txBody>
      </p:sp>
    </p:spTree>
    <p:extLst>
      <p:ext uri="{BB962C8B-B14F-4D97-AF65-F5344CB8AC3E}">
        <p14:creationId xmlns:p14="http://schemas.microsoft.com/office/powerpoint/2010/main" val="6715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B97500-A767-5440-B50B-F4E376F8E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31" y="173297"/>
            <a:ext cx="5924874" cy="6511406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E59862D-8D64-1C16-0D26-94F6F78AC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73297"/>
            <a:ext cx="5729569" cy="65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C6A0-407A-C786-7BAB-9E51DBC0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32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Sidekick DEMO!</a:t>
            </a:r>
          </a:p>
        </p:txBody>
      </p:sp>
    </p:spTree>
    <p:extLst>
      <p:ext uri="{BB962C8B-B14F-4D97-AF65-F5344CB8AC3E}">
        <p14:creationId xmlns:p14="http://schemas.microsoft.com/office/powerpoint/2010/main" val="34997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725-0D1C-0138-4D46-71AB4D9E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F5E3-70FD-A32F-2704-486FCB21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world implementation with ROS or Arduino</a:t>
            </a:r>
          </a:p>
          <a:p>
            <a:r>
              <a:rPr lang="en-US" dirty="0"/>
              <a:t>Learn more of the physical engineering side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791329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</TotalTime>
  <Words>44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SideKick</vt:lpstr>
      <vt:lpstr>Who the heck am I and what the heck is Sidekick?!??</vt:lpstr>
      <vt:lpstr>PowerPoint Presentation</vt:lpstr>
      <vt:lpstr>Sidekick DEMO!</vt:lpstr>
      <vt:lpstr>Future Work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McKinley</dc:creator>
  <cp:lastModifiedBy>Brandon McKinley</cp:lastModifiedBy>
  <cp:revision>1</cp:revision>
  <dcterms:created xsi:type="dcterms:W3CDTF">2025-05-12T17:10:30Z</dcterms:created>
  <dcterms:modified xsi:type="dcterms:W3CDTF">2025-05-12T18:41:44Z</dcterms:modified>
</cp:coreProperties>
</file>