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0" autoAdjust="0"/>
  </p:normalViewPr>
  <p:slideViewPr>
    <p:cSldViewPr>
      <p:cViewPr>
        <p:scale>
          <a:sx n="60" d="100"/>
          <a:sy n="60" d="100"/>
        </p:scale>
        <p:origin x="-6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2609538-F57A-4CAA-97AF-B176E6584317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AE4B4C4-73B3-4675-AF54-4DCEDD95BE0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Yoga and Meditation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pyrus" panose="03070502060502030205" pitchFamily="66" charset="0"/>
              </a:rPr>
              <a:t>Unify Your Mind</a:t>
            </a:r>
          </a:p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pyrus" panose="03070502060502030205" pitchFamily="66" charset="0"/>
              </a:rPr>
              <a:t>Body</a:t>
            </a:r>
          </a:p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pyrus" panose="03070502060502030205" pitchFamily="66" charset="0"/>
              </a:rPr>
              <a:t>and Spirit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pyrus" panose="03070502060502030205" pitchFamily="66" charset="0"/>
            </a:endParaRPr>
          </a:p>
        </p:txBody>
      </p:sp>
      <p:sp>
        <p:nvSpPr>
          <p:cNvPr id="4" name="Sun 3"/>
          <p:cNvSpPr/>
          <p:nvPr/>
        </p:nvSpPr>
        <p:spPr>
          <a:xfrm>
            <a:off x="2916936" y="1609345"/>
            <a:ext cx="606855" cy="64373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/>
          <p:cNvSpPr/>
          <p:nvPr/>
        </p:nvSpPr>
        <p:spPr>
          <a:xfrm>
            <a:off x="7696200" y="1609345"/>
            <a:ext cx="606855" cy="64373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 and Restore		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r="4883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3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Papyrus" panose="03070502060502030205" pitchFamily="66" charset="0"/>
              </a:rPr>
              <a:t>Calm the mind and boost oxygen levels in the body.</a:t>
            </a:r>
            <a:endParaRPr lang="en-US" sz="2000" dirty="0">
              <a:latin typeface="Papyrus" panose="0307050206050203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26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Strengthen Body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Papyrus" panose="03070502060502030205" pitchFamily="66" charset="0"/>
              </a:rPr>
              <a:t>Increase flexibility and tone muscles.</a:t>
            </a:r>
            <a:endParaRPr lang="en-US" sz="2000" dirty="0">
              <a:latin typeface="Papyrus" panose="03070502060502030205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676275"/>
            <a:ext cx="5486400" cy="5486400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nvex"/>
          </a:sp3d>
        </p:spPr>
      </p:pic>
    </p:spTree>
    <p:extLst>
      <p:ext uri="{BB962C8B-B14F-4D97-AF65-F5344CB8AC3E}">
        <p14:creationId xmlns:p14="http://schemas.microsoft.com/office/powerpoint/2010/main" val="183267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46" y="152400"/>
            <a:ext cx="4100362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Oval 3"/>
          <p:cNvSpPr/>
          <p:nvPr/>
        </p:nvSpPr>
        <p:spPr>
          <a:xfrm>
            <a:off x="3812818" y="1372914"/>
            <a:ext cx="1469128" cy="152268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Papyrus" panose="03070502060502030205" pitchFamily="66" charset="0"/>
              </a:rPr>
              <a:t>Mind</a:t>
            </a:r>
            <a:endParaRPr lang="en-US" sz="2400" b="1" dirty="0">
              <a:solidFill>
                <a:schemeClr val="bg2"/>
              </a:solidFill>
              <a:latin typeface="Papyrus" panose="03070502060502030205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57036" y="3522937"/>
            <a:ext cx="1469128" cy="152268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Papyrus" panose="03070502060502030205" pitchFamily="66" charset="0"/>
              </a:rPr>
              <a:t>Body</a:t>
            </a:r>
            <a:endParaRPr lang="en-US" sz="2400" b="1" dirty="0">
              <a:solidFill>
                <a:schemeClr val="bg2"/>
              </a:solidFill>
              <a:latin typeface="Papyrus" panose="03070502060502030205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07172" y="3721976"/>
            <a:ext cx="1469128" cy="152268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Papyrus" panose="03070502060502030205" pitchFamily="66" charset="0"/>
              </a:rPr>
              <a:t>Spirit</a:t>
            </a:r>
            <a:endParaRPr lang="en-US" sz="2400" b="1" dirty="0">
              <a:solidFill>
                <a:schemeClr val="bg2"/>
              </a:solidFill>
              <a:latin typeface="Papyrus" panose="03070502060502030205" pitchFamily="66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3919390" y="2684080"/>
            <a:ext cx="1150219" cy="1600200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5024735"/>
            <a:ext cx="2970686" cy="18332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76200" cmpd="dbl">
                  <a:solidFill>
                    <a:schemeClr val="accent1"/>
                  </a:solidFill>
                  <a:prstDash val="solid"/>
                  <a:miter lim="800000"/>
                </a:ln>
                <a:blipFill>
                  <a:blip r:embed="rId5"/>
                  <a:tile tx="0" ty="0" sx="100000" sy="100000" flip="none" algn="tl"/>
                </a:blip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Balance</a:t>
            </a:r>
            <a:endParaRPr lang="en-US" sz="5400" b="1" cap="none" spc="0" dirty="0">
              <a:ln w="76200" cmpd="dbl">
                <a:solidFill>
                  <a:schemeClr val="accent1"/>
                </a:solidFill>
                <a:prstDash val="solid"/>
                <a:miter lim="800000"/>
              </a:ln>
              <a:blipFill>
                <a:blip r:embed="rId5"/>
                <a:tile tx="0" ty="0" sx="100000" sy="100000" flip="none" algn="tl"/>
              </a:blip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02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</TotalTime>
  <Words>35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Yoga and Meditation</vt:lpstr>
      <vt:lpstr>Relax and Restore  </vt:lpstr>
      <vt:lpstr>Strengthen Body</vt:lpstr>
      <vt:lpstr>PowerPoint Presentation</vt:lpstr>
    </vt:vector>
  </TitlesOfParts>
  <Company>Oxford Area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McLead, Jason</dc:creator>
  <cp:lastModifiedBy>McLead, Jason</cp:lastModifiedBy>
  <cp:revision>6</cp:revision>
  <dcterms:created xsi:type="dcterms:W3CDTF">2016-09-29T13:35:42Z</dcterms:created>
  <dcterms:modified xsi:type="dcterms:W3CDTF">2016-09-29T14:09:55Z</dcterms:modified>
</cp:coreProperties>
</file>