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68" r:id="rId4"/>
    <p:sldId id="269" r:id="rId5"/>
    <p:sldId id="270" r:id="rId6"/>
    <p:sldId id="271"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3" d="100"/>
          <a:sy n="113" d="100"/>
        </p:scale>
        <p:origin x="3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18B073-DBA7-4B5C-8A0A-F57DFBA507F6}"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892937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8B073-DBA7-4B5C-8A0A-F57DFBA507F6}"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44802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8B073-DBA7-4B5C-8A0A-F57DFBA507F6}"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91738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8B073-DBA7-4B5C-8A0A-F57DFBA507F6}"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64033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8B073-DBA7-4B5C-8A0A-F57DFBA507F6}"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488955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8B073-DBA7-4B5C-8A0A-F57DFBA507F6}"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20303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8B073-DBA7-4B5C-8A0A-F57DFBA507F6}" type="datetimeFigureOut">
              <a:rPr lang="en-US" smtClean="0"/>
              <a:t>10/16/2025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497105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8B073-DBA7-4B5C-8A0A-F57DFBA507F6}" type="datetimeFigureOut">
              <a:rPr lang="en-US" smtClean="0"/>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38813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8B073-DBA7-4B5C-8A0A-F57DFBA507F6}" type="datetimeFigureOut">
              <a:rPr lang="en-US" smtClean="0"/>
              <a:t>10/16/2025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92841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6706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8B073-DBA7-4B5C-8A0A-F57DFBA507F6}"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472C1-2E57-4A3E-9FC2-7406EA069DB7}" type="slidenum">
              <a:rPr lang="en-US" smtClean="0"/>
              <a:t>‹#›</a:t>
            </a:fld>
            <a:endParaRPr lang="en-US"/>
          </a:p>
        </p:txBody>
      </p:sp>
    </p:spTree>
    <p:extLst>
      <p:ext uri="{BB962C8B-B14F-4D97-AF65-F5344CB8AC3E}">
        <p14:creationId xmlns:p14="http://schemas.microsoft.com/office/powerpoint/2010/main" val="1212871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8B073-DBA7-4B5C-8A0A-F57DFBA507F6}" type="datetimeFigureOut">
              <a:rPr lang="en-US" smtClean="0"/>
              <a:t>10/16/2025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72C1-2E57-4A3E-9FC2-7406EA069DB7}" type="slidenum">
              <a:rPr lang="en-US" smtClean="0"/>
              <a:t>‹#›</a:t>
            </a:fld>
            <a:endParaRPr lang="en-US"/>
          </a:p>
        </p:txBody>
      </p:sp>
    </p:spTree>
    <p:extLst>
      <p:ext uri="{BB962C8B-B14F-4D97-AF65-F5344CB8AC3E}">
        <p14:creationId xmlns:p14="http://schemas.microsoft.com/office/powerpoint/2010/main" val="2303352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 Constructor Overloading</a:t>
            </a:r>
          </a:p>
        </p:txBody>
      </p:sp>
      <p:sp>
        <p:nvSpPr>
          <p:cNvPr id="5" name="Subtitle 4"/>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54876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 Overloading</a:t>
            </a:r>
          </a:p>
        </p:txBody>
      </p:sp>
      <p:sp>
        <p:nvSpPr>
          <p:cNvPr id="5" name="Content Placeholder 4"/>
          <p:cNvSpPr>
            <a:spLocks noGrp="1"/>
          </p:cNvSpPr>
          <p:nvPr>
            <p:ph idx="1"/>
          </p:nvPr>
        </p:nvSpPr>
        <p:spPr/>
        <p:txBody>
          <a:bodyPr>
            <a:normAutofit lnSpcReduction="10000"/>
          </a:bodyPr>
          <a:lstStyle/>
          <a:p>
            <a:r>
              <a:rPr lang="en-US" dirty="0"/>
              <a:t>In C#, two or more methods within the same class can share the same name, as long as their parameter declarations are different. When this is the case, the methods are said to be overloaded, and the process is referred to as method overloading. Method overloading is one of the ways that C# implements polymorphism.</a:t>
            </a:r>
          </a:p>
          <a:p>
            <a:r>
              <a:rPr lang="en-US" dirty="0"/>
              <a:t>In general, to overload a method, simply declare different versions of it. The compiler takes care of the rest. You must observe one important restriction: The type and/or number of the parameters of each overloaded method must differ. It is not sufficient for two methods to differ only in their return types. They must differ in the types or number of their parameters.</a:t>
            </a:r>
          </a:p>
        </p:txBody>
      </p:sp>
    </p:spTree>
    <p:extLst>
      <p:ext uri="{BB962C8B-B14F-4D97-AF65-F5344CB8AC3E}">
        <p14:creationId xmlns:p14="http://schemas.microsoft.com/office/powerpoint/2010/main" val="1128855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 Overloading</a:t>
            </a:r>
          </a:p>
        </p:txBody>
      </p:sp>
      <p:sp>
        <p:nvSpPr>
          <p:cNvPr id="5" name="Content Placeholder 4"/>
          <p:cNvSpPr>
            <a:spLocks noGrp="1"/>
          </p:cNvSpPr>
          <p:nvPr>
            <p:ph idx="1"/>
          </p:nvPr>
        </p:nvSpPr>
        <p:spPr/>
        <p:txBody>
          <a:bodyPr>
            <a:normAutofit/>
          </a:bodyPr>
          <a:lstStyle/>
          <a:p>
            <a:r>
              <a:rPr lang="en-US" dirty="0"/>
              <a:t>the difference in their return types is an insufficient difference for the purposes of overloading.</a:t>
            </a:r>
          </a:p>
          <a:p>
            <a:r>
              <a:rPr lang="en-US" dirty="0"/>
              <a:t>C# provides certain implicit (i.e., automatic) type conversions. These conversions also apply to parameters of overloaded methods. It is important to understand, however, that the implicit conversions apply only if there is no exact type match between a parameter and an argument.</a:t>
            </a:r>
          </a:p>
          <a:p>
            <a:endParaRPr lang="en-US" dirty="0"/>
          </a:p>
        </p:txBody>
      </p:sp>
    </p:spTree>
    <p:extLst>
      <p:ext uri="{BB962C8B-B14F-4D97-AF65-F5344CB8AC3E}">
        <p14:creationId xmlns:p14="http://schemas.microsoft.com/office/powerpoint/2010/main" val="183372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Method Overloading</a:t>
            </a:r>
          </a:p>
        </p:txBody>
      </p:sp>
      <p:sp>
        <p:nvSpPr>
          <p:cNvPr id="5" name="Content Placeholder 4"/>
          <p:cNvSpPr>
            <a:spLocks noGrp="1"/>
          </p:cNvSpPr>
          <p:nvPr>
            <p:ph idx="1"/>
          </p:nvPr>
        </p:nvSpPr>
        <p:spPr/>
        <p:txBody>
          <a:bodyPr>
            <a:normAutofit/>
          </a:bodyPr>
          <a:lstStyle/>
          <a:p>
            <a:r>
              <a:rPr lang="en-US" dirty="0"/>
              <a:t>ref and out participate in overload resolution, the difference between the two alone is not sufficient. For example,</a:t>
            </a:r>
          </a:p>
          <a:p>
            <a:endParaRPr lang="en-US" dirty="0"/>
          </a:p>
          <a:p>
            <a:endParaRPr lang="en-US" dirty="0"/>
          </a:p>
          <a:p>
            <a:r>
              <a:rPr lang="en-US" dirty="0"/>
              <a:t>In this case, the compiler cannot differentiate between the two versions of </a:t>
            </a:r>
            <a:r>
              <a:rPr lang="en-US" dirty="0" err="1"/>
              <a:t>MyMeth</a:t>
            </a:r>
            <a:r>
              <a:rPr lang="en-US" dirty="0"/>
              <a:t>( ) simply because one uses an out </a:t>
            </a:r>
            <a:r>
              <a:rPr lang="en-US" dirty="0" err="1"/>
              <a:t>int</a:t>
            </a:r>
            <a:r>
              <a:rPr lang="en-US" dirty="0"/>
              <a:t> parameter and the other uses a ref </a:t>
            </a:r>
            <a:r>
              <a:rPr lang="en-US" dirty="0" err="1"/>
              <a:t>int</a:t>
            </a:r>
            <a:r>
              <a:rPr lang="en-US" dirty="0"/>
              <a:t> parameter.</a:t>
            </a:r>
          </a:p>
          <a:p>
            <a:r>
              <a:rPr lang="en-US" dirty="0"/>
              <a:t>Method overloading supports polymorphism because it is one way that C# implements the “one interface, multiple methods” paradigm.</a:t>
            </a:r>
          </a:p>
          <a:p>
            <a:endParaRPr lang="en-US" dirty="0"/>
          </a:p>
        </p:txBody>
      </p:sp>
      <p:pic>
        <p:nvPicPr>
          <p:cNvPr id="2" name="Picture 1"/>
          <p:cNvPicPr>
            <a:picLocks noChangeAspect="1"/>
          </p:cNvPicPr>
          <p:nvPr/>
        </p:nvPicPr>
        <p:blipFill>
          <a:blip r:embed="rId2"/>
          <a:stretch>
            <a:fillRect/>
          </a:stretch>
        </p:blipFill>
        <p:spPr>
          <a:xfrm>
            <a:off x="1056322" y="2603911"/>
            <a:ext cx="5324475" cy="1047750"/>
          </a:xfrm>
          <a:prstGeom prst="rect">
            <a:avLst/>
          </a:prstGeom>
        </p:spPr>
      </p:pic>
    </p:spTree>
    <p:extLst>
      <p:ext uri="{BB962C8B-B14F-4D97-AF65-F5344CB8AC3E}">
        <p14:creationId xmlns:p14="http://schemas.microsoft.com/office/powerpoint/2010/main" val="125327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Overload Constructors</a:t>
            </a:r>
          </a:p>
        </p:txBody>
      </p:sp>
      <p:sp>
        <p:nvSpPr>
          <p:cNvPr id="5" name="Content Placeholder 4"/>
          <p:cNvSpPr>
            <a:spLocks noGrp="1"/>
          </p:cNvSpPr>
          <p:nvPr>
            <p:ph idx="1"/>
          </p:nvPr>
        </p:nvSpPr>
        <p:spPr>
          <a:xfrm>
            <a:off x="838200" y="1825624"/>
            <a:ext cx="10515600" cy="4928763"/>
          </a:xfrm>
        </p:spPr>
        <p:txBody>
          <a:bodyPr>
            <a:normAutofit/>
          </a:bodyPr>
          <a:lstStyle/>
          <a:p>
            <a:r>
              <a:rPr lang="en-US" dirty="0"/>
              <a:t>Like methods, constructors can also be overloaded. Doing so allows you to construct objects in a variety of ways.</a:t>
            </a:r>
          </a:p>
          <a:p>
            <a:r>
              <a:rPr lang="en-US" dirty="0"/>
              <a:t>Invoke an Overloaded Constructor Through this</a:t>
            </a:r>
          </a:p>
          <a:p>
            <a:pPr lvl="1"/>
            <a:r>
              <a:rPr lang="en-US" dirty="0"/>
              <a:t>When working with overloaded constructors, it is sometimes useful for one constructor to invoke another. In C#, this is accomplished by using another form of the this keyword. The general form is shown here:</a:t>
            </a:r>
          </a:p>
          <a:p>
            <a:pPr lvl="1"/>
            <a:endParaRPr lang="en-US" dirty="0"/>
          </a:p>
          <a:p>
            <a:pPr lvl="1"/>
            <a:endParaRPr lang="en-US" dirty="0"/>
          </a:p>
          <a:p>
            <a:pPr lvl="1"/>
            <a:endParaRPr lang="en-US" dirty="0"/>
          </a:p>
          <a:p>
            <a:pPr lvl="1"/>
            <a:r>
              <a:rPr lang="en-US" dirty="0"/>
              <a:t>When the constructor is executed, the overloaded constructor that matches the parameter list specified by </a:t>
            </a:r>
            <a:r>
              <a:rPr lang="en-US" i="1" dirty="0"/>
              <a:t>parameter-list2 </a:t>
            </a:r>
            <a:r>
              <a:rPr lang="en-US" dirty="0"/>
              <a:t>is first executed. Then, if there are any statements inside the original constructor, they are executed.</a:t>
            </a:r>
          </a:p>
          <a:p>
            <a:pPr lvl="1"/>
            <a:endParaRPr lang="en-US" dirty="0"/>
          </a:p>
        </p:txBody>
      </p:sp>
      <p:pic>
        <p:nvPicPr>
          <p:cNvPr id="3" name="Picture 2"/>
          <p:cNvPicPr>
            <a:picLocks noChangeAspect="1"/>
          </p:cNvPicPr>
          <p:nvPr/>
        </p:nvPicPr>
        <p:blipFill>
          <a:blip r:embed="rId2"/>
          <a:stretch>
            <a:fillRect/>
          </a:stretch>
        </p:blipFill>
        <p:spPr>
          <a:xfrm>
            <a:off x="1550725" y="4290005"/>
            <a:ext cx="6315075" cy="1009650"/>
          </a:xfrm>
          <a:prstGeom prst="rect">
            <a:avLst/>
          </a:prstGeom>
        </p:spPr>
      </p:pic>
    </p:spTree>
    <p:extLst>
      <p:ext uri="{BB962C8B-B14F-4D97-AF65-F5344CB8AC3E}">
        <p14:creationId xmlns:p14="http://schemas.microsoft.com/office/powerpoint/2010/main" val="326039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Overload Constructors</a:t>
            </a:r>
          </a:p>
        </p:txBody>
      </p:sp>
      <p:sp>
        <p:nvSpPr>
          <p:cNvPr id="5" name="Content Placeholder 4"/>
          <p:cNvSpPr>
            <a:spLocks noGrp="1"/>
          </p:cNvSpPr>
          <p:nvPr>
            <p:ph idx="1"/>
          </p:nvPr>
        </p:nvSpPr>
        <p:spPr>
          <a:xfrm>
            <a:off x="838200" y="1825624"/>
            <a:ext cx="10515600" cy="4928763"/>
          </a:xfrm>
        </p:spPr>
        <p:txBody>
          <a:bodyPr>
            <a:normAutofit/>
          </a:bodyPr>
          <a:lstStyle/>
          <a:p>
            <a:r>
              <a:rPr lang="en-US" dirty="0"/>
              <a:t>One reason why invoking overloaded constructors through this can be useful is that it can prevent the unnecessary duplication of code. </a:t>
            </a:r>
          </a:p>
          <a:p>
            <a:r>
              <a:rPr lang="en-US" dirty="0"/>
              <a:t>Another advantage is that you can create constructors with implied “default arguments” that are used when these arguments are not explicitly specified.</a:t>
            </a:r>
          </a:p>
        </p:txBody>
      </p:sp>
    </p:spTree>
    <p:extLst>
      <p:ext uri="{BB962C8B-B14F-4D97-AF65-F5344CB8AC3E}">
        <p14:creationId xmlns:p14="http://schemas.microsoft.com/office/powerpoint/2010/main" val="97890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54741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1163</TotalTime>
  <Words>449</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Method / Constructor Overloading</vt:lpstr>
      <vt:lpstr>Method Overloading</vt:lpstr>
      <vt:lpstr>Method Overloading</vt:lpstr>
      <vt:lpstr>Method Overloading</vt:lpstr>
      <vt:lpstr>Overload Constructors</vt:lpstr>
      <vt:lpstr>Overload Constructors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Divyesh</dc:creator>
  <cp:lastModifiedBy>Sabina</cp:lastModifiedBy>
  <cp:revision>266</cp:revision>
  <dcterms:created xsi:type="dcterms:W3CDTF">2020-05-18T03:14:36Z</dcterms:created>
  <dcterms:modified xsi:type="dcterms:W3CDTF">2025-10-16T13:05:22Z</dcterms:modified>
</cp:coreProperties>
</file>