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https://github.com/McLight-Note/Data_Process_Programming/blob/main/4-lesson/Groupwork.ipynb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https://github.com/McLight-Note/Data_Process_Programming/blob/main/4-lesson/Groupwork.ipynb</dc:title>
  <dc:creator>mclight</dc:creator>
  <cp:lastModifiedBy>Muhammadsodiq Shukurillayev</cp:lastModifiedBy>
  <cp:revision>1</cp:revision>
  <dcterms:created xsi:type="dcterms:W3CDTF">2025-10-16T03:05:27Z</dcterms:created>
  <dcterms:modified xsi:type="dcterms:W3CDTF">2025-10-16T03:05:27Z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EA424B4B0D44CF0EE360F068F8B4BF84_41</vt:lpwstr>
  </property>
  <property fmtid="{D5CDD505-2E9C-101B-9397-08002B2CF9AE}" pid="3" name="KSOProductBuildVer">
    <vt:lpwstr>1033-12.1.21937.21937</vt:lpwstr>
  </property>
</Properties>
</file>