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8" r:id="rId3"/>
    <p:sldId id="257" r:id="rId4"/>
    <p:sldId id="264" r:id="rId5"/>
    <p:sldId id="265" r:id="rId6"/>
    <p:sldId id="275" r:id="rId7"/>
    <p:sldId id="279" r:id="rId8"/>
    <p:sldId id="276" r:id="rId9"/>
    <p:sldId id="278" r:id="rId10"/>
    <p:sldId id="277" r:id="rId11"/>
    <p:sldId id="280" r:id="rId12"/>
    <p:sldId id="27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25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909C-314B-41A5-B1EB-A743A973AC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AB7F-6AF3-4DEE-BA13-872DAD2C9D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909C-314B-41A5-B1EB-A743A973AC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AB7F-6AF3-4DEE-BA13-872DAD2C9D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ly-arranged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909C-314B-41A5-B1EB-A743A973AC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AB7F-6AF3-4DEE-BA13-872DAD2C9D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909C-314B-41A5-B1EB-A743A973AC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AB7F-6AF3-4DEE-BA13-872DAD2C9D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909C-314B-41A5-B1EB-A743A973AC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AB7F-6AF3-4DEE-BA13-872DAD2C9D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909C-314B-41A5-B1EB-A743A973AC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AB7F-6AF3-4DEE-BA13-872DAD2C9D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909C-314B-41A5-B1EB-A743A973AC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AB7F-6AF3-4DEE-BA13-872DAD2C9D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909C-314B-41A5-B1EB-A743A973AC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AB7F-6AF3-4DEE-BA13-872DAD2C9D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909C-314B-41A5-B1EB-A743A973AC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AB7F-6AF3-4DEE-BA13-872DAD2C9D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909C-314B-41A5-B1EB-A743A973AC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AB7F-6AF3-4DEE-BA13-872DAD2C9D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909C-314B-41A5-B1EB-A743A973AC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AB7F-6AF3-4DEE-BA13-872DAD2C9D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D909C-314B-41A5-B1EB-A743A973AC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5AB7F-6AF3-4DEE-BA13-872DAD2C9D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1.jpeg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43255" y="1790700"/>
            <a:ext cx="7969250" cy="147701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Python</a:t>
            </a:r>
            <a:endParaRPr lang="en-US" altLang="zh-CN" sz="9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文本占位符 13"/>
          <p:cNvSpPr txBox="1"/>
          <p:nvPr/>
        </p:nvSpPr>
        <p:spPr>
          <a:xfrm>
            <a:off x="2734945" y="3568700"/>
            <a:ext cx="2303145" cy="61722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vert="horz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15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997072" y="3703620"/>
            <a:ext cx="3775932" cy="24574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altLang="zh-CN" sz="1600" b="1" dirty="0" smtClean="0">
                <a:latin typeface="Calibri" panose="020F0502020204030204" pitchFamily="34" charset="0"/>
                <a:ea typeface="Calibri" panose="020F0502020204030204" pitchFamily="34" charset="0"/>
              </a:rPr>
              <a:t>Group 1</a:t>
            </a:r>
            <a:endParaRPr lang="en-US" altLang="zh-CN" sz="1600" b="1" dirty="0" smtClean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331518" y="2531033"/>
            <a:ext cx="1361686" cy="1361686"/>
          </a:xfrm>
          <a:prstGeom prst="ellipse">
            <a:avLst/>
          </a:prstGeom>
          <a:solidFill>
            <a:srgbClr val="1B2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31246" y="4468418"/>
            <a:ext cx="1361686" cy="1361686"/>
          </a:xfrm>
          <a:prstGeom prst="ellipse">
            <a:avLst/>
          </a:prstGeom>
          <a:solidFill>
            <a:srgbClr val="1B2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31161" y="593365"/>
            <a:ext cx="1361686" cy="1361686"/>
          </a:xfrm>
          <a:prstGeom prst="ellipse">
            <a:avLst/>
          </a:prstGeom>
          <a:solidFill>
            <a:srgbClr val="1B2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664918" y="345001"/>
            <a:ext cx="286216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 smtClean="0">
                <a:solidFill>
                  <a:srgbClr val="1B2595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7, 8 - questions</a:t>
            </a:r>
            <a:endParaRPr lang="en-US" altLang="zh-CN" sz="2800" b="1" dirty="0" smtClean="0">
              <a:solidFill>
                <a:srgbClr val="1B2595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59" y="4881880"/>
            <a:ext cx="609533" cy="6095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55" y="2828781"/>
            <a:ext cx="766191" cy="76619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57" y="904731"/>
            <a:ext cx="766191" cy="766191"/>
          </a:xfrm>
          <a:prstGeom prst="rect">
            <a:avLst/>
          </a:prstGeom>
        </p:spPr>
      </p:pic>
      <p:pic>
        <p:nvPicPr>
          <p:cNvPr id="3" name="Picture 2" descr="IMAGE 2025-09-18 10:36:42"/>
          <p:cNvPicPr>
            <a:picLocks noChangeAspect="1"/>
          </p:cNvPicPr>
          <p:nvPr/>
        </p:nvPicPr>
        <p:blipFill>
          <a:blip r:embed="rId4"/>
          <a:srcRect b="11462"/>
          <a:stretch>
            <a:fillRect/>
          </a:stretch>
        </p:blipFill>
        <p:spPr>
          <a:xfrm>
            <a:off x="3308350" y="906145"/>
            <a:ext cx="5575935" cy="3154045"/>
          </a:xfrm>
          <a:prstGeom prst="rect">
            <a:avLst/>
          </a:prstGeom>
        </p:spPr>
      </p:pic>
      <p:pic>
        <p:nvPicPr>
          <p:cNvPr id="4" name="Picture 3" descr="IMAGE 2025-09-18 10:36: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2925" y="4468495"/>
            <a:ext cx="6026150" cy="19208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43255" y="1790700"/>
            <a:ext cx="7969250" cy="147701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dist"/>
            <a:r>
              <a:rPr lang="en-US" sz="9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文本占位符 13"/>
          <p:cNvSpPr txBox="1"/>
          <p:nvPr/>
        </p:nvSpPr>
        <p:spPr>
          <a:xfrm>
            <a:off x="1719618" y="3639537"/>
            <a:ext cx="4421875" cy="435945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vert="horz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15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997072" y="3703620"/>
            <a:ext cx="3775932" cy="24574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altLang="zh-CN" sz="1600" b="1" dirty="0" smtClean="0">
                <a:latin typeface="Calibri" panose="020F0502020204030204" pitchFamily="34" charset="0"/>
                <a:ea typeface="Calibri" panose="020F0502020204030204" pitchFamily="34" charset="0"/>
              </a:rPr>
              <a:t>FOR YOUR ATTENTION!</a:t>
            </a:r>
            <a:endParaRPr lang="en-US" altLang="zh-CN" sz="1600" b="1" dirty="0" smtClean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8255"/>
            <a:ext cx="12191999" cy="6858000"/>
            <a:chOff x="0" y="0"/>
            <a:chExt cx="12191999" cy="685800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3135"/>
            <a:stretch>
              <a:fillRect/>
            </a:stretch>
          </p:blipFill>
          <p:spPr>
            <a:xfrm flipH="1">
              <a:off x="4039736" y="0"/>
              <a:ext cx="8152263" cy="6858000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0" y="0"/>
              <a:ext cx="4462818" cy="6858000"/>
            </a:xfrm>
            <a:prstGeom prst="rect">
              <a:avLst/>
            </a:prstGeom>
            <a:solidFill>
              <a:srgbClr val="1B2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431420" y="594841"/>
            <a:ext cx="3176896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Group Members</a:t>
            </a:r>
            <a:endParaRPr lang="en-US" altLang="zh-CN" sz="3600" b="1" dirty="0">
              <a:ln w="12700" cmpd="sng">
                <a:noFill/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866005" y="920750"/>
            <a:ext cx="4462780" cy="3777615"/>
            <a:chOff x="6727" y="2739"/>
            <a:chExt cx="6878" cy="6600"/>
          </a:xfrm>
        </p:grpSpPr>
        <p:sp>
          <p:nvSpPr>
            <p:cNvPr id="6" name="矩形 5"/>
            <p:cNvSpPr/>
            <p:nvPr/>
          </p:nvSpPr>
          <p:spPr>
            <a:xfrm>
              <a:off x="6727" y="2739"/>
              <a:ext cx="1273" cy="10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01.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727" y="4503"/>
              <a:ext cx="1273" cy="10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02.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727" y="6267"/>
              <a:ext cx="1273" cy="10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03.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727" y="8030"/>
              <a:ext cx="1273" cy="10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04.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339" y="2902"/>
              <a:ext cx="4644" cy="129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dist"/>
              <a:r>
                <a:rPr lang="en-US" altLang="zh-CN" sz="2400" b="1" dirty="0" smtClean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Muhammadsodiq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
</a:t>
              </a:r>
              <a:endParaRPr lang="zh-CN" alt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8339" y="4650"/>
              <a:ext cx="3507" cy="6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dist"/>
              <a:r>
                <a:rPr lang="en-US" altLang="zh-CN" sz="2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Yusufjon</a:t>
              </a:r>
              <a:endParaRPr lang="en-US" altLang="zh-CN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339" y="6360"/>
              <a:ext cx="3507" cy="6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dist"/>
              <a:r>
                <a:rPr lang="en-US" altLang="zh-CN" sz="2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Abdullor</a:t>
              </a:r>
              <a:endParaRPr lang="en-US" altLang="zh-CN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339" y="8194"/>
              <a:ext cx="3507" cy="6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dist"/>
              <a:r>
                <a:rPr lang="en-US" altLang="zh-CN" sz="2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Lazizbek</a:t>
              </a:r>
              <a:endParaRPr lang="en-US" altLang="zh-CN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6727" y="3955"/>
              <a:ext cx="6878" cy="0"/>
            </a:xfrm>
            <a:prstGeom prst="line">
              <a:avLst/>
            </a:prstGeom>
            <a:ln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6727" y="5871"/>
              <a:ext cx="6878" cy="0"/>
            </a:xfrm>
            <a:prstGeom prst="line">
              <a:avLst/>
            </a:prstGeom>
            <a:ln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6727" y="7616"/>
              <a:ext cx="6878" cy="0"/>
            </a:xfrm>
            <a:prstGeom prst="line">
              <a:avLst/>
            </a:prstGeom>
            <a:ln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6727" y="9339"/>
              <a:ext cx="6878" cy="0"/>
            </a:xfrm>
            <a:prstGeom prst="line">
              <a:avLst/>
            </a:prstGeom>
            <a:ln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8"/>
          <p:cNvSpPr/>
          <p:nvPr/>
        </p:nvSpPr>
        <p:spPr>
          <a:xfrm>
            <a:off x="4878336" y="4910755"/>
            <a:ext cx="825962" cy="58356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32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05.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0" name="文本框 12"/>
          <p:cNvSpPr txBox="1"/>
          <p:nvPr/>
        </p:nvSpPr>
        <p:spPr>
          <a:xfrm>
            <a:off x="5924251" y="5004630"/>
            <a:ext cx="2275450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dist"/>
            <a:r>
              <a:rPr lang="en-US" altLang="zh-CN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Ro’ziboy</a:t>
            </a:r>
            <a:endParaRPr lang="en-US" altLang="zh-CN" sz="2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cxnSp>
        <p:nvCxnSpPr>
          <p:cNvPr id="21" name="直接连接符 18"/>
          <p:cNvCxnSpPr/>
          <p:nvPr/>
        </p:nvCxnSpPr>
        <p:spPr>
          <a:xfrm>
            <a:off x="4878070" y="5659755"/>
            <a:ext cx="4462780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57610" y="2167394"/>
            <a:ext cx="2375535" cy="1861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500" dirty="0">
                <a:solidFill>
                  <a:schemeClr val="bg1"/>
                </a:solidFill>
              </a:rPr>
              <a:t>1-2</a:t>
            </a:r>
            <a:endParaRPr lang="en-US" altLang="zh-CN" sz="115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82499" y="4029442"/>
            <a:ext cx="2096402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en-US" altLang="zh-CN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Question</a:t>
            </a:r>
            <a:endParaRPr lang="en-US" altLang="zh-CN" sz="2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" name="文本框 5"/>
          <p:cNvSpPr txBox="1"/>
          <p:nvPr/>
        </p:nvSpPr>
        <p:spPr>
          <a:xfrm>
            <a:off x="4338320" y="1009015"/>
            <a:ext cx="7287895" cy="15976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p>
            <a:pPr indent="457200" algn="l"/>
            <a:r>
              <a:rPr lang="en-US" alt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1. Create two variables a=12, b=4. Print their sum, difference, product, and quotient.</a:t>
            </a:r>
            <a:endParaRPr lang="en-US" altLang="en-US" sz="2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457200" algn="l"/>
            <a:endParaRPr lang="en-US" altLang="en-US" sz="2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457200" algn="l"/>
            <a:r>
              <a:rPr lang="en-US" alt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2. Convert the string "1234" into an integer and add 66 to it.</a:t>
            </a:r>
            <a:endParaRPr lang="en-US" altLang="en-US" sz="2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矩形 4"/>
          <p:cNvSpPr/>
          <p:nvPr/>
        </p:nvSpPr>
        <p:spPr>
          <a:xfrm>
            <a:off x="4662810" y="4398784"/>
            <a:ext cx="5972810" cy="186118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11500" dirty="0">
                <a:solidFill>
                  <a:schemeClr val="bg1"/>
                </a:solidFill>
              </a:rPr>
              <a:t>Abdulloh</a:t>
            </a:r>
            <a:endParaRPr lang="en-US" altLang="zh-CN" sz="115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331518" y="2531033"/>
            <a:ext cx="1361686" cy="1361686"/>
          </a:xfrm>
          <a:prstGeom prst="ellipse">
            <a:avLst/>
          </a:prstGeom>
          <a:solidFill>
            <a:srgbClr val="1B2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31246" y="4468418"/>
            <a:ext cx="1361686" cy="1361686"/>
          </a:xfrm>
          <a:prstGeom prst="ellipse">
            <a:avLst/>
          </a:prstGeom>
          <a:solidFill>
            <a:srgbClr val="1B2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31161" y="593365"/>
            <a:ext cx="1361686" cy="1361686"/>
          </a:xfrm>
          <a:prstGeom prst="ellipse">
            <a:avLst/>
          </a:prstGeom>
          <a:solidFill>
            <a:srgbClr val="1B2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664918" y="345001"/>
            <a:ext cx="286216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 smtClean="0">
                <a:solidFill>
                  <a:srgbClr val="1B2595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1, 2 - questions</a:t>
            </a:r>
            <a:endParaRPr lang="en-US" altLang="zh-CN" sz="2800" b="1" dirty="0" smtClean="0">
              <a:solidFill>
                <a:srgbClr val="1B2595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59" y="4881880"/>
            <a:ext cx="609533" cy="6095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55" y="2828781"/>
            <a:ext cx="766191" cy="76619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57" y="904731"/>
            <a:ext cx="766191" cy="766191"/>
          </a:xfrm>
          <a:prstGeom prst="rect">
            <a:avLst/>
          </a:prstGeom>
        </p:spPr>
      </p:pic>
      <p:pic>
        <p:nvPicPr>
          <p:cNvPr id="9" name="Picture 8" descr="KakaoTalk_Photo_2025-09-18-10-39-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1990" y="904875"/>
            <a:ext cx="5747385" cy="56324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21415" y="2167394"/>
            <a:ext cx="2375535" cy="1861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1500" dirty="0">
                <a:solidFill>
                  <a:schemeClr val="bg1"/>
                </a:solidFill>
              </a:rPr>
              <a:t>3-4</a:t>
            </a:r>
            <a:endParaRPr lang="en-US" altLang="zh-CN" sz="115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82499" y="4029442"/>
            <a:ext cx="2096402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en-US" altLang="zh-CN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Question</a:t>
            </a:r>
            <a:endParaRPr lang="en-US" altLang="zh-CN" sz="2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" name="文本框 5"/>
          <p:cNvSpPr txBox="1"/>
          <p:nvPr/>
        </p:nvSpPr>
        <p:spPr>
          <a:xfrm>
            <a:off x="4338320" y="1009015"/>
            <a:ext cx="7287895" cy="15976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p>
            <a:pPr indent="457200" algn="l"/>
            <a:r>
              <a:rPr lang="en-US" alt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3. Ask the user to enter a number. If it is even, print "Even", otherwise print "Odd".</a:t>
            </a:r>
            <a:endParaRPr lang="en-US" altLang="en-US" sz="2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457200" algn="l"/>
            <a:endParaRPr lang="en-US" altLang="en-US" sz="2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457200" algn="l"/>
            <a:r>
              <a:rPr lang="en-US" alt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4. Use a for loop to print numbers from 1 to 10.</a:t>
            </a:r>
            <a:endParaRPr lang="en-US" altLang="en-US" sz="2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矩形 4"/>
          <p:cNvSpPr/>
          <p:nvPr/>
        </p:nvSpPr>
        <p:spPr>
          <a:xfrm>
            <a:off x="4662810" y="4398784"/>
            <a:ext cx="5914390" cy="186118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11500" dirty="0">
                <a:solidFill>
                  <a:schemeClr val="bg1"/>
                </a:solidFill>
              </a:rPr>
              <a:t>Lazizbek</a:t>
            </a:r>
            <a:endParaRPr lang="en-US" altLang="zh-CN" sz="115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331518" y="2531033"/>
            <a:ext cx="1361686" cy="1361686"/>
          </a:xfrm>
          <a:prstGeom prst="ellipse">
            <a:avLst/>
          </a:prstGeom>
          <a:solidFill>
            <a:srgbClr val="1B2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31246" y="4468418"/>
            <a:ext cx="1361686" cy="1361686"/>
          </a:xfrm>
          <a:prstGeom prst="ellipse">
            <a:avLst/>
          </a:prstGeom>
          <a:solidFill>
            <a:srgbClr val="1B2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31161" y="593365"/>
            <a:ext cx="1361686" cy="1361686"/>
          </a:xfrm>
          <a:prstGeom prst="ellipse">
            <a:avLst/>
          </a:prstGeom>
          <a:solidFill>
            <a:srgbClr val="1B2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664918" y="42741"/>
            <a:ext cx="286216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 smtClean="0">
                <a:solidFill>
                  <a:srgbClr val="1B2595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3, 4 - questions</a:t>
            </a:r>
            <a:endParaRPr lang="en-US" altLang="zh-CN" sz="2800" b="1" dirty="0" smtClean="0">
              <a:solidFill>
                <a:srgbClr val="1B2595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59" y="4881880"/>
            <a:ext cx="609533" cy="6095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55" y="2828781"/>
            <a:ext cx="766191" cy="76619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57" y="904731"/>
            <a:ext cx="766191" cy="766191"/>
          </a:xfrm>
          <a:prstGeom prst="rect">
            <a:avLst/>
          </a:prstGeom>
        </p:spPr>
      </p:pic>
      <p:pic>
        <p:nvPicPr>
          <p:cNvPr id="3" name="Picture 2" descr="IMAGE 2025-09-18 10:35:19"/>
          <p:cNvPicPr>
            <a:picLocks noChangeAspect="1"/>
          </p:cNvPicPr>
          <p:nvPr/>
        </p:nvPicPr>
        <p:blipFill>
          <a:blip r:embed="rId4"/>
          <a:srcRect r="19382"/>
          <a:stretch>
            <a:fillRect/>
          </a:stretch>
        </p:blipFill>
        <p:spPr>
          <a:xfrm>
            <a:off x="2019300" y="821055"/>
            <a:ext cx="4173220" cy="3071495"/>
          </a:xfrm>
          <a:prstGeom prst="rect">
            <a:avLst/>
          </a:prstGeom>
        </p:spPr>
      </p:pic>
      <p:pic>
        <p:nvPicPr>
          <p:cNvPr id="4" name="Picture 3" descr="IMAGE 2025-09-18 10:35: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9300" y="4290695"/>
            <a:ext cx="4357370" cy="1539240"/>
          </a:xfrm>
          <a:prstGeom prst="rect">
            <a:avLst/>
          </a:prstGeom>
        </p:spPr>
      </p:pic>
      <p:pic>
        <p:nvPicPr>
          <p:cNvPr id="5" name="Picture 4" descr="IMAGE 2025-09-18 10:35: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9105" y="904875"/>
            <a:ext cx="4770755" cy="1689100"/>
          </a:xfrm>
          <a:prstGeom prst="rect">
            <a:avLst/>
          </a:prstGeom>
        </p:spPr>
      </p:pic>
      <p:pic>
        <p:nvPicPr>
          <p:cNvPr id="9" name="Picture 8" descr="IMAGE 2025-09-18 10:35: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9105" y="2997200"/>
            <a:ext cx="3971925" cy="30194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85220" y="2167394"/>
            <a:ext cx="2375535" cy="1861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1500" dirty="0">
                <a:solidFill>
                  <a:schemeClr val="bg1"/>
                </a:solidFill>
              </a:rPr>
              <a:t>5-6</a:t>
            </a:r>
            <a:endParaRPr lang="en-US" altLang="zh-CN" sz="115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82499" y="4029442"/>
            <a:ext cx="2096402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en-US" altLang="zh-CN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Question</a:t>
            </a:r>
            <a:endParaRPr lang="en-US" altLang="zh-CN" sz="2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" name="文本框 5"/>
          <p:cNvSpPr txBox="1"/>
          <p:nvPr/>
        </p:nvSpPr>
        <p:spPr>
          <a:xfrm>
            <a:off x="4338320" y="1009015"/>
            <a:ext cx="7287895" cy="15976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p>
            <a:pPr indent="457200" algn="l"/>
            <a:r>
              <a:rPr lang="en-US" alt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5. Use a while loop to calculate the sum of numbers from 1 to 50.</a:t>
            </a:r>
            <a:endParaRPr lang="en-US" altLang="en-US" sz="2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457200" algn="l"/>
            <a:endParaRPr lang="en-US" altLang="en-US" sz="2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457200" algn="l"/>
            <a:r>
              <a:rPr lang="en-US" alt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6. Write a function that returns the factorial of a given number.</a:t>
            </a:r>
            <a:endParaRPr lang="en-US" altLang="en-US" sz="2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矩形 4"/>
          <p:cNvSpPr/>
          <p:nvPr/>
        </p:nvSpPr>
        <p:spPr>
          <a:xfrm>
            <a:off x="3875410" y="4398784"/>
            <a:ext cx="8005445" cy="186118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11500" dirty="0">
                <a:solidFill>
                  <a:schemeClr val="bg1"/>
                </a:solidFill>
              </a:rPr>
              <a:t>Muhammad</a:t>
            </a:r>
            <a:endParaRPr lang="en-US" altLang="zh-CN" sz="115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331518" y="2531033"/>
            <a:ext cx="1361686" cy="1361686"/>
          </a:xfrm>
          <a:prstGeom prst="ellipse">
            <a:avLst/>
          </a:prstGeom>
          <a:solidFill>
            <a:srgbClr val="1B2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31246" y="4468418"/>
            <a:ext cx="1361686" cy="1361686"/>
          </a:xfrm>
          <a:prstGeom prst="ellipse">
            <a:avLst/>
          </a:prstGeom>
          <a:solidFill>
            <a:srgbClr val="1B2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31161" y="593365"/>
            <a:ext cx="1361686" cy="1361686"/>
          </a:xfrm>
          <a:prstGeom prst="ellipse">
            <a:avLst/>
          </a:prstGeom>
          <a:solidFill>
            <a:srgbClr val="1B2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664918" y="127831"/>
            <a:ext cx="286216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 smtClean="0">
                <a:solidFill>
                  <a:srgbClr val="1B2595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5, 6 - questions</a:t>
            </a:r>
            <a:endParaRPr lang="en-US" altLang="zh-CN" sz="2800" b="1" dirty="0" smtClean="0">
              <a:solidFill>
                <a:srgbClr val="1B2595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59" y="4881880"/>
            <a:ext cx="609533" cy="6095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55" y="2828781"/>
            <a:ext cx="766191" cy="76619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57" y="904731"/>
            <a:ext cx="766191" cy="766191"/>
          </a:xfrm>
          <a:prstGeom prst="rect">
            <a:avLst/>
          </a:prstGeom>
        </p:spPr>
      </p:pic>
      <p:pic>
        <p:nvPicPr>
          <p:cNvPr id="3" name="Picture 2" descr="IMAGE 2025-09-18 10:38:29"/>
          <p:cNvPicPr>
            <a:picLocks noChangeAspect="1"/>
          </p:cNvPicPr>
          <p:nvPr/>
        </p:nvPicPr>
        <p:blipFill>
          <a:blip r:embed="rId4"/>
          <a:srcRect b="9825"/>
          <a:stretch>
            <a:fillRect/>
          </a:stretch>
        </p:blipFill>
        <p:spPr>
          <a:xfrm>
            <a:off x="2679065" y="674370"/>
            <a:ext cx="6833870" cy="3794125"/>
          </a:xfrm>
          <a:prstGeom prst="rect">
            <a:avLst/>
          </a:prstGeom>
        </p:spPr>
      </p:pic>
      <p:pic>
        <p:nvPicPr>
          <p:cNvPr id="4" name="Picture 3" descr="IMAGE 2025-09-18 10:38: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1615" y="4642485"/>
            <a:ext cx="6534150" cy="18884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85220" y="2167394"/>
            <a:ext cx="2375535" cy="1861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1500" dirty="0">
                <a:solidFill>
                  <a:schemeClr val="bg1"/>
                </a:solidFill>
              </a:rPr>
              <a:t>7-8</a:t>
            </a:r>
            <a:endParaRPr lang="en-US" altLang="zh-CN" sz="115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82499" y="4029442"/>
            <a:ext cx="2096402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en-US" altLang="zh-CN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Question</a:t>
            </a:r>
            <a:endParaRPr lang="en-US" altLang="zh-CN" sz="2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" name="文本框 5"/>
          <p:cNvSpPr txBox="1"/>
          <p:nvPr/>
        </p:nvSpPr>
        <p:spPr>
          <a:xfrm>
            <a:off x="4338320" y="1009015"/>
            <a:ext cx="7287895" cy="15976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p>
            <a:pPr indent="457200" algn="l"/>
            <a:r>
              <a:rPr lang="en-US" alt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7. Given a list [2, 4, 6, 8], append 10, remove 4, and print the result.</a:t>
            </a:r>
            <a:endParaRPr lang="en-US" altLang="en-US" sz="2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457200" algn="l"/>
            <a:endParaRPr lang="en-US" altLang="en-US" sz="2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457200" algn="l"/>
            <a:r>
              <a:rPr lang="en-US" alt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8. Create a dictionary {"name": "John", "age": 22}. Add "major": "CS" and print it.</a:t>
            </a:r>
            <a:endParaRPr lang="en-US" altLang="en-US" sz="2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矩形 4"/>
          <p:cNvSpPr/>
          <p:nvPr/>
        </p:nvSpPr>
        <p:spPr>
          <a:xfrm>
            <a:off x="4662810" y="4398784"/>
            <a:ext cx="5890895" cy="186118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11500" dirty="0">
                <a:solidFill>
                  <a:schemeClr val="bg1"/>
                </a:solidFill>
              </a:rPr>
              <a:t>Yusufjon</a:t>
            </a:r>
            <a:endParaRPr lang="en-US" altLang="zh-CN" sz="115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822</Words>
  <Application>WPS Presentation</Application>
  <PresentationFormat>宽屏</PresentationFormat>
  <Paragraphs>78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SimSun</vt:lpstr>
      <vt:lpstr>Wingdings</vt:lpstr>
      <vt:lpstr>Calibri</vt:lpstr>
      <vt:lpstr>Helvetica Neue</vt:lpstr>
      <vt:lpstr>Microsoft YaHei</vt:lpstr>
      <vt:lpstr>汉仪旗黑</vt:lpstr>
      <vt:lpstr>Arial Unicode MS</vt:lpstr>
      <vt:lpstr>SimSun</vt:lpstr>
      <vt:lpstr>宋体-简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Muhammadsodiq Shukurillayev</cp:lastModifiedBy>
  <cp:revision>14</cp:revision>
  <dcterms:created xsi:type="dcterms:W3CDTF">2025-09-26T02:04:29Z</dcterms:created>
  <dcterms:modified xsi:type="dcterms:W3CDTF">2025-09-26T02:04:29Z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1033-12.1.21937.21937</vt:lpwstr>
  </property>
  <property fmtid="{D5CDD505-2E9C-101B-9397-08002B2CF9AE}" pid="3" name="ICV">
    <vt:lpwstr>79D6265D92C2450A175FCB68B1D80F48_41</vt:lpwstr>
  </property>
</Properties>
</file>