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notesMasterIdLst>
    <p:notesMasterId r:id="rId10"/>
  </p:notesMasterIdLst>
  <p:sldIdLst>
    <p:sldId id="257" r:id="rId2"/>
    <p:sldId id="259" r:id="rId3"/>
    <p:sldId id="261" r:id="rId4"/>
    <p:sldId id="262" r:id="rId5"/>
    <p:sldId id="258" r:id="rId6"/>
    <p:sldId id="275" r:id="rId7"/>
    <p:sldId id="278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 autoAdjust="0"/>
    <p:restoredTop sz="91644" autoAdjust="0"/>
  </p:normalViewPr>
  <p:slideViewPr>
    <p:cSldViewPr snapToGrid="0">
      <p:cViewPr varScale="1">
        <p:scale>
          <a:sx n="116" d="100"/>
          <a:sy n="116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32836C-C0A3-45CD-8C5D-4595DB682A6E}" type="doc">
      <dgm:prSet loTypeId="urn:microsoft.com/office/officeart/2005/8/layout/matrix1" loCatId="matrix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7A25C1-507B-4CDE-A3C1-DF5038F00F16}">
      <dgm:prSet phldrT="[Текст]"/>
      <dgm:spPr/>
      <dgm:t>
        <a:bodyPr/>
        <a:lstStyle/>
        <a:p>
          <a:r>
            <a:rPr lang="en-US" dirty="0"/>
            <a:t>Report 25%</a:t>
          </a:r>
        </a:p>
      </dgm:t>
    </dgm:pt>
    <dgm:pt modelId="{7A9A05CA-CEB8-4BAA-8DDB-DBBC02C1DEBC}" type="parTrans" cxnId="{1A36A5EE-3458-40F4-97E8-808A7BB761CC}">
      <dgm:prSet/>
      <dgm:spPr/>
      <dgm:t>
        <a:bodyPr/>
        <a:lstStyle/>
        <a:p>
          <a:endParaRPr lang="en-US"/>
        </a:p>
      </dgm:t>
    </dgm:pt>
    <dgm:pt modelId="{56725BDE-210D-425E-A0C7-38AF69B311A7}" type="sibTrans" cxnId="{1A36A5EE-3458-40F4-97E8-808A7BB761CC}">
      <dgm:prSet/>
      <dgm:spPr/>
      <dgm:t>
        <a:bodyPr/>
        <a:lstStyle/>
        <a:p>
          <a:endParaRPr lang="en-US"/>
        </a:p>
      </dgm:t>
    </dgm:pt>
    <dgm:pt modelId="{ED0FC652-1926-4691-9ECB-19726C01BEA6}">
      <dgm:prSet phldrT="[Текст]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Attendance</a:t>
          </a:r>
        </a:p>
        <a:p>
          <a:r>
            <a:rPr lang="en-US" dirty="0"/>
            <a:t>10%</a:t>
          </a:r>
        </a:p>
      </dgm:t>
    </dgm:pt>
    <dgm:pt modelId="{A44A87FB-4528-4CD1-A167-09A8F350792C}" type="parTrans" cxnId="{A305C404-4273-4587-9B90-563B86F56129}">
      <dgm:prSet/>
      <dgm:spPr/>
      <dgm:t>
        <a:bodyPr/>
        <a:lstStyle/>
        <a:p>
          <a:endParaRPr lang="en-US"/>
        </a:p>
      </dgm:t>
    </dgm:pt>
    <dgm:pt modelId="{21818E29-4156-4E91-A30B-7F0EC800E07F}" type="sibTrans" cxnId="{A305C404-4273-4587-9B90-563B86F56129}">
      <dgm:prSet/>
      <dgm:spPr/>
      <dgm:t>
        <a:bodyPr/>
        <a:lstStyle/>
        <a:p>
          <a:endParaRPr lang="en-US"/>
        </a:p>
      </dgm:t>
    </dgm:pt>
    <dgm:pt modelId="{C8C4455A-9FBE-4C89-AD58-E05CE5A15998}">
      <dgm:prSet phldrT="[Текст]"/>
      <dgm:spPr>
        <a:solidFill>
          <a:srgbClr val="92D050"/>
        </a:solidFill>
      </dgm:spPr>
      <dgm:t>
        <a:bodyPr/>
        <a:lstStyle/>
        <a:p>
          <a:r>
            <a:rPr lang="en-US" dirty="0"/>
            <a:t>Midterm Exam</a:t>
          </a:r>
        </a:p>
        <a:p>
          <a:r>
            <a:rPr lang="en-US" dirty="0"/>
            <a:t>10%</a:t>
          </a:r>
        </a:p>
      </dgm:t>
    </dgm:pt>
    <dgm:pt modelId="{66439425-8444-42AE-A39D-C9109EF58942}" type="parTrans" cxnId="{6FFA484F-CFD2-49FC-91EC-82674A97AFEC}">
      <dgm:prSet/>
      <dgm:spPr/>
      <dgm:t>
        <a:bodyPr/>
        <a:lstStyle/>
        <a:p>
          <a:endParaRPr lang="en-US"/>
        </a:p>
      </dgm:t>
    </dgm:pt>
    <dgm:pt modelId="{F614C2FB-7F72-4DCC-B74A-379F2BCCDB93}" type="sibTrans" cxnId="{6FFA484F-CFD2-49FC-91EC-82674A97AFEC}">
      <dgm:prSet/>
      <dgm:spPr/>
      <dgm:t>
        <a:bodyPr/>
        <a:lstStyle/>
        <a:p>
          <a:endParaRPr lang="en-US"/>
        </a:p>
      </dgm:t>
    </dgm:pt>
    <dgm:pt modelId="{6986570B-E96A-4AB1-8DB7-165B20478127}">
      <dgm:prSet phldrT="[Текст]"/>
      <dgm:spPr>
        <a:solidFill>
          <a:srgbClr val="00B0F0"/>
        </a:solidFill>
      </dgm:spPr>
      <dgm:t>
        <a:bodyPr/>
        <a:lstStyle/>
        <a:p>
          <a:r>
            <a:rPr lang="en-US" dirty="0"/>
            <a:t>Group Project</a:t>
          </a:r>
        </a:p>
        <a:p>
          <a:r>
            <a:rPr lang="en-US" dirty="0"/>
            <a:t>25%</a:t>
          </a:r>
        </a:p>
      </dgm:t>
    </dgm:pt>
    <dgm:pt modelId="{CE25FE51-5F90-4EDE-955D-8ED80719C059}" type="parTrans" cxnId="{E9C198D0-D539-4FD2-BED7-EB51AFCB8899}">
      <dgm:prSet/>
      <dgm:spPr/>
      <dgm:t>
        <a:bodyPr/>
        <a:lstStyle/>
        <a:p>
          <a:endParaRPr lang="en-US"/>
        </a:p>
      </dgm:t>
    </dgm:pt>
    <dgm:pt modelId="{19440670-63F2-4C84-8C27-8CBFC9A3EA8D}" type="sibTrans" cxnId="{E9C198D0-D539-4FD2-BED7-EB51AFCB8899}">
      <dgm:prSet/>
      <dgm:spPr/>
      <dgm:t>
        <a:bodyPr/>
        <a:lstStyle/>
        <a:p>
          <a:endParaRPr lang="en-US"/>
        </a:p>
      </dgm:t>
    </dgm:pt>
    <dgm:pt modelId="{069B37C8-505B-4759-86F5-663D2EBB0455}">
      <dgm:prSet phldrT="[Текст]"/>
      <dgm:spPr>
        <a:solidFill>
          <a:srgbClr val="FF0000"/>
        </a:solidFill>
      </dgm:spPr>
      <dgm:t>
        <a:bodyPr/>
        <a:lstStyle/>
        <a:p>
          <a:r>
            <a:rPr lang="en-US" dirty="0"/>
            <a:t>Final Exam</a:t>
          </a:r>
        </a:p>
        <a:p>
          <a:r>
            <a:rPr lang="en-US" dirty="0"/>
            <a:t>30%</a:t>
          </a:r>
        </a:p>
      </dgm:t>
    </dgm:pt>
    <dgm:pt modelId="{0A80E602-4482-4414-A08A-F4E057BD1163}" type="parTrans" cxnId="{BC948088-0DD4-4ED4-BDB7-065169A2DF83}">
      <dgm:prSet/>
      <dgm:spPr/>
      <dgm:t>
        <a:bodyPr/>
        <a:lstStyle/>
        <a:p>
          <a:endParaRPr lang="en-US"/>
        </a:p>
      </dgm:t>
    </dgm:pt>
    <dgm:pt modelId="{C681B305-532A-40C0-99AF-A87ED9610D53}" type="sibTrans" cxnId="{BC948088-0DD4-4ED4-BDB7-065169A2DF83}">
      <dgm:prSet/>
      <dgm:spPr/>
      <dgm:t>
        <a:bodyPr/>
        <a:lstStyle/>
        <a:p>
          <a:endParaRPr lang="en-US"/>
        </a:p>
      </dgm:t>
    </dgm:pt>
    <dgm:pt modelId="{E2E30D34-7643-49A4-A410-11557FF473EC}" type="pres">
      <dgm:prSet presAssocID="{6932836C-C0A3-45CD-8C5D-4595DB682A6E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9FDAFF53-4CA5-4725-BCFA-B16E6C0C4523}" type="pres">
      <dgm:prSet presAssocID="{6932836C-C0A3-45CD-8C5D-4595DB682A6E}" presName="matrix" presStyleCnt="0"/>
      <dgm:spPr/>
    </dgm:pt>
    <dgm:pt modelId="{1E8C0847-CDD8-47E1-907B-CA0B79EA373C}" type="pres">
      <dgm:prSet presAssocID="{6932836C-C0A3-45CD-8C5D-4595DB682A6E}" presName="tile1" presStyleLbl="node1" presStyleIdx="0" presStyleCnt="4"/>
      <dgm:spPr/>
    </dgm:pt>
    <dgm:pt modelId="{5C8DF053-C45E-44BD-9AEB-61BE61CDC3C9}" type="pres">
      <dgm:prSet presAssocID="{6932836C-C0A3-45CD-8C5D-4595DB682A6E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7484152-088E-4572-AC62-9DA14AE909E1}" type="pres">
      <dgm:prSet presAssocID="{6932836C-C0A3-45CD-8C5D-4595DB682A6E}" presName="tile2" presStyleLbl="node1" presStyleIdx="1" presStyleCnt="4"/>
      <dgm:spPr/>
    </dgm:pt>
    <dgm:pt modelId="{F4F4450C-F1D2-4352-98C4-222682A406B3}" type="pres">
      <dgm:prSet presAssocID="{6932836C-C0A3-45CD-8C5D-4595DB682A6E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20699EA7-AB01-41E5-AC24-B032CA326B45}" type="pres">
      <dgm:prSet presAssocID="{6932836C-C0A3-45CD-8C5D-4595DB682A6E}" presName="tile3" presStyleLbl="node1" presStyleIdx="2" presStyleCnt="4"/>
      <dgm:spPr/>
    </dgm:pt>
    <dgm:pt modelId="{D18C40AD-4621-45E0-BC26-FC15F81A1979}" type="pres">
      <dgm:prSet presAssocID="{6932836C-C0A3-45CD-8C5D-4595DB682A6E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A8414D5-49EF-43BF-8D86-AACB668D2D52}" type="pres">
      <dgm:prSet presAssocID="{6932836C-C0A3-45CD-8C5D-4595DB682A6E}" presName="tile4" presStyleLbl="node1" presStyleIdx="3" presStyleCnt="4"/>
      <dgm:spPr/>
    </dgm:pt>
    <dgm:pt modelId="{505A7A5A-53EE-4B63-87AB-09D7688469C1}" type="pres">
      <dgm:prSet presAssocID="{6932836C-C0A3-45CD-8C5D-4595DB682A6E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283148E0-B413-44B1-AC03-FAB99E6AE4D7}" type="pres">
      <dgm:prSet presAssocID="{6932836C-C0A3-45CD-8C5D-4595DB682A6E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A305C404-4273-4587-9B90-563B86F56129}" srcId="{807A25C1-507B-4CDE-A3C1-DF5038F00F16}" destId="{ED0FC652-1926-4691-9ECB-19726C01BEA6}" srcOrd="0" destOrd="0" parTransId="{A44A87FB-4528-4CD1-A167-09A8F350792C}" sibTransId="{21818E29-4156-4E91-A30B-7F0EC800E07F}"/>
    <dgm:cxn modelId="{74D63D09-AF12-4312-88BE-D680ADF3DFD0}" type="presOf" srcId="{6986570B-E96A-4AB1-8DB7-165B20478127}" destId="{20699EA7-AB01-41E5-AC24-B032CA326B45}" srcOrd="0" destOrd="0" presId="urn:microsoft.com/office/officeart/2005/8/layout/matrix1"/>
    <dgm:cxn modelId="{C368D019-C82E-4B54-8FA9-0DE068433461}" type="presOf" srcId="{069B37C8-505B-4759-86F5-663D2EBB0455}" destId="{505A7A5A-53EE-4B63-87AB-09D7688469C1}" srcOrd="1" destOrd="0" presId="urn:microsoft.com/office/officeart/2005/8/layout/matrix1"/>
    <dgm:cxn modelId="{0F838327-1EBB-499C-B9C0-7238869754C2}" type="presOf" srcId="{069B37C8-505B-4759-86F5-663D2EBB0455}" destId="{FA8414D5-49EF-43BF-8D86-AACB668D2D52}" srcOrd="0" destOrd="0" presId="urn:microsoft.com/office/officeart/2005/8/layout/matrix1"/>
    <dgm:cxn modelId="{E3087B2E-85DC-493C-AFBD-9891B35AD8C9}" type="presOf" srcId="{ED0FC652-1926-4691-9ECB-19726C01BEA6}" destId="{1E8C0847-CDD8-47E1-907B-CA0B79EA373C}" srcOrd="0" destOrd="0" presId="urn:microsoft.com/office/officeart/2005/8/layout/matrix1"/>
    <dgm:cxn modelId="{6FFA484F-CFD2-49FC-91EC-82674A97AFEC}" srcId="{807A25C1-507B-4CDE-A3C1-DF5038F00F16}" destId="{C8C4455A-9FBE-4C89-AD58-E05CE5A15998}" srcOrd="1" destOrd="0" parTransId="{66439425-8444-42AE-A39D-C9109EF58942}" sibTransId="{F614C2FB-7F72-4DCC-B74A-379F2BCCDB93}"/>
    <dgm:cxn modelId="{2E8D2084-EB06-4AD7-AE6F-7047D348CE7E}" type="presOf" srcId="{807A25C1-507B-4CDE-A3C1-DF5038F00F16}" destId="{283148E0-B413-44B1-AC03-FAB99E6AE4D7}" srcOrd="0" destOrd="0" presId="urn:microsoft.com/office/officeart/2005/8/layout/matrix1"/>
    <dgm:cxn modelId="{BC948088-0DD4-4ED4-BDB7-065169A2DF83}" srcId="{807A25C1-507B-4CDE-A3C1-DF5038F00F16}" destId="{069B37C8-505B-4759-86F5-663D2EBB0455}" srcOrd="3" destOrd="0" parTransId="{0A80E602-4482-4414-A08A-F4E057BD1163}" sibTransId="{C681B305-532A-40C0-99AF-A87ED9610D53}"/>
    <dgm:cxn modelId="{84E9A291-856B-4DB0-AE9B-BCD3C921F399}" type="presOf" srcId="{ED0FC652-1926-4691-9ECB-19726C01BEA6}" destId="{5C8DF053-C45E-44BD-9AEB-61BE61CDC3C9}" srcOrd="1" destOrd="0" presId="urn:microsoft.com/office/officeart/2005/8/layout/matrix1"/>
    <dgm:cxn modelId="{CE7A5D98-EC7B-4D38-A728-DAA9E07BD78B}" type="presOf" srcId="{6986570B-E96A-4AB1-8DB7-165B20478127}" destId="{D18C40AD-4621-45E0-BC26-FC15F81A1979}" srcOrd="1" destOrd="0" presId="urn:microsoft.com/office/officeart/2005/8/layout/matrix1"/>
    <dgm:cxn modelId="{055F26A3-A1F1-4CFF-A6CF-AA0EDBFC5BEF}" type="presOf" srcId="{C8C4455A-9FBE-4C89-AD58-E05CE5A15998}" destId="{E7484152-088E-4572-AC62-9DA14AE909E1}" srcOrd="0" destOrd="0" presId="urn:microsoft.com/office/officeart/2005/8/layout/matrix1"/>
    <dgm:cxn modelId="{384BC0C1-B1DA-4A46-BDE4-C67417BB437A}" type="presOf" srcId="{C8C4455A-9FBE-4C89-AD58-E05CE5A15998}" destId="{F4F4450C-F1D2-4352-98C4-222682A406B3}" srcOrd="1" destOrd="0" presId="urn:microsoft.com/office/officeart/2005/8/layout/matrix1"/>
    <dgm:cxn modelId="{E9C198D0-D539-4FD2-BED7-EB51AFCB8899}" srcId="{807A25C1-507B-4CDE-A3C1-DF5038F00F16}" destId="{6986570B-E96A-4AB1-8DB7-165B20478127}" srcOrd="2" destOrd="0" parTransId="{CE25FE51-5F90-4EDE-955D-8ED80719C059}" sibTransId="{19440670-63F2-4C84-8C27-8CBFC9A3EA8D}"/>
    <dgm:cxn modelId="{163A32E9-392C-44E8-8277-C517BDA60EA4}" type="presOf" srcId="{6932836C-C0A3-45CD-8C5D-4595DB682A6E}" destId="{E2E30D34-7643-49A4-A410-11557FF473EC}" srcOrd="0" destOrd="0" presId="urn:microsoft.com/office/officeart/2005/8/layout/matrix1"/>
    <dgm:cxn modelId="{1A36A5EE-3458-40F4-97E8-808A7BB761CC}" srcId="{6932836C-C0A3-45CD-8C5D-4595DB682A6E}" destId="{807A25C1-507B-4CDE-A3C1-DF5038F00F16}" srcOrd="0" destOrd="0" parTransId="{7A9A05CA-CEB8-4BAA-8DDB-DBBC02C1DEBC}" sibTransId="{56725BDE-210D-425E-A0C7-38AF69B311A7}"/>
    <dgm:cxn modelId="{23BDE016-5F4E-47C4-A4AC-DBA7E4B5B1B5}" type="presParOf" srcId="{E2E30D34-7643-49A4-A410-11557FF473EC}" destId="{9FDAFF53-4CA5-4725-BCFA-B16E6C0C4523}" srcOrd="0" destOrd="0" presId="urn:microsoft.com/office/officeart/2005/8/layout/matrix1"/>
    <dgm:cxn modelId="{4EED9867-EC6C-49D6-9DB4-66D372584FD5}" type="presParOf" srcId="{9FDAFF53-4CA5-4725-BCFA-B16E6C0C4523}" destId="{1E8C0847-CDD8-47E1-907B-CA0B79EA373C}" srcOrd="0" destOrd="0" presId="urn:microsoft.com/office/officeart/2005/8/layout/matrix1"/>
    <dgm:cxn modelId="{6B2A6F7F-BAB1-4090-A06F-0E7452A5B93E}" type="presParOf" srcId="{9FDAFF53-4CA5-4725-BCFA-B16E6C0C4523}" destId="{5C8DF053-C45E-44BD-9AEB-61BE61CDC3C9}" srcOrd="1" destOrd="0" presId="urn:microsoft.com/office/officeart/2005/8/layout/matrix1"/>
    <dgm:cxn modelId="{D41AA10A-F499-4D1D-BD55-5EF8C8C7F50C}" type="presParOf" srcId="{9FDAFF53-4CA5-4725-BCFA-B16E6C0C4523}" destId="{E7484152-088E-4572-AC62-9DA14AE909E1}" srcOrd="2" destOrd="0" presId="urn:microsoft.com/office/officeart/2005/8/layout/matrix1"/>
    <dgm:cxn modelId="{C16B50ED-AB54-483A-8D52-CF842BD67BCE}" type="presParOf" srcId="{9FDAFF53-4CA5-4725-BCFA-B16E6C0C4523}" destId="{F4F4450C-F1D2-4352-98C4-222682A406B3}" srcOrd="3" destOrd="0" presId="urn:microsoft.com/office/officeart/2005/8/layout/matrix1"/>
    <dgm:cxn modelId="{63DE1968-9F57-4408-8F8A-AD9EE519BDEA}" type="presParOf" srcId="{9FDAFF53-4CA5-4725-BCFA-B16E6C0C4523}" destId="{20699EA7-AB01-41E5-AC24-B032CA326B45}" srcOrd="4" destOrd="0" presId="urn:microsoft.com/office/officeart/2005/8/layout/matrix1"/>
    <dgm:cxn modelId="{43E28570-8041-4B5D-A5DA-E5C7B11F31F9}" type="presParOf" srcId="{9FDAFF53-4CA5-4725-BCFA-B16E6C0C4523}" destId="{D18C40AD-4621-45E0-BC26-FC15F81A1979}" srcOrd="5" destOrd="0" presId="urn:microsoft.com/office/officeart/2005/8/layout/matrix1"/>
    <dgm:cxn modelId="{FFF24FAE-58B8-4840-9F43-C5F6998DC144}" type="presParOf" srcId="{9FDAFF53-4CA5-4725-BCFA-B16E6C0C4523}" destId="{FA8414D5-49EF-43BF-8D86-AACB668D2D52}" srcOrd="6" destOrd="0" presId="urn:microsoft.com/office/officeart/2005/8/layout/matrix1"/>
    <dgm:cxn modelId="{F451205A-C03C-4922-9912-C60EE86AAC0A}" type="presParOf" srcId="{9FDAFF53-4CA5-4725-BCFA-B16E6C0C4523}" destId="{505A7A5A-53EE-4B63-87AB-09D7688469C1}" srcOrd="7" destOrd="0" presId="urn:microsoft.com/office/officeart/2005/8/layout/matrix1"/>
    <dgm:cxn modelId="{81468FC4-6CEA-4B09-9689-7235DB3A60EC}" type="presParOf" srcId="{E2E30D34-7643-49A4-A410-11557FF473EC}" destId="{283148E0-B413-44B1-AC03-FAB99E6AE4D7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BB39BD-0A0D-414E-92B5-309257374D06}" type="doc">
      <dgm:prSet loTypeId="urn:microsoft.com/office/officeart/2005/8/layout/vList3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8EB191-566A-49C2-952B-096DC083C35C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>
              <a:effectLst/>
              <a:latin typeface="Söhne"/>
            </a:rPr>
            <a:t>Copy from the Internet</a:t>
          </a:r>
          <a:endParaRPr lang="en-US" dirty="0"/>
        </a:p>
      </dgm:t>
    </dgm:pt>
    <dgm:pt modelId="{B25D07A2-E0D5-4FA3-8311-48324DF8BD76}" type="parTrans" cxnId="{F20FB224-91D4-4A0A-84CE-AE3109A51E15}">
      <dgm:prSet/>
      <dgm:spPr/>
      <dgm:t>
        <a:bodyPr/>
        <a:lstStyle/>
        <a:p>
          <a:endParaRPr lang="en-US"/>
        </a:p>
      </dgm:t>
    </dgm:pt>
    <dgm:pt modelId="{8E60F55F-1FAC-41E2-9411-EE361FC87E77}" type="sibTrans" cxnId="{F20FB224-91D4-4A0A-84CE-AE3109A51E15}">
      <dgm:prSet/>
      <dgm:spPr/>
      <dgm:t>
        <a:bodyPr/>
        <a:lstStyle/>
        <a:p>
          <a:endParaRPr lang="en-US"/>
        </a:p>
      </dgm:t>
    </dgm:pt>
    <dgm:pt modelId="{04912A5F-D6E4-4DF2-B2B5-7212093D399B}">
      <dgm:prSet phldrT="[Текст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>
              <a:effectLst/>
              <a:latin typeface="Söhne"/>
            </a:rPr>
            <a:t>Use ChatGPT.</a:t>
          </a:r>
          <a:endParaRPr lang="en-US" dirty="0"/>
        </a:p>
      </dgm:t>
    </dgm:pt>
    <dgm:pt modelId="{87016B66-90AA-47B3-80B9-6D925B360D4D}" type="parTrans" cxnId="{1B086FB2-6C9D-4F47-98F7-CB6F3A1CD83C}">
      <dgm:prSet/>
      <dgm:spPr/>
      <dgm:t>
        <a:bodyPr/>
        <a:lstStyle/>
        <a:p>
          <a:endParaRPr lang="en-US"/>
        </a:p>
      </dgm:t>
    </dgm:pt>
    <dgm:pt modelId="{5A26F16B-00DA-4E83-973F-BEB5517C575A}" type="sibTrans" cxnId="{1B086FB2-6C9D-4F47-98F7-CB6F3A1CD83C}">
      <dgm:prSet/>
      <dgm:spPr/>
      <dgm:t>
        <a:bodyPr/>
        <a:lstStyle/>
        <a:p>
          <a:endParaRPr lang="en-US"/>
        </a:p>
      </dgm:t>
    </dgm:pt>
    <dgm:pt modelId="{555FCC33-9292-4740-BA26-165C91D7CCD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b="0" i="0" dirty="0">
              <a:effectLst/>
              <a:latin typeface="Söhne"/>
            </a:rPr>
            <a:t>Copy from your friends</a:t>
          </a:r>
        </a:p>
      </dgm:t>
    </dgm:pt>
    <dgm:pt modelId="{D2AC3C3F-8CEC-4B4C-87CB-87B1BCF2577B}" type="parTrans" cxnId="{D3580E8F-8153-437D-B4F5-9568032CCA16}">
      <dgm:prSet/>
      <dgm:spPr/>
      <dgm:t>
        <a:bodyPr/>
        <a:lstStyle/>
        <a:p>
          <a:endParaRPr lang="en-US"/>
        </a:p>
      </dgm:t>
    </dgm:pt>
    <dgm:pt modelId="{3EEEF7AF-E84C-4261-BA1D-44C113D390DD}" type="sibTrans" cxnId="{D3580E8F-8153-437D-B4F5-9568032CCA16}">
      <dgm:prSet/>
      <dgm:spPr/>
      <dgm:t>
        <a:bodyPr/>
        <a:lstStyle/>
        <a:p>
          <a:endParaRPr lang="en-US"/>
        </a:p>
      </dgm:t>
    </dgm:pt>
    <dgm:pt modelId="{D3D865B3-E2AA-472A-A5C8-7895CD0EEFC2}" type="pres">
      <dgm:prSet presAssocID="{5DBB39BD-0A0D-414E-92B5-309257374D06}" presName="linearFlow" presStyleCnt="0">
        <dgm:presLayoutVars>
          <dgm:dir/>
          <dgm:resizeHandles val="exact"/>
        </dgm:presLayoutVars>
      </dgm:prSet>
      <dgm:spPr/>
    </dgm:pt>
    <dgm:pt modelId="{B533B8C8-614F-4AAB-B64E-6F42FB4FC1FB}" type="pres">
      <dgm:prSet presAssocID="{555FCC33-9292-4740-BA26-165C91D7CCD8}" presName="composite" presStyleCnt="0"/>
      <dgm:spPr/>
    </dgm:pt>
    <dgm:pt modelId="{A9E53A8C-6C75-4AC2-9077-BE22DBFF78FA}" type="pres">
      <dgm:prSet presAssocID="{555FCC33-9292-4740-BA26-165C91D7CCD8}" presName="imgShp" presStyleLbl="fgImgPlace1" presStyleIdx="0" presStyleCnt="3" custScaleX="100526" custLinFactNeighborX="-18571" custLinFactNeighborY="-1933"/>
      <dgm:spPr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</dgm:spPr>
    </dgm:pt>
    <dgm:pt modelId="{6069BAD5-73AD-4EDA-B6FF-06D7C60F7C39}" type="pres">
      <dgm:prSet presAssocID="{555FCC33-9292-4740-BA26-165C91D7CCD8}" presName="txShp" presStyleLbl="node1" presStyleIdx="0" presStyleCnt="3">
        <dgm:presLayoutVars>
          <dgm:bulletEnabled val="1"/>
        </dgm:presLayoutVars>
      </dgm:prSet>
      <dgm:spPr/>
    </dgm:pt>
    <dgm:pt modelId="{E69CF2B3-2A94-45E6-9D31-15EF1B5FD006}" type="pres">
      <dgm:prSet presAssocID="{3EEEF7AF-E84C-4261-BA1D-44C113D390DD}" presName="spacing" presStyleCnt="0"/>
      <dgm:spPr/>
    </dgm:pt>
    <dgm:pt modelId="{A10CFC05-0096-4925-AAA3-38756C0F754D}" type="pres">
      <dgm:prSet presAssocID="{838EB191-566A-49C2-952B-096DC083C35C}" presName="composite" presStyleCnt="0"/>
      <dgm:spPr/>
    </dgm:pt>
    <dgm:pt modelId="{356DAE67-F656-4401-967E-02EAEECAC399}" type="pres">
      <dgm:prSet presAssocID="{838EB191-566A-49C2-952B-096DC083C35C}" presName="imgShp" presStyleLbl="fgImgPlace1" presStyleIdx="1" presStyleCnt="3" custLinFactNeighborX="-35222" custLinFactNeighborY="8552"/>
      <dgm:spPr/>
    </dgm:pt>
    <dgm:pt modelId="{85D93B5D-3122-452C-9AAE-4544DAF46C1D}" type="pres">
      <dgm:prSet presAssocID="{838EB191-566A-49C2-952B-096DC083C35C}" presName="txShp" presStyleLbl="node1" presStyleIdx="1" presStyleCnt="3">
        <dgm:presLayoutVars>
          <dgm:bulletEnabled val="1"/>
        </dgm:presLayoutVars>
      </dgm:prSet>
      <dgm:spPr/>
    </dgm:pt>
    <dgm:pt modelId="{49D9CAE5-3647-458E-868F-EDDA77352542}" type="pres">
      <dgm:prSet presAssocID="{8E60F55F-1FAC-41E2-9411-EE361FC87E77}" presName="spacing" presStyleCnt="0"/>
      <dgm:spPr/>
    </dgm:pt>
    <dgm:pt modelId="{8E02C5AB-F8F2-4D58-882A-161813507427}" type="pres">
      <dgm:prSet presAssocID="{04912A5F-D6E4-4DF2-B2B5-7212093D399B}" presName="composite" presStyleCnt="0"/>
      <dgm:spPr/>
    </dgm:pt>
    <dgm:pt modelId="{154E02D2-B807-47F7-87B4-A326113B8CA2}" type="pres">
      <dgm:prSet presAssocID="{04912A5F-D6E4-4DF2-B2B5-7212093D399B}" presName="imgShp" presStyleLbl="fgImgPlace1" presStyleIdx="2" presStyleCnt="3" custLinFactNeighborX="-36502" custLinFactNeighborY="-1732"/>
      <dgm:spPr/>
    </dgm:pt>
    <dgm:pt modelId="{F4549952-BC15-4836-8C7D-2957DD770DB7}" type="pres">
      <dgm:prSet presAssocID="{04912A5F-D6E4-4DF2-B2B5-7212093D399B}" presName="txShp" presStyleLbl="node1" presStyleIdx="2" presStyleCnt="3">
        <dgm:presLayoutVars>
          <dgm:bulletEnabled val="1"/>
        </dgm:presLayoutVars>
      </dgm:prSet>
      <dgm:spPr/>
    </dgm:pt>
  </dgm:ptLst>
  <dgm:cxnLst>
    <dgm:cxn modelId="{B59B4521-0346-4729-9BCC-A78B8DADC27D}" type="presOf" srcId="{5DBB39BD-0A0D-414E-92B5-309257374D06}" destId="{D3D865B3-E2AA-472A-A5C8-7895CD0EEFC2}" srcOrd="0" destOrd="0" presId="urn:microsoft.com/office/officeart/2005/8/layout/vList3"/>
    <dgm:cxn modelId="{F20FB224-91D4-4A0A-84CE-AE3109A51E15}" srcId="{5DBB39BD-0A0D-414E-92B5-309257374D06}" destId="{838EB191-566A-49C2-952B-096DC083C35C}" srcOrd="1" destOrd="0" parTransId="{B25D07A2-E0D5-4FA3-8311-48324DF8BD76}" sibTransId="{8E60F55F-1FAC-41E2-9411-EE361FC87E77}"/>
    <dgm:cxn modelId="{0A55C67C-7ED6-461A-BB3C-86C7518050D3}" type="presOf" srcId="{838EB191-566A-49C2-952B-096DC083C35C}" destId="{85D93B5D-3122-452C-9AAE-4544DAF46C1D}" srcOrd="0" destOrd="0" presId="urn:microsoft.com/office/officeart/2005/8/layout/vList3"/>
    <dgm:cxn modelId="{D3580E8F-8153-437D-B4F5-9568032CCA16}" srcId="{5DBB39BD-0A0D-414E-92B5-309257374D06}" destId="{555FCC33-9292-4740-BA26-165C91D7CCD8}" srcOrd="0" destOrd="0" parTransId="{D2AC3C3F-8CEC-4B4C-87CB-87B1BCF2577B}" sibTransId="{3EEEF7AF-E84C-4261-BA1D-44C113D390DD}"/>
    <dgm:cxn modelId="{1B086FB2-6C9D-4F47-98F7-CB6F3A1CD83C}" srcId="{5DBB39BD-0A0D-414E-92B5-309257374D06}" destId="{04912A5F-D6E4-4DF2-B2B5-7212093D399B}" srcOrd="2" destOrd="0" parTransId="{87016B66-90AA-47B3-80B9-6D925B360D4D}" sibTransId="{5A26F16B-00DA-4E83-973F-BEB5517C575A}"/>
    <dgm:cxn modelId="{302F2FF8-CC80-495F-A77C-76185C14B2C8}" type="presOf" srcId="{555FCC33-9292-4740-BA26-165C91D7CCD8}" destId="{6069BAD5-73AD-4EDA-B6FF-06D7C60F7C39}" srcOrd="0" destOrd="0" presId="urn:microsoft.com/office/officeart/2005/8/layout/vList3"/>
    <dgm:cxn modelId="{451AE7FB-3D48-4950-8FA0-2589CD4F894C}" type="presOf" srcId="{04912A5F-D6E4-4DF2-B2B5-7212093D399B}" destId="{F4549952-BC15-4836-8C7D-2957DD770DB7}" srcOrd="0" destOrd="0" presId="urn:microsoft.com/office/officeart/2005/8/layout/vList3"/>
    <dgm:cxn modelId="{6665C12F-694F-4129-835E-44291139F7D2}" type="presParOf" srcId="{D3D865B3-E2AA-472A-A5C8-7895CD0EEFC2}" destId="{B533B8C8-614F-4AAB-B64E-6F42FB4FC1FB}" srcOrd="0" destOrd="0" presId="urn:microsoft.com/office/officeart/2005/8/layout/vList3"/>
    <dgm:cxn modelId="{176EBD2E-4CE4-42DF-96C0-7D963B22B266}" type="presParOf" srcId="{B533B8C8-614F-4AAB-B64E-6F42FB4FC1FB}" destId="{A9E53A8C-6C75-4AC2-9077-BE22DBFF78FA}" srcOrd="0" destOrd="0" presId="urn:microsoft.com/office/officeart/2005/8/layout/vList3"/>
    <dgm:cxn modelId="{A295B939-3674-4D89-8556-251BD12FD391}" type="presParOf" srcId="{B533B8C8-614F-4AAB-B64E-6F42FB4FC1FB}" destId="{6069BAD5-73AD-4EDA-B6FF-06D7C60F7C39}" srcOrd="1" destOrd="0" presId="urn:microsoft.com/office/officeart/2005/8/layout/vList3"/>
    <dgm:cxn modelId="{F994997E-B2A7-4DE0-B066-3860CFB663C3}" type="presParOf" srcId="{D3D865B3-E2AA-472A-A5C8-7895CD0EEFC2}" destId="{E69CF2B3-2A94-45E6-9D31-15EF1B5FD006}" srcOrd="1" destOrd="0" presId="urn:microsoft.com/office/officeart/2005/8/layout/vList3"/>
    <dgm:cxn modelId="{DEF3B0C0-EC91-4639-BF4C-B4AB84C21124}" type="presParOf" srcId="{D3D865B3-E2AA-472A-A5C8-7895CD0EEFC2}" destId="{A10CFC05-0096-4925-AAA3-38756C0F754D}" srcOrd="2" destOrd="0" presId="urn:microsoft.com/office/officeart/2005/8/layout/vList3"/>
    <dgm:cxn modelId="{883EE55E-DC0B-4AD1-9202-12229CCD6257}" type="presParOf" srcId="{A10CFC05-0096-4925-AAA3-38756C0F754D}" destId="{356DAE67-F656-4401-967E-02EAEECAC399}" srcOrd="0" destOrd="0" presId="urn:microsoft.com/office/officeart/2005/8/layout/vList3"/>
    <dgm:cxn modelId="{01DABC61-31DD-418E-8692-2CC39B924712}" type="presParOf" srcId="{A10CFC05-0096-4925-AAA3-38756C0F754D}" destId="{85D93B5D-3122-452C-9AAE-4544DAF46C1D}" srcOrd="1" destOrd="0" presId="urn:microsoft.com/office/officeart/2005/8/layout/vList3"/>
    <dgm:cxn modelId="{B316BE6C-136C-43E9-B3E2-3D6787CCD321}" type="presParOf" srcId="{D3D865B3-E2AA-472A-A5C8-7895CD0EEFC2}" destId="{49D9CAE5-3647-458E-868F-EDDA77352542}" srcOrd="3" destOrd="0" presId="urn:microsoft.com/office/officeart/2005/8/layout/vList3"/>
    <dgm:cxn modelId="{4E1AEE4D-135D-4C95-89EE-DE9995F2FDA2}" type="presParOf" srcId="{D3D865B3-E2AA-472A-A5C8-7895CD0EEFC2}" destId="{8E02C5AB-F8F2-4D58-882A-161813507427}" srcOrd="4" destOrd="0" presId="urn:microsoft.com/office/officeart/2005/8/layout/vList3"/>
    <dgm:cxn modelId="{C9F8AFFB-912C-4AF0-8134-0667AD9480B5}" type="presParOf" srcId="{8E02C5AB-F8F2-4D58-882A-161813507427}" destId="{154E02D2-B807-47F7-87B4-A326113B8CA2}" srcOrd="0" destOrd="0" presId="urn:microsoft.com/office/officeart/2005/8/layout/vList3"/>
    <dgm:cxn modelId="{E1429FAF-BB8A-4AF8-9518-221348FF6CA8}" type="presParOf" srcId="{8E02C5AB-F8F2-4D58-882A-161813507427}" destId="{F4549952-BC15-4836-8C7D-2957DD770DB7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FB7570-B396-4C8D-BF58-A926303A72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B89A8B-E02B-4B46-84A3-19EE8FBBF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is your name?</a:t>
          </a:r>
          <a:endParaRPr lang="en-US"/>
        </a:p>
      </dgm:t>
    </dgm:pt>
    <dgm:pt modelId="{C35813BF-E1DA-4CF0-AA33-36058F4736C3}" type="parTrans" cxnId="{D2FC674F-D9F2-490B-983B-331B4DBD1594}">
      <dgm:prSet/>
      <dgm:spPr/>
      <dgm:t>
        <a:bodyPr/>
        <a:lstStyle/>
        <a:p>
          <a:endParaRPr lang="en-US"/>
        </a:p>
      </dgm:t>
    </dgm:pt>
    <dgm:pt modelId="{C39CD770-ADAB-47EC-8DD1-611D5A12A1C8}" type="sibTrans" cxnId="{D2FC674F-D9F2-490B-983B-331B4DBD159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D7C16F-9407-4280-A240-E6B9DA80DB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Why did you choose this course?</a:t>
          </a:r>
          <a:endParaRPr lang="en-US"/>
        </a:p>
      </dgm:t>
    </dgm:pt>
    <dgm:pt modelId="{321E5BE5-AB77-44AB-AC49-3D2A187F5A89}" type="parTrans" cxnId="{F9E78C83-12A1-4B1B-A176-C4FB8F8FDB89}">
      <dgm:prSet/>
      <dgm:spPr/>
      <dgm:t>
        <a:bodyPr/>
        <a:lstStyle/>
        <a:p>
          <a:endParaRPr lang="en-US"/>
        </a:p>
      </dgm:t>
    </dgm:pt>
    <dgm:pt modelId="{BE798A8D-78F4-4822-B21D-819130B53798}" type="sibTrans" cxnId="{F9E78C83-12A1-4B1B-A176-C4FB8F8FDB8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ED30F45-3716-4300-99C3-DB832E9B0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What computer languages do you know?</a:t>
          </a:r>
          <a:endParaRPr lang="en-US"/>
        </a:p>
      </dgm:t>
    </dgm:pt>
    <dgm:pt modelId="{AE7EE62E-EBC6-4697-8854-899F43E93B7C}" type="parTrans" cxnId="{B9294F8D-A624-46FD-94D9-605089A60D81}">
      <dgm:prSet/>
      <dgm:spPr/>
      <dgm:t>
        <a:bodyPr/>
        <a:lstStyle/>
        <a:p>
          <a:endParaRPr lang="en-US"/>
        </a:p>
      </dgm:t>
    </dgm:pt>
    <dgm:pt modelId="{E2F34631-3DC0-4AA9-8FB3-36C6A047617C}" type="sibTrans" cxnId="{B9294F8D-A624-46FD-94D9-605089A60D8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3CF932-B5BC-4998-9917-BDF343567C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What are your expectations for this course?</a:t>
          </a:r>
          <a:endParaRPr lang="en-US" dirty="0"/>
        </a:p>
      </dgm:t>
    </dgm:pt>
    <dgm:pt modelId="{B8573E96-AA0A-4195-9825-70CD17D31083}" type="parTrans" cxnId="{F95081EA-05A9-459B-923C-D050E23E3FAF}">
      <dgm:prSet/>
      <dgm:spPr/>
      <dgm:t>
        <a:bodyPr/>
        <a:lstStyle/>
        <a:p>
          <a:endParaRPr lang="en-US"/>
        </a:p>
      </dgm:t>
    </dgm:pt>
    <dgm:pt modelId="{19DDF85F-9C06-43D2-8E34-288AE8B87C25}" type="sibTrans" cxnId="{F95081EA-05A9-459B-923C-D050E23E3FAF}">
      <dgm:prSet/>
      <dgm:spPr/>
      <dgm:t>
        <a:bodyPr/>
        <a:lstStyle/>
        <a:p>
          <a:endParaRPr lang="en-US"/>
        </a:p>
      </dgm:t>
    </dgm:pt>
    <dgm:pt modelId="{25A739FF-2F4C-4DCD-A425-F7157E252647}" type="pres">
      <dgm:prSet presAssocID="{74FB7570-B396-4C8D-BF58-A926303A72E4}" presName="root" presStyleCnt="0">
        <dgm:presLayoutVars>
          <dgm:dir/>
          <dgm:resizeHandles val="exact"/>
        </dgm:presLayoutVars>
      </dgm:prSet>
      <dgm:spPr/>
    </dgm:pt>
    <dgm:pt modelId="{B6DBD56A-814F-4ADC-BA33-E0BE36089D12}" type="pres">
      <dgm:prSet presAssocID="{0CB89A8B-E02B-4B46-84A3-19EE8FBBF102}" presName="compNode" presStyleCnt="0"/>
      <dgm:spPr/>
    </dgm:pt>
    <dgm:pt modelId="{021ACB18-B799-4DDA-9CAF-29466F402890}" type="pres">
      <dgm:prSet presAssocID="{0CB89A8B-E02B-4B46-84A3-19EE8FBBF102}" presName="bgRect" presStyleLbl="bgShp" presStyleIdx="0" presStyleCnt="4"/>
      <dgm:spPr/>
    </dgm:pt>
    <dgm:pt modelId="{CD7608E1-9BDA-4210-8272-124752720157}" type="pres">
      <dgm:prSet presAssocID="{0CB89A8B-E02B-4B46-84A3-19EE8FBBF1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ользователь"/>
        </a:ext>
      </dgm:extLst>
    </dgm:pt>
    <dgm:pt modelId="{DCB2005C-7F53-46AE-A35A-762B09DB4778}" type="pres">
      <dgm:prSet presAssocID="{0CB89A8B-E02B-4B46-84A3-19EE8FBBF102}" presName="spaceRect" presStyleCnt="0"/>
      <dgm:spPr/>
    </dgm:pt>
    <dgm:pt modelId="{659F97BA-80F8-4570-8A78-704C6FC5E7F2}" type="pres">
      <dgm:prSet presAssocID="{0CB89A8B-E02B-4B46-84A3-19EE8FBBF102}" presName="parTx" presStyleLbl="revTx" presStyleIdx="0" presStyleCnt="4">
        <dgm:presLayoutVars>
          <dgm:chMax val="0"/>
          <dgm:chPref val="0"/>
        </dgm:presLayoutVars>
      </dgm:prSet>
      <dgm:spPr/>
    </dgm:pt>
    <dgm:pt modelId="{DC7EA44A-7D29-4AF7-A9FC-BA08ACB64C44}" type="pres">
      <dgm:prSet presAssocID="{C39CD770-ADAB-47EC-8DD1-611D5A12A1C8}" presName="sibTrans" presStyleCnt="0"/>
      <dgm:spPr/>
    </dgm:pt>
    <dgm:pt modelId="{58F96D56-87DC-4D14-8659-F591D23E5E21}" type="pres">
      <dgm:prSet presAssocID="{D8D7C16F-9407-4280-A240-E6B9DA80DBF3}" presName="compNode" presStyleCnt="0"/>
      <dgm:spPr/>
    </dgm:pt>
    <dgm:pt modelId="{ECC8D1CD-25E2-4719-99F9-C49DFA9C2B37}" type="pres">
      <dgm:prSet presAssocID="{D8D7C16F-9407-4280-A240-E6B9DA80DBF3}" presName="bgRect" presStyleLbl="bgShp" presStyleIdx="1" presStyleCnt="4"/>
      <dgm:spPr/>
    </dgm:pt>
    <dgm:pt modelId="{602BFCA6-B255-422B-9D27-35295A8F2611}" type="pres">
      <dgm:prSet presAssocID="{D8D7C16F-9407-4280-A240-E6B9DA80DBF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Вопросы"/>
        </a:ext>
      </dgm:extLst>
    </dgm:pt>
    <dgm:pt modelId="{522A0B7C-819F-4222-AC85-2829156F6082}" type="pres">
      <dgm:prSet presAssocID="{D8D7C16F-9407-4280-A240-E6B9DA80DBF3}" presName="spaceRect" presStyleCnt="0"/>
      <dgm:spPr/>
    </dgm:pt>
    <dgm:pt modelId="{8375AC01-C597-4AB5-9F1D-19D59CCB5AA4}" type="pres">
      <dgm:prSet presAssocID="{D8D7C16F-9407-4280-A240-E6B9DA80DBF3}" presName="parTx" presStyleLbl="revTx" presStyleIdx="1" presStyleCnt="4">
        <dgm:presLayoutVars>
          <dgm:chMax val="0"/>
          <dgm:chPref val="0"/>
        </dgm:presLayoutVars>
      </dgm:prSet>
      <dgm:spPr/>
    </dgm:pt>
    <dgm:pt modelId="{7BAA03E0-D159-4C13-9F20-9C6EF875630B}" type="pres">
      <dgm:prSet presAssocID="{BE798A8D-78F4-4822-B21D-819130B53798}" presName="sibTrans" presStyleCnt="0"/>
      <dgm:spPr/>
    </dgm:pt>
    <dgm:pt modelId="{7D20978D-12E0-43EE-97F2-8AB5DB2A7554}" type="pres">
      <dgm:prSet presAssocID="{0ED30F45-3716-4300-99C3-DB832E9B0E61}" presName="compNode" presStyleCnt="0"/>
      <dgm:spPr/>
    </dgm:pt>
    <dgm:pt modelId="{0324775F-345F-4A2B-9CED-F903BD7A97AC}" type="pres">
      <dgm:prSet presAssocID="{0ED30F45-3716-4300-99C3-DB832E9B0E61}" presName="bgRect" presStyleLbl="bgShp" presStyleIdx="2" presStyleCnt="4"/>
      <dgm:spPr/>
    </dgm:pt>
    <dgm:pt modelId="{98CDB468-B6F1-4CFC-B86C-5E672C1AA880}" type="pres">
      <dgm:prSet presAssocID="{0ED30F45-3716-4300-99C3-DB832E9B0E6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Программист"/>
        </a:ext>
      </dgm:extLst>
    </dgm:pt>
    <dgm:pt modelId="{8C91759E-9AE7-4AC0-BF2B-FBC13512D640}" type="pres">
      <dgm:prSet presAssocID="{0ED30F45-3716-4300-99C3-DB832E9B0E61}" presName="spaceRect" presStyleCnt="0"/>
      <dgm:spPr/>
    </dgm:pt>
    <dgm:pt modelId="{126F7F5E-A54D-47AD-80D9-E51E148DF477}" type="pres">
      <dgm:prSet presAssocID="{0ED30F45-3716-4300-99C3-DB832E9B0E61}" presName="parTx" presStyleLbl="revTx" presStyleIdx="2" presStyleCnt="4">
        <dgm:presLayoutVars>
          <dgm:chMax val="0"/>
          <dgm:chPref val="0"/>
        </dgm:presLayoutVars>
      </dgm:prSet>
      <dgm:spPr/>
    </dgm:pt>
    <dgm:pt modelId="{BE259438-061B-459F-9F3C-6C087295BB14}" type="pres">
      <dgm:prSet presAssocID="{E2F34631-3DC0-4AA9-8FB3-36C6A047617C}" presName="sibTrans" presStyleCnt="0"/>
      <dgm:spPr/>
    </dgm:pt>
    <dgm:pt modelId="{4C54E6AD-ACA3-4072-810B-555852D26B0B}" type="pres">
      <dgm:prSet presAssocID="{AD3CF932-B5BC-4998-9917-BDF343567C88}" presName="compNode" presStyleCnt="0"/>
      <dgm:spPr/>
    </dgm:pt>
    <dgm:pt modelId="{7BAD7D39-9D12-41C7-AF9D-7BD4556EB32E}" type="pres">
      <dgm:prSet presAssocID="{AD3CF932-B5BC-4998-9917-BDF343567C88}" presName="bgRect" presStyleLbl="bgShp" presStyleIdx="3" presStyleCnt="4"/>
      <dgm:spPr/>
    </dgm:pt>
    <dgm:pt modelId="{A7E39F64-09D0-4523-9424-9A61A58A453D}" type="pres">
      <dgm:prSet presAssocID="{AD3CF932-B5BC-4998-9917-BDF343567C8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Школьный класс"/>
        </a:ext>
      </dgm:extLst>
    </dgm:pt>
    <dgm:pt modelId="{8F474795-5282-40FD-B08B-0D5136A54E8B}" type="pres">
      <dgm:prSet presAssocID="{AD3CF932-B5BC-4998-9917-BDF343567C88}" presName="spaceRect" presStyleCnt="0"/>
      <dgm:spPr/>
    </dgm:pt>
    <dgm:pt modelId="{690EDCBF-A7F0-46FD-AB60-B2B70F7156CF}" type="pres">
      <dgm:prSet presAssocID="{AD3CF932-B5BC-4998-9917-BDF343567C8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25F82D-F0A4-4E26-B404-D131756A3139}" type="presOf" srcId="{0ED30F45-3716-4300-99C3-DB832E9B0E61}" destId="{126F7F5E-A54D-47AD-80D9-E51E148DF477}" srcOrd="0" destOrd="0" presId="urn:microsoft.com/office/officeart/2018/2/layout/IconVerticalSolidList"/>
    <dgm:cxn modelId="{8B143A4F-41A3-4F88-A8C6-A5A0D6BD57E9}" type="presOf" srcId="{D8D7C16F-9407-4280-A240-E6B9DA80DBF3}" destId="{8375AC01-C597-4AB5-9F1D-19D59CCB5AA4}" srcOrd="0" destOrd="0" presId="urn:microsoft.com/office/officeart/2018/2/layout/IconVerticalSolidList"/>
    <dgm:cxn modelId="{D2FC674F-D9F2-490B-983B-331B4DBD1594}" srcId="{74FB7570-B396-4C8D-BF58-A926303A72E4}" destId="{0CB89A8B-E02B-4B46-84A3-19EE8FBBF102}" srcOrd="0" destOrd="0" parTransId="{C35813BF-E1DA-4CF0-AA33-36058F4736C3}" sibTransId="{C39CD770-ADAB-47EC-8DD1-611D5A12A1C8}"/>
    <dgm:cxn modelId="{205D0A64-070B-48F4-9473-2D2BD84C035F}" type="presOf" srcId="{0CB89A8B-E02B-4B46-84A3-19EE8FBBF102}" destId="{659F97BA-80F8-4570-8A78-704C6FC5E7F2}" srcOrd="0" destOrd="0" presId="urn:microsoft.com/office/officeart/2018/2/layout/IconVerticalSolidList"/>
    <dgm:cxn modelId="{F9E78C83-12A1-4B1B-A176-C4FB8F8FDB89}" srcId="{74FB7570-B396-4C8D-BF58-A926303A72E4}" destId="{D8D7C16F-9407-4280-A240-E6B9DA80DBF3}" srcOrd="1" destOrd="0" parTransId="{321E5BE5-AB77-44AB-AC49-3D2A187F5A89}" sibTransId="{BE798A8D-78F4-4822-B21D-819130B53798}"/>
    <dgm:cxn modelId="{B9294F8D-A624-46FD-94D9-605089A60D81}" srcId="{74FB7570-B396-4C8D-BF58-A926303A72E4}" destId="{0ED30F45-3716-4300-99C3-DB832E9B0E61}" srcOrd="2" destOrd="0" parTransId="{AE7EE62E-EBC6-4697-8854-899F43E93B7C}" sibTransId="{E2F34631-3DC0-4AA9-8FB3-36C6A047617C}"/>
    <dgm:cxn modelId="{AFC91FA7-2DDE-42C1-A182-544623920014}" type="presOf" srcId="{AD3CF932-B5BC-4998-9917-BDF343567C88}" destId="{690EDCBF-A7F0-46FD-AB60-B2B70F7156CF}" srcOrd="0" destOrd="0" presId="urn:microsoft.com/office/officeart/2018/2/layout/IconVerticalSolidList"/>
    <dgm:cxn modelId="{19FFBFC7-E10A-44C4-96E7-0DEE713EC4A0}" type="presOf" srcId="{74FB7570-B396-4C8D-BF58-A926303A72E4}" destId="{25A739FF-2F4C-4DCD-A425-F7157E252647}" srcOrd="0" destOrd="0" presId="urn:microsoft.com/office/officeart/2018/2/layout/IconVerticalSolidList"/>
    <dgm:cxn modelId="{F95081EA-05A9-459B-923C-D050E23E3FAF}" srcId="{74FB7570-B396-4C8D-BF58-A926303A72E4}" destId="{AD3CF932-B5BC-4998-9917-BDF343567C88}" srcOrd="3" destOrd="0" parTransId="{B8573E96-AA0A-4195-9825-70CD17D31083}" sibTransId="{19DDF85F-9C06-43D2-8E34-288AE8B87C25}"/>
    <dgm:cxn modelId="{C6280A9D-AE27-442C-A5D5-AB2F04700A81}" type="presParOf" srcId="{25A739FF-2F4C-4DCD-A425-F7157E252647}" destId="{B6DBD56A-814F-4ADC-BA33-E0BE36089D12}" srcOrd="0" destOrd="0" presId="urn:microsoft.com/office/officeart/2018/2/layout/IconVerticalSolidList"/>
    <dgm:cxn modelId="{2FFCCAE2-8C69-4381-9798-7F5116541D89}" type="presParOf" srcId="{B6DBD56A-814F-4ADC-BA33-E0BE36089D12}" destId="{021ACB18-B799-4DDA-9CAF-29466F402890}" srcOrd="0" destOrd="0" presId="urn:microsoft.com/office/officeart/2018/2/layout/IconVerticalSolidList"/>
    <dgm:cxn modelId="{6413DA63-CC0F-47E9-A737-61F56429C34B}" type="presParOf" srcId="{B6DBD56A-814F-4ADC-BA33-E0BE36089D12}" destId="{CD7608E1-9BDA-4210-8272-124752720157}" srcOrd="1" destOrd="0" presId="urn:microsoft.com/office/officeart/2018/2/layout/IconVerticalSolidList"/>
    <dgm:cxn modelId="{6728809C-AAB1-4684-B24B-F5D0E724C916}" type="presParOf" srcId="{B6DBD56A-814F-4ADC-BA33-E0BE36089D12}" destId="{DCB2005C-7F53-46AE-A35A-762B09DB4778}" srcOrd="2" destOrd="0" presId="urn:microsoft.com/office/officeart/2018/2/layout/IconVerticalSolidList"/>
    <dgm:cxn modelId="{89AEE5A3-533B-4784-BB38-A01F9E245045}" type="presParOf" srcId="{B6DBD56A-814F-4ADC-BA33-E0BE36089D12}" destId="{659F97BA-80F8-4570-8A78-704C6FC5E7F2}" srcOrd="3" destOrd="0" presId="urn:microsoft.com/office/officeart/2018/2/layout/IconVerticalSolidList"/>
    <dgm:cxn modelId="{0062AE27-A95C-4125-A775-37EA2AAC4961}" type="presParOf" srcId="{25A739FF-2F4C-4DCD-A425-F7157E252647}" destId="{DC7EA44A-7D29-4AF7-A9FC-BA08ACB64C44}" srcOrd="1" destOrd="0" presId="urn:microsoft.com/office/officeart/2018/2/layout/IconVerticalSolidList"/>
    <dgm:cxn modelId="{AB23DAB3-87AC-43B1-8891-080339AC8692}" type="presParOf" srcId="{25A739FF-2F4C-4DCD-A425-F7157E252647}" destId="{58F96D56-87DC-4D14-8659-F591D23E5E21}" srcOrd="2" destOrd="0" presId="urn:microsoft.com/office/officeart/2018/2/layout/IconVerticalSolidList"/>
    <dgm:cxn modelId="{088F4E7A-08D5-45E8-8B5C-DF8462DE2FE1}" type="presParOf" srcId="{58F96D56-87DC-4D14-8659-F591D23E5E21}" destId="{ECC8D1CD-25E2-4719-99F9-C49DFA9C2B37}" srcOrd="0" destOrd="0" presId="urn:microsoft.com/office/officeart/2018/2/layout/IconVerticalSolidList"/>
    <dgm:cxn modelId="{8EF511C3-F651-4621-A72F-4AE8892F166B}" type="presParOf" srcId="{58F96D56-87DC-4D14-8659-F591D23E5E21}" destId="{602BFCA6-B255-422B-9D27-35295A8F2611}" srcOrd="1" destOrd="0" presId="urn:microsoft.com/office/officeart/2018/2/layout/IconVerticalSolidList"/>
    <dgm:cxn modelId="{75376F05-1BE3-4B02-8E1C-6BEEEF72641A}" type="presParOf" srcId="{58F96D56-87DC-4D14-8659-F591D23E5E21}" destId="{522A0B7C-819F-4222-AC85-2829156F6082}" srcOrd="2" destOrd="0" presId="urn:microsoft.com/office/officeart/2018/2/layout/IconVerticalSolidList"/>
    <dgm:cxn modelId="{502B6461-B59F-469F-9228-D0473CEE22C2}" type="presParOf" srcId="{58F96D56-87DC-4D14-8659-F591D23E5E21}" destId="{8375AC01-C597-4AB5-9F1D-19D59CCB5AA4}" srcOrd="3" destOrd="0" presId="urn:microsoft.com/office/officeart/2018/2/layout/IconVerticalSolidList"/>
    <dgm:cxn modelId="{1FCF7987-20BE-4702-BB15-33F689B94BB6}" type="presParOf" srcId="{25A739FF-2F4C-4DCD-A425-F7157E252647}" destId="{7BAA03E0-D159-4C13-9F20-9C6EF875630B}" srcOrd="3" destOrd="0" presId="urn:microsoft.com/office/officeart/2018/2/layout/IconVerticalSolidList"/>
    <dgm:cxn modelId="{CF5AF62F-237A-4ADC-8E04-A95118A7D562}" type="presParOf" srcId="{25A739FF-2F4C-4DCD-A425-F7157E252647}" destId="{7D20978D-12E0-43EE-97F2-8AB5DB2A7554}" srcOrd="4" destOrd="0" presId="urn:microsoft.com/office/officeart/2018/2/layout/IconVerticalSolidList"/>
    <dgm:cxn modelId="{1FB309E2-C968-47F3-B20C-35F1D845C00B}" type="presParOf" srcId="{7D20978D-12E0-43EE-97F2-8AB5DB2A7554}" destId="{0324775F-345F-4A2B-9CED-F903BD7A97AC}" srcOrd="0" destOrd="0" presId="urn:microsoft.com/office/officeart/2018/2/layout/IconVerticalSolidList"/>
    <dgm:cxn modelId="{3AC5877E-72DA-4CF8-9D08-4D494C04C538}" type="presParOf" srcId="{7D20978D-12E0-43EE-97F2-8AB5DB2A7554}" destId="{98CDB468-B6F1-4CFC-B86C-5E672C1AA880}" srcOrd="1" destOrd="0" presId="urn:microsoft.com/office/officeart/2018/2/layout/IconVerticalSolidList"/>
    <dgm:cxn modelId="{9D73119D-7960-4970-BCFF-139468BDF907}" type="presParOf" srcId="{7D20978D-12E0-43EE-97F2-8AB5DB2A7554}" destId="{8C91759E-9AE7-4AC0-BF2B-FBC13512D640}" srcOrd="2" destOrd="0" presId="urn:microsoft.com/office/officeart/2018/2/layout/IconVerticalSolidList"/>
    <dgm:cxn modelId="{579CDBDF-D5B6-4179-A900-C705FC15A405}" type="presParOf" srcId="{7D20978D-12E0-43EE-97F2-8AB5DB2A7554}" destId="{126F7F5E-A54D-47AD-80D9-E51E148DF477}" srcOrd="3" destOrd="0" presId="urn:microsoft.com/office/officeart/2018/2/layout/IconVerticalSolidList"/>
    <dgm:cxn modelId="{6EE26BF7-7D0A-4034-A742-3B495FF4E4C1}" type="presParOf" srcId="{25A739FF-2F4C-4DCD-A425-F7157E252647}" destId="{BE259438-061B-459F-9F3C-6C087295BB14}" srcOrd="5" destOrd="0" presId="urn:microsoft.com/office/officeart/2018/2/layout/IconVerticalSolidList"/>
    <dgm:cxn modelId="{0FC7EC4B-7000-4A64-8627-AEED5E0B1B54}" type="presParOf" srcId="{25A739FF-2F4C-4DCD-A425-F7157E252647}" destId="{4C54E6AD-ACA3-4072-810B-555852D26B0B}" srcOrd="6" destOrd="0" presId="urn:microsoft.com/office/officeart/2018/2/layout/IconVerticalSolidList"/>
    <dgm:cxn modelId="{53FF6A4B-E128-4649-B18B-2DFCAE38A9B8}" type="presParOf" srcId="{4C54E6AD-ACA3-4072-810B-555852D26B0B}" destId="{7BAD7D39-9D12-41C7-AF9D-7BD4556EB32E}" srcOrd="0" destOrd="0" presId="urn:microsoft.com/office/officeart/2018/2/layout/IconVerticalSolidList"/>
    <dgm:cxn modelId="{C953A7D0-289D-48BD-A9D6-7CC5C71D44F5}" type="presParOf" srcId="{4C54E6AD-ACA3-4072-810B-555852D26B0B}" destId="{A7E39F64-09D0-4523-9424-9A61A58A453D}" srcOrd="1" destOrd="0" presId="urn:microsoft.com/office/officeart/2018/2/layout/IconVerticalSolidList"/>
    <dgm:cxn modelId="{5379F660-EF2D-41F0-AE2C-0E2B3433DD94}" type="presParOf" srcId="{4C54E6AD-ACA3-4072-810B-555852D26B0B}" destId="{8F474795-5282-40FD-B08B-0D5136A54E8B}" srcOrd="2" destOrd="0" presId="urn:microsoft.com/office/officeart/2018/2/layout/IconVerticalSolidList"/>
    <dgm:cxn modelId="{51B5ECCF-FEEA-4069-9B15-A9A3701AD181}" type="presParOf" srcId="{4C54E6AD-ACA3-4072-810B-555852D26B0B}" destId="{690EDCBF-A7F0-46FD-AB60-B2B70F7156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218A8CD-6D6E-4DD6-9605-70979CE4FD2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B178D1B-77EB-4441-A884-1FDE9370CF9F}">
      <dgm:prSet/>
      <dgm:spPr/>
      <dgm:t>
        <a:bodyPr/>
        <a:lstStyle/>
        <a:p>
          <a:r>
            <a:rPr lang="en-GB"/>
            <a:t>Understand the fundamentals of data processing</a:t>
          </a:r>
          <a:endParaRPr lang="en-US"/>
        </a:p>
      </dgm:t>
    </dgm:pt>
    <dgm:pt modelId="{B1FD41D4-8EA4-400C-B800-E885F92722ED}" type="parTrans" cxnId="{E867661C-77EB-469C-AFCE-896155105C56}">
      <dgm:prSet/>
      <dgm:spPr/>
      <dgm:t>
        <a:bodyPr/>
        <a:lstStyle/>
        <a:p>
          <a:endParaRPr lang="en-US"/>
        </a:p>
      </dgm:t>
    </dgm:pt>
    <dgm:pt modelId="{2A6D0369-1DA6-4EC3-8BC6-8F1B70AD5229}" type="sibTrans" cxnId="{E867661C-77EB-469C-AFCE-896155105C5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E198AA5-7AD5-4DE8-99A3-4F6689982D76}">
      <dgm:prSet/>
      <dgm:spPr/>
      <dgm:t>
        <a:bodyPr/>
        <a:lstStyle/>
        <a:p>
          <a:r>
            <a:rPr lang="en-GB"/>
            <a:t>Learn how to implement data processing using programming</a:t>
          </a:r>
          <a:endParaRPr lang="en-US"/>
        </a:p>
      </dgm:t>
    </dgm:pt>
    <dgm:pt modelId="{E652AF5E-52B8-4F90-B1FF-22C17653B2C5}" type="parTrans" cxnId="{D2742358-1223-42DA-A0C7-C62C0DAB5280}">
      <dgm:prSet/>
      <dgm:spPr/>
      <dgm:t>
        <a:bodyPr/>
        <a:lstStyle/>
        <a:p>
          <a:endParaRPr lang="en-US"/>
        </a:p>
      </dgm:t>
    </dgm:pt>
    <dgm:pt modelId="{C6230384-CEC7-451B-B5F5-E09EA8CC8229}" type="sibTrans" cxnId="{D2742358-1223-42DA-A0C7-C62C0DAB5280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0D180B-F1DC-4A20-9EE9-7C9D43A2D194}">
      <dgm:prSet/>
      <dgm:spPr/>
      <dgm:t>
        <a:bodyPr/>
        <a:lstStyle/>
        <a:p>
          <a:r>
            <a:rPr lang="en-GB"/>
            <a:t>Apply techniques for cleaning, transforming, and analyzing real-world data</a:t>
          </a:r>
          <a:endParaRPr lang="en-US"/>
        </a:p>
      </dgm:t>
    </dgm:pt>
    <dgm:pt modelId="{81662E04-B20A-48D0-9CD7-7AA84C940D9A}" type="parTrans" cxnId="{A284FC89-0C0C-4CEC-BA78-50E55702D29B}">
      <dgm:prSet/>
      <dgm:spPr/>
      <dgm:t>
        <a:bodyPr/>
        <a:lstStyle/>
        <a:p>
          <a:endParaRPr lang="en-US"/>
        </a:p>
      </dgm:t>
    </dgm:pt>
    <dgm:pt modelId="{4504D641-6876-43A2-BF4C-65D9C9FB3769}" type="sibTrans" cxnId="{A284FC89-0C0C-4CEC-BA78-50E55702D29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BBF6F367-43F6-884C-96FD-4E6760E9A0C6}" type="pres">
      <dgm:prSet presAssocID="{D218A8CD-6D6E-4DD6-9605-70979CE4FD28}" presName="Name0" presStyleCnt="0">
        <dgm:presLayoutVars>
          <dgm:animLvl val="lvl"/>
          <dgm:resizeHandles val="exact"/>
        </dgm:presLayoutVars>
      </dgm:prSet>
      <dgm:spPr/>
    </dgm:pt>
    <dgm:pt modelId="{C2659217-24AD-6F4E-B060-EC578FA852A2}" type="pres">
      <dgm:prSet presAssocID="{0B178D1B-77EB-4441-A884-1FDE9370CF9F}" presName="compositeNode" presStyleCnt="0">
        <dgm:presLayoutVars>
          <dgm:bulletEnabled val="1"/>
        </dgm:presLayoutVars>
      </dgm:prSet>
      <dgm:spPr/>
    </dgm:pt>
    <dgm:pt modelId="{032F9214-45D7-054C-9D5D-1DB5B02219AD}" type="pres">
      <dgm:prSet presAssocID="{0B178D1B-77EB-4441-A884-1FDE9370CF9F}" presName="bgRect" presStyleLbl="bgAccFollowNode1" presStyleIdx="0" presStyleCnt="3"/>
      <dgm:spPr/>
    </dgm:pt>
    <dgm:pt modelId="{58338901-B406-2C4A-96A7-1D588AB23D3F}" type="pres">
      <dgm:prSet presAssocID="{2A6D0369-1DA6-4EC3-8BC6-8F1B70AD522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054F4F28-2454-334B-8630-17775D0C475E}" type="pres">
      <dgm:prSet presAssocID="{0B178D1B-77EB-4441-A884-1FDE9370CF9F}" presName="bottomLine" presStyleLbl="alignNode1" presStyleIdx="1" presStyleCnt="6">
        <dgm:presLayoutVars/>
      </dgm:prSet>
      <dgm:spPr/>
    </dgm:pt>
    <dgm:pt modelId="{C7462584-A5F5-8645-8A25-038231D65DB1}" type="pres">
      <dgm:prSet presAssocID="{0B178D1B-77EB-4441-A884-1FDE9370CF9F}" presName="nodeText" presStyleLbl="bgAccFollowNode1" presStyleIdx="0" presStyleCnt="3">
        <dgm:presLayoutVars>
          <dgm:bulletEnabled val="1"/>
        </dgm:presLayoutVars>
      </dgm:prSet>
      <dgm:spPr/>
    </dgm:pt>
    <dgm:pt modelId="{595D1A9A-B190-FF49-88C0-353C94F46888}" type="pres">
      <dgm:prSet presAssocID="{2A6D0369-1DA6-4EC3-8BC6-8F1B70AD5229}" presName="sibTrans" presStyleCnt="0"/>
      <dgm:spPr/>
    </dgm:pt>
    <dgm:pt modelId="{36A704B4-66C7-D846-9DEF-41130D560BBA}" type="pres">
      <dgm:prSet presAssocID="{6E198AA5-7AD5-4DE8-99A3-4F6689982D76}" presName="compositeNode" presStyleCnt="0">
        <dgm:presLayoutVars>
          <dgm:bulletEnabled val="1"/>
        </dgm:presLayoutVars>
      </dgm:prSet>
      <dgm:spPr/>
    </dgm:pt>
    <dgm:pt modelId="{988C3DED-DAB2-B048-B140-94B37A630C37}" type="pres">
      <dgm:prSet presAssocID="{6E198AA5-7AD5-4DE8-99A3-4F6689982D76}" presName="bgRect" presStyleLbl="bgAccFollowNode1" presStyleIdx="1" presStyleCnt="3"/>
      <dgm:spPr/>
    </dgm:pt>
    <dgm:pt modelId="{08BFD22C-D883-C446-B960-FE482426D206}" type="pres">
      <dgm:prSet presAssocID="{C6230384-CEC7-451B-B5F5-E09EA8CC822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474AAF9C-6F76-7344-9BFB-40C8C7677A3F}" type="pres">
      <dgm:prSet presAssocID="{6E198AA5-7AD5-4DE8-99A3-4F6689982D76}" presName="bottomLine" presStyleLbl="alignNode1" presStyleIdx="3" presStyleCnt="6">
        <dgm:presLayoutVars/>
      </dgm:prSet>
      <dgm:spPr/>
    </dgm:pt>
    <dgm:pt modelId="{29C4976A-2142-C744-A0DD-FA372C413D11}" type="pres">
      <dgm:prSet presAssocID="{6E198AA5-7AD5-4DE8-99A3-4F6689982D76}" presName="nodeText" presStyleLbl="bgAccFollowNode1" presStyleIdx="1" presStyleCnt="3">
        <dgm:presLayoutVars>
          <dgm:bulletEnabled val="1"/>
        </dgm:presLayoutVars>
      </dgm:prSet>
      <dgm:spPr/>
    </dgm:pt>
    <dgm:pt modelId="{B469B5E8-4A50-D644-82A4-EE1E9A368309}" type="pres">
      <dgm:prSet presAssocID="{C6230384-CEC7-451B-B5F5-E09EA8CC8229}" presName="sibTrans" presStyleCnt="0"/>
      <dgm:spPr/>
    </dgm:pt>
    <dgm:pt modelId="{6141E6F0-3CAF-9843-A091-F865E372CBBB}" type="pres">
      <dgm:prSet presAssocID="{AC0D180B-F1DC-4A20-9EE9-7C9D43A2D194}" presName="compositeNode" presStyleCnt="0">
        <dgm:presLayoutVars>
          <dgm:bulletEnabled val="1"/>
        </dgm:presLayoutVars>
      </dgm:prSet>
      <dgm:spPr/>
    </dgm:pt>
    <dgm:pt modelId="{4E8A32E7-1631-E34E-BAE9-C9BA0F2A0896}" type="pres">
      <dgm:prSet presAssocID="{AC0D180B-F1DC-4A20-9EE9-7C9D43A2D194}" presName="bgRect" presStyleLbl="bgAccFollowNode1" presStyleIdx="2" presStyleCnt="3"/>
      <dgm:spPr/>
    </dgm:pt>
    <dgm:pt modelId="{D8AEB56E-AA08-5B44-914D-0449949FB879}" type="pres">
      <dgm:prSet presAssocID="{4504D641-6876-43A2-BF4C-65D9C9FB3769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0D13581-76BB-6B48-B5C2-FCD5EBA2B468}" type="pres">
      <dgm:prSet presAssocID="{AC0D180B-F1DC-4A20-9EE9-7C9D43A2D194}" presName="bottomLine" presStyleLbl="alignNode1" presStyleIdx="5" presStyleCnt="6">
        <dgm:presLayoutVars/>
      </dgm:prSet>
      <dgm:spPr/>
    </dgm:pt>
    <dgm:pt modelId="{650E9BDD-1208-EE45-BC95-BD442A26E85F}" type="pres">
      <dgm:prSet presAssocID="{AC0D180B-F1DC-4A20-9EE9-7C9D43A2D19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C684D12-45F9-4744-8441-C60B929581C6}" type="presOf" srcId="{6E198AA5-7AD5-4DE8-99A3-4F6689982D76}" destId="{988C3DED-DAB2-B048-B140-94B37A630C37}" srcOrd="0" destOrd="0" presId="urn:microsoft.com/office/officeart/2016/7/layout/BasicLinearProcessNumbered"/>
    <dgm:cxn modelId="{88E8251C-E19A-8245-959E-8A0A489877BA}" type="presOf" srcId="{6E198AA5-7AD5-4DE8-99A3-4F6689982D76}" destId="{29C4976A-2142-C744-A0DD-FA372C413D11}" srcOrd="1" destOrd="0" presId="urn:microsoft.com/office/officeart/2016/7/layout/BasicLinearProcessNumbered"/>
    <dgm:cxn modelId="{E867661C-77EB-469C-AFCE-896155105C56}" srcId="{D218A8CD-6D6E-4DD6-9605-70979CE4FD28}" destId="{0B178D1B-77EB-4441-A884-1FDE9370CF9F}" srcOrd="0" destOrd="0" parTransId="{B1FD41D4-8EA4-400C-B800-E885F92722ED}" sibTransId="{2A6D0369-1DA6-4EC3-8BC6-8F1B70AD5229}"/>
    <dgm:cxn modelId="{E9CF1552-EAB1-A14C-B774-ED38FD106902}" type="presOf" srcId="{0B178D1B-77EB-4441-A884-1FDE9370CF9F}" destId="{C7462584-A5F5-8645-8A25-038231D65DB1}" srcOrd="1" destOrd="0" presId="urn:microsoft.com/office/officeart/2016/7/layout/BasicLinearProcessNumbered"/>
    <dgm:cxn modelId="{C3943152-A195-3C42-ACB2-BCE4FAD991E6}" type="presOf" srcId="{AC0D180B-F1DC-4A20-9EE9-7C9D43A2D194}" destId="{4E8A32E7-1631-E34E-BAE9-C9BA0F2A0896}" srcOrd="0" destOrd="0" presId="urn:microsoft.com/office/officeart/2016/7/layout/BasicLinearProcessNumbered"/>
    <dgm:cxn modelId="{D2742358-1223-42DA-A0C7-C62C0DAB5280}" srcId="{D218A8CD-6D6E-4DD6-9605-70979CE4FD28}" destId="{6E198AA5-7AD5-4DE8-99A3-4F6689982D76}" srcOrd="1" destOrd="0" parTransId="{E652AF5E-52B8-4F90-B1FF-22C17653B2C5}" sibTransId="{C6230384-CEC7-451B-B5F5-E09EA8CC8229}"/>
    <dgm:cxn modelId="{DD6D4C62-0E5C-9F4A-94EC-662594AE9809}" type="presOf" srcId="{D218A8CD-6D6E-4DD6-9605-70979CE4FD28}" destId="{BBF6F367-43F6-884C-96FD-4E6760E9A0C6}" srcOrd="0" destOrd="0" presId="urn:microsoft.com/office/officeart/2016/7/layout/BasicLinearProcessNumbered"/>
    <dgm:cxn modelId="{9744237D-0850-BC41-915D-4646F59D8F28}" type="presOf" srcId="{AC0D180B-F1DC-4A20-9EE9-7C9D43A2D194}" destId="{650E9BDD-1208-EE45-BC95-BD442A26E85F}" srcOrd="1" destOrd="0" presId="urn:microsoft.com/office/officeart/2016/7/layout/BasicLinearProcessNumbered"/>
    <dgm:cxn modelId="{A284FC89-0C0C-4CEC-BA78-50E55702D29B}" srcId="{D218A8CD-6D6E-4DD6-9605-70979CE4FD28}" destId="{AC0D180B-F1DC-4A20-9EE9-7C9D43A2D194}" srcOrd="2" destOrd="0" parTransId="{81662E04-B20A-48D0-9CD7-7AA84C940D9A}" sibTransId="{4504D641-6876-43A2-BF4C-65D9C9FB3769}"/>
    <dgm:cxn modelId="{A4BF258A-6C0F-D546-8A99-6C54A3BDC172}" type="presOf" srcId="{4504D641-6876-43A2-BF4C-65D9C9FB3769}" destId="{D8AEB56E-AA08-5B44-914D-0449949FB879}" srcOrd="0" destOrd="0" presId="urn:microsoft.com/office/officeart/2016/7/layout/BasicLinearProcessNumbered"/>
    <dgm:cxn modelId="{ECDAD9BF-BC70-CF40-9B07-8B3541A52274}" type="presOf" srcId="{2A6D0369-1DA6-4EC3-8BC6-8F1B70AD5229}" destId="{58338901-B406-2C4A-96A7-1D588AB23D3F}" srcOrd="0" destOrd="0" presId="urn:microsoft.com/office/officeart/2016/7/layout/BasicLinearProcessNumbered"/>
    <dgm:cxn modelId="{E45698D7-6A71-C143-87E6-209664E695BE}" type="presOf" srcId="{C6230384-CEC7-451B-B5F5-E09EA8CC8229}" destId="{08BFD22C-D883-C446-B960-FE482426D206}" srcOrd="0" destOrd="0" presId="urn:microsoft.com/office/officeart/2016/7/layout/BasicLinearProcessNumbered"/>
    <dgm:cxn modelId="{AE9182F5-A2E3-BC4C-86DA-70FC1B629F9D}" type="presOf" srcId="{0B178D1B-77EB-4441-A884-1FDE9370CF9F}" destId="{032F9214-45D7-054C-9D5D-1DB5B02219AD}" srcOrd="0" destOrd="0" presId="urn:microsoft.com/office/officeart/2016/7/layout/BasicLinearProcessNumbered"/>
    <dgm:cxn modelId="{01EC16E1-1D1F-A34D-B130-A09967C45EAD}" type="presParOf" srcId="{BBF6F367-43F6-884C-96FD-4E6760E9A0C6}" destId="{C2659217-24AD-6F4E-B060-EC578FA852A2}" srcOrd="0" destOrd="0" presId="urn:microsoft.com/office/officeart/2016/7/layout/BasicLinearProcessNumbered"/>
    <dgm:cxn modelId="{71A62A42-F9F5-674C-8491-0327E1D989CA}" type="presParOf" srcId="{C2659217-24AD-6F4E-B060-EC578FA852A2}" destId="{032F9214-45D7-054C-9D5D-1DB5B02219AD}" srcOrd="0" destOrd="0" presId="urn:microsoft.com/office/officeart/2016/7/layout/BasicLinearProcessNumbered"/>
    <dgm:cxn modelId="{298957E1-93A3-F84A-B0AF-9731D388FA07}" type="presParOf" srcId="{C2659217-24AD-6F4E-B060-EC578FA852A2}" destId="{58338901-B406-2C4A-96A7-1D588AB23D3F}" srcOrd="1" destOrd="0" presId="urn:microsoft.com/office/officeart/2016/7/layout/BasicLinearProcessNumbered"/>
    <dgm:cxn modelId="{237BD2BF-F500-F440-A4EC-3F27A6EF93D2}" type="presParOf" srcId="{C2659217-24AD-6F4E-B060-EC578FA852A2}" destId="{054F4F28-2454-334B-8630-17775D0C475E}" srcOrd="2" destOrd="0" presId="urn:microsoft.com/office/officeart/2016/7/layout/BasicLinearProcessNumbered"/>
    <dgm:cxn modelId="{3749C649-87B2-4344-8601-6BD5E1D0AB7B}" type="presParOf" srcId="{C2659217-24AD-6F4E-B060-EC578FA852A2}" destId="{C7462584-A5F5-8645-8A25-038231D65DB1}" srcOrd="3" destOrd="0" presId="urn:microsoft.com/office/officeart/2016/7/layout/BasicLinearProcessNumbered"/>
    <dgm:cxn modelId="{E58133F0-249B-0748-9EDD-056DE4373249}" type="presParOf" srcId="{BBF6F367-43F6-884C-96FD-4E6760E9A0C6}" destId="{595D1A9A-B190-FF49-88C0-353C94F46888}" srcOrd="1" destOrd="0" presId="urn:microsoft.com/office/officeart/2016/7/layout/BasicLinearProcessNumbered"/>
    <dgm:cxn modelId="{9B8F9FA8-31ED-4347-81F3-5F71924E6A3F}" type="presParOf" srcId="{BBF6F367-43F6-884C-96FD-4E6760E9A0C6}" destId="{36A704B4-66C7-D846-9DEF-41130D560BBA}" srcOrd="2" destOrd="0" presId="urn:microsoft.com/office/officeart/2016/7/layout/BasicLinearProcessNumbered"/>
    <dgm:cxn modelId="{82509049-FADB-B146-9878-A771633542E0}" type="presParOf" srcId="{36A704B4-66C7-D846-9DEF-41130D560BBA}" destId="{988C3DED-DAB2-B048-B140-94B37A630C37}" srcOrd="0" destOrd="0" presId="urn:microsoft.com/office/officeart/2016/7/layout/BasicLinearProcessNumbered"/>
    <dgm:cxn modelId="{4B1D8FE3-1814-A24A-9CBB-972C7543FBE9}" type="presParOf" srcId="{36A704B4-66C7-D846-9DEF-41130D560BBA}" destId="{08BFD22C-D883-C446-B960-FE482426D206}" srcOrd="1" destOrd="0" presId="urn:microsoft.com/office/officeart/2016/7/layout/BasicLinearProcessNumbered"/>
    <dgm:cxn modelId="{7A415C44-7A15-484A-AF6C-21F358C42597}" type="presParOf" srcId="{36A704B4-66C7-D846-9DEF-41130D560BBA}" destId="{474AAF9C-6F76-7344-9BFB-40C8C7677A3F}" srcOrd="2" destOrd="0" presId="urn:microsoft.com/office/officeart/2016/7/layout/BasicLinearProcessNumbered"/>
    <dgm:cxn modelId="{2A7B2EBB-5CEF-0141-8711-F98CE4E8C599}" type="presParOf" srcId="{36A704B4-66C7-D846-9DEF-41130D560BBA}" destId="{29C4976A-2142-C744-A0DD-FA372C413D11}" srcOrd="3" destOrd="0" presId="urn:microsoft.com/office/officeart/2016/7/layout/BasicLinearProcessNumbered"/>
    <dgm:cxn modelId="{DF180278-78FC-E341-AA2D-E1FAF14C3B79}" type="presParOf" srcId="{BBF6F367-43F6-884C-96FD-4E6760E9A0C6}" destId="{B469B5E8-4A50-D644-82A4-EE1E9A368309}" srcOrd="3" destOrd="0" presId="urn:microsoft.com/office/officeart/2016/7/layout/BasicLinearProcessNumbered"/>
    <dgm:cxn modelId="{AB0F0D64-6B32-BE48-BFAD-B65158E1B0D1}" type="presParOf" srcId="{BBF6F367-43F6-884C-96FD-4E6760E9A0C6}" destId="{6141E6F0-3CAF-9843-A091-F865E372CBBB}" srcOrd="4" destOrd="0" presId="urn:microsoft.com/office/officeart/2016/7/layout/BasicLinearProcessNumbered"/>
    <dgm:cxn modelId="{11A227CC-6867-2045-81E5-BF7FB3B691D7}" type="presParOf" srcId="{6141E6F0-3CAF-9843-A091-F865E372CBBB}" destId="{4E8A32E7-1631-E34E-BAE9-C9BA0F2A0896}" srcOrd="0" destOrd="0" presId="urn:microsoft.com/office/officeart/2016/7/layout/BasicLinearProcessNumbered"/>
    <dgm:cxn modelId="{0F46CFD2-06D2-0F4E-92F5-E6440C8BAF4C}" type="presParOf" srcId="{6141E6F0-3CAF-9843-A091-F865E372CBBB}" destId="{D8AEB56E-AA08-5B44-914D-0449949FB879}" srcOrd="1" destOrd="0" presId="urn:microsoft.com/office/officeart/2016/7/layout/BasicLinearProcessNumbered"/>
    <dgm:cxn modelId="{CFEAD3D4-4867-BB49-A34D-353E2B145E10}" type="presParOf" srcId="{6141E6F0-3CAF-9843-A091-F865E372CBBB}" destId="{30D13581-76BB-6B48-B5C2-FCD5EBA2B468}" srcOrd="2" destOrd="0" presId="urn:microsoft.com/office/officeart/2016/7/layout/BasicLinearProcessNumbered"/>
    <dgm:cxn modelId="{E8CEA6E7-BD9B-934B-B169-BEAC9E43EDBD}" type="presParOf" srcId="{6141E6F0-3CAF-9843-A091-F865E372CBBB}" destId="{650E9BDD-1208-EE45-BC95-BD442A26E85F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90D2BCA-AC8C-495E-96CE-B84B7F54BF3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533F08A-9FE1-4586-9BDA-CB12DF6525B8}">
      <dgm:prSet/>
      <dgm:spPr/>
      <dgm:t>
        <a:bodyPr/>
        <a:lstStyle/>
        <a:p>
          <a:r>
            <a:rPr lang="en-GB"/>
            <a:t>Over </a:t>
          </a:r>
          <a:r>
            <a:rPr lang="en-GB" b="1"/>
            <a:t>2.5 quintillion bytes of data</a:t>
          </a:r>
          <a:r>
            <a:rPr lang="en-GB"/>
            <a:t> are generated every day</a:t>
          </a:r>
          <a:endParaRPr lang="en-US"/>
        </a:p>
      </dgm:t>
    </dgm:pt>
    <dgm:pt modelId="{46848161-7B58-40D8-BCC5-8FBACD3A37E6}" type="parTrans" cxnId="{F4356294-4226-4E51-9B3C-7BCC9FDE6454}">
      <dgm:prSet/>
      <dgm:spPr/>
      <dgm:t>
        <a:bodyPr/>
        <a:lstStyle/>
        <a:p>
          <a:endParaRPr lang="en-US"/>
        </a:p>
      </dgm:t>
    </dgm:pt>
    <dgm:pt modelId="{7C58EB47-5B97-40B0-AE26-104D5FDCEEE7}" type="sibTrans" cxnId="{F4356294-4226-4E51-9B3C-7BCC9FDE6454}">
      <dgm:prSet/>
      <dgm:spPr/>
      <dgm:t>
        <a:bodyPr/>
        <a:lstStyle/>
        <a:p>
          <a:endParaRPr lang="en-US"/>
        </a:p>
      </dgm:t>
    </dgm:pt>
    <dgm:pt modelId="{D98D1BEF-F2A2-4FAD-9800-66B8A87F18AD}">
      <dgm:prSet/>
      <dgm:spPr/>
      <dgm:t>
        <a:bodyPr/>
        <a:lstStyle/>
        <a:p>
          <a:r>
            <a:rPr lang="en-GB"/>
            <a:t>Critical for </a:t>
          </a:r>
          <a:r>
            <a:rPr lang="en-GB" b="1"/>
            <a:t>AI, Big Data, IoT, and analytics</a:t>
          </a:r>
          <a:endParaRPr lang="en-US"/>
        </a:p>
      </dgm:t>
    </dgm:pt>
    <dgm:pt modelId="{88DE760D-1777-4788-B028-6D11B7DA45DC}" type="parTrans" cxnId="{A6FD9122-57AC-40D9-BA6D-5BBBE73AE2C6}">
      <dgm:prSet/>
      <dgm:spPr/>
      <dgm:t>
        <a:bodyPr/>
        <a:lstStyle/>
        <a:p>
          <a:endParaRPr lang="en-US"/>
        </a:p>
      </dgm:t>
    </dgm:pt>
    <dgm:pt modelId="{C6374F62-45FA-48F0-85BA-ACF7A1D5F356}" type="sibTrans" cxnId="{A6FD9122-57AC-40D9-BA6D-5BBBE73AE2C6}">
      <dgm:prSet/>
      <dgm:spPr/>
      <dgm:t>
        <a:bodyPr/>
        <a:lstStyle/>
        <a:p>
          <a:endParaRPr lang="en-US"/>
        </a:p>
      </dgm:t>
    </dgm:pt>
    <dgm:pt modelId="{BB1F4EF9-B930-4356-8E5D-9337023476D7}">
      <dgm:prSet/>
      <dgm:spPr/>
      <dgm:t>
        <a:bodyPr/>
        <a:lstStyle/>
        <a:p>
          <a:r>
            <a:rPr lang="en-GB"/>
            <a:t>Key to </a:t>
          </a:r>
          <a:r>
            <a:rPr lang="en-GB" b="1"/>
            <a:t>business decisions, research, healthcare, finance, and transportation</a:t>
          </a:r>
          <a:endParaRPr lang="en-US"/>
        </a:p>
      </dgm:t>
    </dgm:pt>
    <dgm:pt modelId="{3EE2C67A-6FFA-4BE3-B6B7-7C5D6F4A396A}" type="parTrans" cxnId="{85B11C52-4DEA-489B-AE6D-2EFDAB9B5946}">
      <dgm:prSet/>
      <dgm:spPr/>
      <dgm:t>
        <a:bodyPr/>
        <a:lstStyle/>
        <a:p>
          <a:endParaRPr lang="en-US"/>
        </a:p>
      </dgm:t>
    </dgm:pt>
    <dgm:pt modelId="{25671734-9A51-4649-A0BA-5ADEB394FD57}" type="sibTrans" cxnId="{85B11C52-4DEA-489B-AE6D-2EFDAB9B5946}">
      <dgm:prSet/>
      <dgm:spPr/>
      <dgm:t>
        <a:bodyPr/>
        <a:lstStyle/>
        <a:p>
          <a:endParaRPr lang="en-US"/>
        </a:p>
      </dgm:t>
    </dgm:pt>
    <dgm:pt modelId="{93D15AAA-B4F6-4055-897C-F36DF4D92DC8}" type="pres">
      <dgm:prSet presAssocID="{B90D2BCA-AC8C-495E-96CE-B84B7F54BF34}" presName="root" presStyleCnt="0">
        <dgm:presLayoutVars>
          <dgm:dir/>
          <dgm:resizeHandles val="exact"/>
        </dgm:presLayoutVars>
      </dgm:prSet>
      <dgm:spPr/>
    </dgm:pt>
    <dgm:pt modelId="{B3F2B7CC-9558-4AE3-B81D-6AF9CCB183E1}" type="pres">
      <dgm:prSet presAssocID="{F533F08A-9FE1-4586-9BDA-CB12DF6525B8}" presName="compNode" presStyleCnt="0"/>
      <dgm:spPr/>
    </dgm:pt>
    <dgm:pt modelId="{BC39EFC1-AD99-4411-8ED6-0B70FFC1517C}" type="pres">
      <dgm:prSet presAssocID="{F533F08A-9FE1-4586-9BDA-CB12DF6525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89299B8-7ACC-4950-B85C-D4715C67AF50}" type="pres">
      <dgm:prSet presAssocID="{F533F08A-9FE1-4586-9BDA-CB12DF6525B8}" presName="spaceRect" presStyleCnt="0"/>
      <dgm:spPr/>
    </dgm:pt>
    <dgm:pt modelId="{6712ADD1-41C4-4DAA-9E96-7E1FCEA57A7E}" type="pres">
      <dgm:prSet presAssocID="{F533F08A-9FE1-4586-9BDA-CB12DF6525B8}" presName="textRect" presStyleLbl="revTx" presStyleIdx="0" presStyleCnt="3">
        <dgm:presLayoutVars>
          <dgm:chMax val="1"/>
          <dgm:chPref val="1"/>
        </dgm:presLayoutVars>
      </dgm:prSet>
      <dgm:spPr/>
    </dgm:pt>
    <dgm:pt modelId="{82AA01E9-8E92-42D8-8AD1-6930992B8DBD}" type="pres">
      <dgm:prSet presAssocID="{7C58EB47-5B97-40B0-AE26-104D5FDCEEE7}" presName="sibTrans" presStyleCnt="0"/>
      <dgm:spPr/>
    </dgm:pt>
    <dgm:pt modelId="{B3AABF02-59D2-4D58-A701-8187BBE20F5F}" type="pres">
      <dgm:prSet presAssocID="{D98D1BEF-F2A2-4FAD-9800-66B8A87F18AD}" presName="compNode" presStyleCnt="0"/>
      <dgm:spPr/>
    </dgm:pt>
    <dgm:pt modelId="{C5738BC6-E1FE-4CA6-87A9-8847725E416A}" type="pres">
      <dgm:prSet presAssocID="{D98D1BEF-F2A2-4FAD-9800-66B8A87F18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F472EB6-79C5-41FC-9944-A62A728F4BAA}" type="pres">
      <dgm:prSet presAssocID="{D98D1BEF-F2A2-4FAD-9800-66B8A87F18AD}" presName="spaceRect" presStyleCnt="0"/>
      <dgm:spPr/>
    </dgm:pt>
    <dgm:pt modelId="{3A6716D1-C4EE-4D46-A87B-1369B7921CF4}" type="pres">
      <dgm:prSet presAssocID="{D98D1BEF-F2A2-4FAD-9800-66B8A87F18AD}" presName="textRect" presStyleLbl="revTx" presStyleIdx="1" presStyleCnt="3">
        <dgm:presLayoutVars>
          <dgm:chMax val="1"/>
          <dgm:chPref val="1"/>
        </dgm:presLayoutVars>
      </dgm:prSet>
      <dgm:spPr/>
    </dgm:pt>
    <dgm:pt modelId="{0FB80790-2B75-4A47-82ED-282FF3C18E88}" type="pres">
      <dgm:prSet presAssocID="{C6374F62-45FA-48F0-85BA-ACF7A1D5F356}" presName="sibTrans" presStyleCnt="0"/>
      <dgm:spPr/>
    </dgm:pt>
    <dgm:pt modelId="{3834AC03-DFB1-406C-B6E5-3CB0AAC67C09}" type="pres">
      <dgm:prSet presAssocID="{BB1F4EF9-B930-4356-8E5D-9337023476D7}" presName="compNode" presStyleCnt="0"/>
      <dgm:spPr/>
    </dgm:pt>
    <dgm:pt modelId="{75A723E5-BB74-435D-8DA7-F2EED4579DD4}" type="pres">
      <dgm:prSet presAssocID="{BB1F4EF9-B930-4356-8E5D-9337023476D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EF1C3050-7023-4EC6-B226-8F8CE43C4FF3}" type="pres">
      <dgm:prSet presAssocID="{BB1F4EF9-B930-4356-8E5D-9337023476D7}" presName="spaceRect" presStyleCnt="0"/>
      <dgm:spPr/>
    </dgm:pt>
    <dgm:pt modelId="{A5FC6977-1420-41AF-B4EC-9D82E48B5BEE}" type="pres">
      <dgm:prSet presAssocID="{BB1F4EF9-B930-4356-8E5D-9337023476D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9C1F41D-F5F4-4597-B683-A574F909C2DD}" type="presOf" srcId="{BB1F4EF9-B930-4356-8E5D-9337023476D7}" destId="{A5FC6977-1420-41AF-B4EC-9D82E48B5BEE}" srcOrd="0" destOrd="0" presId="urn:microsoft.com/office/officeart/2018/2/layout/IconLabelList"/>
    <dgm:cxn modelId="{A6FD9122-57AC-40D9-BA6D-5BBBE73AE2C6}" srcId="{B90D2BCA-AC8C-495E-96CE-B84B7F54BF34}" destId="{D98D1BEF-F2A2-4FAD-9800-66B8A87F18AD}" srcOrd="1" destOrd="0" parTransId="{88DE760D-1777-4788-B028-6D11B7DA45DC}" sibTransId="{C6374F62-45FA-48F0-85BA-ACF7A1D5F356}"/>
    <dgm:cxn modelId="{0418B44D-A083-4105-80DD-CF2EB78A2AA7}" type="presOf" srcId="{D98D1BEF-F2A2-4FAD-9800-66B8A87F18AD}" destId="{3A6716D1-C4EE-4D46-A87B-1369B7921CF4}" srcOrd="0" destOrd="0" presId="urn:microsoft.com/office/officeart/2018/2/layout/IconLabelList"/>
    <dgm:cxn modelId="{85B11C52-4DEA-489B-AE6D-2EFDAB9B5946}" srcId="{B90D2BCA-AC8C-495E-96CE-B84B7F54BF34}" destId="{BB1F4EF9-B930-4356-8E5D-9337023476D7}" srcOrd="2" destOrd="0" parTransId="{3EE2C67A-6FFA-4BE3-B6B7-7C5D6F4A396A}" sibTransId="{25671734-9A51-4649-A0BA-5ADEB394FD57}"/>
    <dgm:cxn modelId="{66B35976-87DE-45D3-B62E-EE53DA17990B}" type="presOf" srcId="{B90D2BCA-AC8C-495E-96CE-B84B7F54BF34}" destId="{93D15AAA-B4F6-4055-897C-F36DF4D92DC8}" srcOrd="0" destOrd="0" presId="urn:microsoft.com/office/officeart/2018/2/layout/IconLabelList"/>
    <dgm:cxn modelId="{F4356294-4226-4E51-9B3C-7BCC9FDE6454}" srcId="{B90D2BCA-AC8C-495E-96CE-B84B7F54BF34}" destId="{F533F08A-9FE1-4586-9BDA-CB12DF6525B8}" srcOrd="0" destOrd="0" parTransId="{46848161-7B58-40D8-BCC5-8FBACD3A37E6}" sibTransId="{7C58EB47-5B97-40B0-AE26-104D5FDCEEE7}"/>
    <dgm:cxn modelId="{3777F0A8-10AA-4378-B5D5-ECDFB40B1039}" type="presOf" srcId="{F533F08A-9FE1-4586-9BDA-CB12DF6525B8}" destId="{6712ADD1-41C4-4DAA-9E96-7E1FCEA57A7E}" srcOrd="0" destOrd="0" presId="urn:microsoft.com/office/officeart/2018/2/layout/IconLabelList"/>
    <dgm:cxn modelId="{E3FDB163-343D-4666-A010-A916CEAF02C5}" type="presParOf" srcId="{93D15AAA-B4F6-4055-897C-F36DF4D92DC8}" destId="{B3F2B7CC-9558-4AE3-B81D-6AF9CCB183E1}" srcOrd="0" destOrd="0" presId="urn:microsoft.com/office/officeart/2018/2/layout/IconLabelList"/>
    <dgm:cxn modelId="{2907BAEF-F025-47E8-8FCF-20AF29397835}" type="presParOf" srcId="{B3F2B7CC-9558-4AE3-B81D-6AF9CCB183E1}" destId="{BC39EFC1-AD99-4411-8ED6-0B70FFC1517C}" srcOrd="0" destOrd="0" presId="urn:microsoft.com/office/officeart/2018/2/layout/IconLabelList"/>
    <dgm:cxn modelId="{15DDD613-9494-4518-A7B0-258D791B32B3}" type="presParOf" srcId="{B3F2B7CC-9558-4AE3-B81D-6AF9CCB183E1}" destId="{389299B8-7ACC-4950-B85C-D4715C67AF50}" srcOrd="1" destOrd="0" presId="urn:microsoft.com/office/officeart/2018/2/layout/IconLabelList"/>
    <dgm:cxn modelId="{C9555DCF-6F87-4974-A26B-B3513CDE5406}" type="presParOf" srcId="{B3F2B7CC-9558-4AE3-B81D-6AF9CCB183E1}" destId="{6712ADD1-41C4-4DAA-9E96-7E1FCEA57A7E}" srcOrd="2" destOrd="0" presId="urn:microsoft.com/office/officeart/2018/2/layout/IconLabelList"/>
    <dgm:cxn modelId="{FFEE1023-C8F8-47F3-89B3-E42B8E72EC38}" type="presParOf" srcId="{93D15AAA-B4F6-4055-897C-F36DF4D92DC8}" destId="{82AA01E9-8E92-42D8-8AD1-6930992B8DBD}" srcOrd="1" destOrd="0" presId="urn:microsoft.com/office/officeart/2018/2/layout/IconLabelList"/>
    <dgm:cxn modelId="{73D471A2-1165-4861-808B-60A96739EA5F}" type="presParOf" srcId="{93D15AAA-B4F6-4055-897C-F36DF4D92DC8}" destId="{B3AABF02-59D2-4D58-A701-8187BBE20F5F}" srcOrd="2" destOrd="0" presId="urn:microsoft.com/office/officeart/2018/2/layout/IconLabelList"/>
    <dgm:cxn modelId="{D1E29F45-7D94-40B6-8E0D-A73C2E871D17}" type="presParOf" srcId="{B3AABF02-59D2-4D58-A701-8187BBE20F5F}" destId="{C5738BC6-E1FE-4CA6-87A9-8847725E416A}" srcOrd="0" destOrd="0" presId="urn:microsoft.com/office/officeart/2018/2/layout/IconLabelList"/>
    <dgm:cxn modelId="{0E17D168-DCD2-485F-B918-FABDEF263FFF}" type="presParOf" srcId="{B3AABF02-59D2-4D58-A701-8187BBE20F5F}" destId="{BF472EB6-79C5-41FC-9944-A62A728F4BAA}" srcOrd="1" destOrd="0" presId="urn:microsoft.com/office/officeart/2018/2/layout/IconLabelList"/>
    <dgm:cxn modelId="{DC62A693-67BB-4C8C-89DA-53E113E3A939}" type="presParOf" srcId="{B3AABF02-59D2-4D58-A701-8187BBE20F5F}" destId="{3A6716D1-C4EE-4D46-A87B-1369B7921CF4}" srcOrd="2" destOrd="0" presId="urn:microsoft.com/office/officeart/2018/2/layout/IconLabelList"/>
    <dgm:cxn modelId="{A9391471-A882-444B-AD6A-DE54389CC48E}" type="presParOf" srcId="{93D15AAA-B4F6-4055-897C-F36DF4D92DC8}" destId="{0FB80790-2B75-4A47-82ED-282FF3C18E88}" srcOrd="3" destOrd="0" presId="urn:microsoft.com/office/officeart/2018/2/layout/IconLabelList"/>
    <dgm:cxn modelId="{53865752-1820-4425-BF3D-903C118F5FCC}" type="presParOf" srcId="{93D15AAA-B4F6-4055-897C-F36DF4D92DC8}" destId="{3834AC03-DFB1-406C-B6E5-3CB0AAC67C09}" srcOrd="4" destOrd="0" presId="urn:microsoft.com/office/officeart/2018/2/layout/IconLabelList"/>
    <dgm:cxn modelId="{28BAF804-870F-4A05-8582-627A90AC5833}" type="presParOf" srcId="{3834AC03-DFB1-406C-B6E5-3CB0AAC67C09}" destId="{75A723E5-BB74-435D-8DA7-F2EED4579DD4}" srcOrd="0" destOrd="0" presId="urn:microsoft.com/office/officeart/2018/2/layout/IconLabelList"/>
    <dgm:cxn modelId="{254A41F8-4B15-48A5-A116-23FD60FC68F6}" type="presParOf" srcId="{3834AC03-DFB1-406C-B6E5-3CB0AAC67C09}" destId="{EF1C3050-7023-4EC6-B226-8F8CE43C4FF3}" srcOrd="1" destOrd="0" presId="urn:microsoft.com/office/officeart/2018/2/layout/IconLabelList"/>
    <dgm:cxn modelId="{C4A99EAB-A7CB-4B8C-AE0B-71F2EECE541A}" type="presParOf" srcId="{3834AC03-DFB1-406C-B6E5-3CB0AAC67C09}" destId="{A5FC6977-1420-41AF-B4EC-9D82E48B5BE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ABE3612-DF4B-4809-8790-158AB93833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FC23A83-3197-43CB-BBCC-FAF260833938}">
      <dgm:prSet/>
      <dgm:spPr/>
      <dgm:t>
        <a:bodyPr/>
        <a:lstStyle/>
        <a:p>
          <a:r>
            <a:rPr lang="en-GB"/>
            <a:t>Python for data processing</a:t>
          </a:r>
          <a:endParaRPr lang="en-US"/>
        </a:p>
      </dgm:t>
    </dgm:pt>
    <dgm:pt modelId="{CD025BFD-D54C-4C20-B41F-C99B96011ED7}" type="parTrans" cxnId="{8E969231-266E-4124-8C56-C6EA9545E275}">
      <dgm:prSet/>
      <dgm:spPr/>
      <dgm:t>
        <a:bodyPr/>
        <a:lstStyle/>
        <a:p>
          <a:endParaRPr lang="en-US"/>
        </a:p>
      </dgm:t>
    </dgm:pt>
    <dgm:pt modelId="{9A9A9420-6FBD-4388-9F5C-BB1801AADF94}" type="sibTrans" cxnId="{8E969231-266E-4124-8C56-C6EA9545E275}">
      <dgm:prSet/>
      <dgm:spPr/>
      <dgm:t>
        <a:bodyPr/>
        <a:lstStyle/>
        <a:p>
          <a:endParaRPr lang="en-US"/>
        </a:p>
      </dgm:t>
    </dgm:pt>
    <dgm:pt modelId="{7F03D619-3011-4294-BE1C-29BFCEA5C735}">
      <dgm:prSet/>
      <dgm:spPr/>
      <dgm:t>
        <a:bodyPr/>
        <a:lstStyle/>
        <a:p>
          <a:r>
            <a:rPr lang="en-GB"/>
            <a:t>Libraries: </a:t>
          </a:r>
          <a:r>
            <a:rPr lang="en-GB" b="1"/>
            <a:t>pandas</a:t>
          </a:r>
          <a:r>
            <a:rPr lang="en-GB"/>
            <a:t>, </a:t>
          </a:r>
          <a:r>
            <a:rPr lang="en-GB" b="1"/>
            <a:t>numpy</a:t>
          </a:r>
          <a:r>
            <a:rPr lang="en-GB"/>
            <a:t>, </a:t>
          </a:r>
          <a:r>
            <a:rPr lang="en-GB" b="1"/>
            <a:t>matplotlib</a:t>
          </a:r>
          <a:endParaRPr lang="en-US"/>
        </a:p>
      </dgm:t>
    </dgm:pt>
    <dgm:pt modelId="{BDFD0E04-5D13-45B6-A886-38281B7EB784}" type="parTrans" cxnId="{9CCDD2FA-0A9A-4914-B30D-78CE473950A7}">
      <dgm:prSet/>
      <dgm:spPr/>
      <dgm:t>
        <a:bodyPr/>
        <a:lstStyle/>
        <a:p>
          <a:endParaRPr lang="en-US"/>
        </a:p>
      </dgm:t>
    </dgm:pt>
    <dgm:pt modelId="{7B2659CC-883F-41E1-A222-F736275564D3}" type="sibTrans" cxnId="{9CCDD2FA-0A9A-4914-B30D-78CE473950A7}">
      <dgm:prSet/>
      <dgm:spPr/>
      <dgm:t>
        <a:bodyPr/>
        <a:lstStyle/>
        <a:p>
          <a:endParaRPr lang="en-US"/>
        </a:p>
      </dgm:t>
    </dgm:pt>
    <dgm:pt modelId="{464D26E9-7902-4F55-B4BA-33D4FC185B89}">
      <dgm:prSet/>
      <dgm:spPr/>
      <dgm:t>
        <a:bodyPr/>
        <a:lstStyle/>
        <a:p>
          <a:r>
            <a:rPr lang="en-GB"/>
            <a:t>Data Cleaning, Transformation, and Aggregation</a:t>
          </a:r>
          <a:endParaRPr lang="en-US"/>
        </a:p>
      </dgm:t>
    </dgm:pt>
    <dgm:pt modelId="{2B9ACE3A-349A-44A7-A262-00FEE6549B91}" type="parTrans" cxnId="{E90D8778-3B23-4606-BB86-F33F880C22B4}">
      <dgm:prSet/>
      <dgm:spPr/>
      <dgm:t>
        <a:bodyPr/>
        <a:lstStyle/>
        <a:p>
          <a:endParaRPr lang="en-US"/>
        </a:p>
      </dgm:t>
    </dgm:pt>
    <dgm:pt modelId="{2372FC4B-4340-43BF-AE86-3D2575D5524C}" type="sibTrans" cxnId="{E90D8778-3B23-4606-BB86-F33F880C22B4}">
      <dgm:prSet/>
      <dgm:spPr/>
      <dgm:t>
        <a:bodyPr/>
        <a:lstStyle/>
        <a:p>
          <a:endParaRPr lang="en-US"/>
        </a:p>
      </dgm:t>
    </dgm:pt>
    <dgm:pt modelId="{2D0F995A-A62A-4AE8-A85F-1AD71CC81759}">
      <dgm:prSet/>
      <dgm:spPr/>
      <dgm:t>
        <a:bodyPr/>
        <a:lstStyle/>
        <a:p>
          <a:r>
            <a:rPr lang="en-GB"/>
            <a:t>Introduction to Big Data tools: </a:t>
          </a:r>
          <a:r>
            <a:rPr lang="en-GB" b="1"/>
            <a:t>Spark, Hadoop</a:t>
          </a:r>
          <a:endParaRPr lang="en-US"/>
        </a:p>
      </dgm:t>
    </dgm:pt>
    <dgm:pt modelId="{394FBF6E-FACB-48DF-8981-64DDE4086277}" type="parTrans" cxnId="{72E70C85-B6A8-4D5E-BEDC-D6C0E6BA333B}">
      <dgm:prSet/>
      <dgm:spPr/>
      <dgm:t>
        <a:bodyPr/>
        <a:lstStyle/>
        <a:p>
          <a:endParaRPr lang="en-US"/>
        </a:p>
      </dgm:t>
    </dgm:pt>
    <dgm:pt modelId="{64827F70-E20A-4B29-9F2C-42F3113E1BC6}" type="sibTrans" cxnId="{72E70C85-B6A8-4D5E-BEDC-D6C0E6BA333B}">
      <dgm:prSet/>
      <dgm:spPr/>
      <dgm:t>
        <a:bodyPr/>
        <a:lstStyle/>
        <a:p>
          <a:endParaRPr lang="en-US"/>
        </a:p>
      </dgm:t>
    </dgm:pt>
    <dgm:pt modelId="{7CD21E93-9C92-444D-9C73-B91002EE6C92}">
      <dgm:prSet/>
      <dgm:spPr/>
      <dgm:t>
        <a:bodyPr/>
        <a:lstStyle/>
        <a:p>
          <a:r>
            <a:rPr lang="en-GB"/>
            <a:t>Real-world projects: </a:t>
          </a:r>
          <a:r>
            <a:rPr lang="en-GB" b="1"/>
            <a:t>Visualization, Analysis, Reporting</a:t>
          </a:r>
          <a:endParaRPr lang="en-US"/>
        </a:p>
      </dgm:t>
    </dgm:pt>
    <dgm:pt modelId="{2FA49F7B-9685-4AD0-B222-99B2F7EE4484}" type="parTrans" cxnId="{264ECCB8-3EC1-48CF-87FE-0477B4C9F2CA}">
      <dgm:prSet/>
      <dgm:spPr/>
      <dgm:t>
        <a:bodyPr/>
        <a:lstStyle/>
        <a:p>
          <a:endParaRPr lang="en-US"/>
        </a:p>
      </dgm:t>
    </dgm:pt>
    <dgm:pt modelId="{C543895E-6B24-4F21-BFEF-0E767813B944}" type="sibTrans" cxnId="{264ECCB8-3EC1-48CF-87FE-0477B4C9F2CA}">
      <dgm:prSet/>
      <dgm:spPr/>
      <dgm:t>
        <a:bodyPr/>
        <a:lstStyle/>
        <a:p>
          <a:endParaRPr lang="en-US"/>
        </a:p>
      </dgm:t>
    </dgm:pt>
    <dgm:pt modelId="{A2B45F9A-F7C4-43A0-8CB1-F242769A344D}" type="pres">
      <dgm:prSet presAssocID="{4ABE3612-DF4B-4809-8790-158AB938331B}" presName="root" presStyleCnt="0">
        <dgm:presLayoutVars>
          <dgm:dir/>
          <dgm:resizeHandles val="exact"/>
        </dgm:presLayoutVars>
      </dgm:prSet>
      <dgm:spPr/>
    </dgm:pt>
    <dgm:pt modelId="{C543BBCD-06B6-483D-BE44-CA156C7F452E}" type="pres">
      <dgm:prSet presAssocID="{4FC23A83-3197-43CB-BBCC-FAF260833938}" presName="compNode" presStyleCnt="0"/>
      <dgm:spPr/>
    </dgm:pt>
    <dgm:pt modelId="{A66333B8-573E-4EBB-A105-E96AFDC32AD4}" type="pres">
      <dgm:prSet presAssocID="{4FC23A83-3197-43CB-BBCC-FAF260833938}" presName="bgRect" presStyleLbl="bgShp" presStyleIdx="0" presStyleCnt="5"/>
      <dgm:spPr/>
    </dgm:pt>
    <dgm:pt modelId="{66A6F261-8B9A-4339-B9D3-4454ADCF0594}" type="pres">
      <dgm:prSet presAssocID="{4FC23A83-3197-43CB-BBCC-FAF26083393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17C896C-49AD-4F00-AE13-F88073155888}" type="pres">
      <dgm:prSet presAssocID="{4FC23A83-3197-43CB-BBCC-FAF260833938}" presName="spaceRect" presStyleCnt="0"/>
      <dgm:spPr/>
    </dgm:pt>
    <dgm:pt modelId="{C29B6919-4C0A-4F81-8769-28AD3BE611A0}" type="pres">
      <dgm:prSet presAssocID="{4FC23A83-3197-43CB-BBCC-FAF260833938}" presName="parTx" presStyleLbl="revTx" presStyleIdx="0" presStyleCnt="5">
        <dgm:presLayoutVars>
          <dgm:chMax val="0"/>
          <dgm:chPref val="0"/>
        </dgm:presLayoutVars>
      </dgm:prSet>
      <dgm:spPr/>
    </dgm:pt>
    <dgm:pt modelId="{C99294D2-1094-4192-823D-D56E94D2A373}" type="pres">
      <dgm:prSet presAssocID="{9A9A9420-6FBD-4388-9F5C-BB1801AADF94}" presName="sibTrans" presStyleCnt="0"/>
      <dgm:spPr/>
    </dgm:pt>
    <dgm:pt modelId="{F8A950A1-9CE3-4D23-9BFE-9B2E96352EB5}" type="pres">
      <dgm:prSet presAssocID="{7F03D619-3011-4294-BE1C-29BFCEA5C735}" presName="compNode" presStyleCnt="0"/>
      <dgm:spPr/>
    </dgm:pt>
    <dgm:pt modelId="{006F93C6-53AE-4EEE-B4E8-869EC94860A8}" type="pres">
      <dgm:prSet presAssocID="{7F03D619-3011-4294-BE1C-29BFCEA5C735}" presName="bgRect" presStyleLbl="bgShp" presStyleIdx="1" presStyleCnt="5"/>
      <dgm:spPr/>
    </dgm:pt>
    <dgm:pt modelId="{1A3B04E7-188B-43D0-8649-7CF20FD2A849}" type="pres">
      <dgm:prSet presAssocID="{7F03D619-3011-4294-BE1C-29BFCEA5C7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F4975CB0-6B1A-4797-A2EC-C156AB7CB244}" type="pres">
      <dgm:prSet presAssocID="{7F03D619-3011-4294-BE1C-29BFCEA5C735}" presName="spaceRect" presStyleCnt="0"/>
      <dgm:spPr/>
    </dgm:pt>
    <dgm:pt modelId="{C5F828E2-B95E-480B-A0CE-0E4CBED4B009}" type="pres">
      <dgm:prSet presAssocID="{7F03D619-3011-4294-BE1C-29BFCEA5C735}" presName="parTx" presStyleLbl="revTx" presStyleIdx="1" presStyleCnt="5">
        <dgm:presLayoutVars>
          <dgm:chMax val="0"/>
          <dgm:chPref val="0"/>
        </dgm:presLayoutVars>
      </dgm:prSet>
      <dgm:spPr/>
    </dgm:pt>
    <dgm:pt modelId="{2545D3E7-89AB-44D7-9639-B4F6F93DDA75}" type="pres">
      <dgm:prSet presAssocID="{7B2659CC-883F-41E1-A222-F736275564D3}" presName="sibTrans" presStyleCnt="0"/>
      <dgm:spPr/>
    </dgm:pt>
    <dgm:pt modelId="{8B120706-BAD8-4A23-A677-73BF3010A57D}" type="pres">
      <dgm:prSet presAssocID="{464D26E9-7902-4F55-B4BA-33D4FC185B89}" presName="compNode" presStyleCnt="0"/>
      <dgm:spPr/>
    </dgm:pt>
    <dgm:pt modelId="{D7C657E4-8594-4038-A2B0-EC5CEEF8D648}" type="pres">
      <dgm:prSet presAssocID="{464D26E9-7902-4F55-B4BA-33D4FC185B89}" presName="bgRect" presStyleLbl="bgShp" presStyleIdx="2" presStyleCnt="5"/>
      <dgm:spPr/>
    </dgm:pt>
    <dgm:pt modelId="{FFE2877C-919D-41C2-BF42-01E7ADAF857D}" type="pres">
      <dgm:prSet presAssocID="{464D26E9-7902-4F55-B4BA-33D4FC185B8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BC0309D5-A6CB-44B7-914D-985DDF061A21}" type="pres">
      <dgm:prSet presAssocID="{464D26E9-7902-4F55-B4BA-33D4FC185B89}" presName="spaceRect" presStyleCnt="0"/>
      <dgm:spPr/>
    </dgm:pt>
    <dgm:pt modelId="{03A5294E-2B5F-49D1-AE09-3E361D1B2DEA}" type="pres">
      <dgm:prSet presAssocID="{464D26E9-7902-4F55-B4BA-33D4FC185B89}" presName="parTx" presStyleLbl="revTx" presStyleIdx="2" presStyleCnt="5">
        <dgm:presLayoutVars>
          <dgm:chMax val="0"/>
          <dgm:chPref val="0"/>
        </dgm:presLayoutVars>
      </dgm:prSet>
      <dgm:spPr/>
    </dgm:pt>
    <dgm:pt modelId="{36FBE59C-BCBC-4CDF-BD06-DBE04825D510}" type="pres">
      <dgm:prSet presAssocID="{2372FC4B-4340-43BF-AE86-3D2575D5524C}" presName="sibTrans" presStyleCnt="0"/>
      <dgm:spPr/>
    </dgm:pt>
    <dgm:pt modelId="{D6398D86-3AC7-4638-B497-1697055DA52C}" type="pres">
      <dgm:prSet presAssocID="{2D0F995A-A62A-4AE8-A85F-1AD71CC81759}" presName="compNode" presStyleCnt="0"/>
      <dgm:spPr/>
    </dgm:pt>
    <dgm:pt modelId="{4A186740-CEDD-48AB-99A7-947F725C9074}" type="pres">
      <dgm:prSet presAssocID="{2D0F995A-A62A-4AE8-A85F-1AD71CC81759}" presName="bgRect" presStyleLbl="bgShp" presStyleIdx="3" presStyleCnt="5"/>
      <dgm:spPr/>
    </dgm:pt>
    <dgm:pt modelId="{31E56FB8-5D58-4E13-B622-767D6DBD6E9D}" type="pres">
      <dgm:prSet presAssocID="{2D0F995A-A62A-4AE8-A85F-1AD71CC8175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FB30CE-0DDD-4F5C-8ED7-7F7FB0CF6720}" type="pres">
      <dgm:prSet presAssocID="{2D0F995A-A62A-4AE8-A85F-1AD71CC81759}" presName="spaceRect" presStyleCnt="0"/>
      <dgm:spPr/>
    </dgm:pt>
    <dgm:pt modelId="{AFFCD239-1400-46EE-BBB9-2DF940108E10}" type="pres">
      <dgm:prSet presAssocID="{2D0F995A-A62A-4AE8-A85F-1AD71CC81759}" presName="parTx" presStyleLbl="revTx" presStyleIdx="3" presStyleCnt="5">
        <dgm:presLayoutVars>
          <dgm:chMax val="0"/>
          <dgm:chPref val="0"/>
        </dgm:presLayoutVars>
      </dgm:prSet>
      <dgm:spPr/>
    </dgm:pt>
    <dgm:pt modelId="{E60BD3EA-4804-403B-A943-08069265DEAE}" type="pres">
      <dgm:prSet presAssocID="{64827F70-E20A-4B29-9F2C-42F3113E1BC6}" presName="sibTrans" presStyleCnt="0"/>
      <dgm:spPr/>
    </dgm:pt>
    <dgm:pt modelId="{77676E31-6867-412D-A59E-77F453D6507B}" type="pres">
      <dgm:prSet presAssocID="{7CD21E93-9C92-444D-9C73-B91002EE6C92}" presName="compNode" presStyleCnt="0"/>
      <dgm:spPr/>
    </dgm:pt>
    <dgm:pt modelId="{B8B09CAB-0EB2-4BCD-ADCF-E9D3230D06EC}" type="pres">
      <dgm:prSet presAssocID="{7CD21E93-9C92-444D-9C73-B91002EE6C92}" presName="bgRect" presStyleLbl="bgShp" presStyleIdx="4" presStyleCnt="5"/>
      <dgm:spPr/>
    </dgm:pt>
    <dgm:pt modelId="{011CE88C-DBC6-4E63-B63C-4FCA0788D18A}" type="pres">
      <dgm:prSet presAssocID="{7CD21E93-9C92-444D-9C73-B91002EE6C9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879800-80AC-426E-B682-888AE8081061}" type="pres">
      <dgm:prSet presAssocID="{7CD21E93-9C92-444D-9C73-B91002EE6C92}" presName="spaceRect" presStyleCnt="0"/>
      <dgm:spPr/>
    </dgm:pt>
    <dgm:pt modelId="{5907C533-6F00-4557-ACCD-3EE0B442BDEE}" type="pres">
      <dgm:prSet presAssocID="{7CD21E93-9C92-444D-9C73-B91002EE6C9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E969231-266E-4124-8C56-C6EA9545E275}" srcId="{4ABE3612-DF4B-4809-8790-158AB938331B}" destId="{4FC23A83-3197-43CB-BBCC-FAF260833938}" srcOrd="0" destOrd="0" parTransId="{CD025BFD-D54C-4C20-B41F-C99B96011ED7}" sibTransId="{9A9A9420-6FBD-4388-9F5C-BB1801AADF94}"/>
    <dgm:cxn modelId="{766E483B-378A-440B-9A4B-0C648BAC3000}" type="presOf" srcId="{4ABE3612-DF4B-4809-8790-158AB938331B}" destId="{A2B45F9A-F7C4-43A0-8CB1-F242769A344D}" srcOrd="0" destOrd="0" presId="urn:microsoft.com/office/officeart/2018/2/layout/IconVerticalSolidList"/>
    <dgm:cxn modelId="{D0973E75-984F-4E6A-8AF9-22E1504BFFDA}" type="presOf" srcId="{464D26E9-7902-4F55-B4BA-33D4FC185B89}" destId="{03A5294E-2B5F-49D1-AE09-3E361D1B2DEA}" srcOrd="0" destOrd="0" presId="urn:microsoft.com/office/officeart/2018/2/layout/IconVerticalSolidList"/>
    <dgm:cxn modelId="{E90D8778-3B23-4606-BB86-F33F880C22B4}" srcId="{4ABE3612-DF4B-4809-8790-158AB938331B}" destId="{464D26E9-7902-4F55-B4BA-33D4FC185B89}" srcOrd="2" destOrd="0" parTransId="{2B9ACE3A-349A-44A7-A262-00FEE6549B91}" sibTransId="{2372FC4B-4340-43BF-AE86-3D2575D5524C}"/>
    <dgm:cxn modelId="{72E70C85-B6A8-4D5E-BEDC-D6C0E6BA333B}" srcId="{4ABE3612-DF4B-4809-8790-158AB938331B}" destId="{2D0F995A-A62A-4AE8-A85F-1AD71CC81759}" srcOrd="3" destOrd="0" parTransId="{394FBF6E-FACB-48DF-8981-64DDE4086277}" sibTransId="{64827F70-E20A-4B29-9F2C-42F3113E1BC6}"/>
    <dgm:cxn modelId="{264ECCB8-3EC1-48CF-87FE-0477B4C9F2CA}" srcId="{4ABE3612-DF4B-4809-8790-158AB938331B}" destId="{7CD21E93-9C92-444D-9C73-B91002EE6C92}" srcOrd="4" destOrd="0" parTransId="{2FA49F7B-9685-4AD0-B222-99B2F7EE4484}" sibTransId="{C543895E-6B24-4F21-BFEF-0E767813B944}"/>
    <dgm:cxn modelId="{CAED8EC9-8DCE-42B1-8FCB-454BDD78E6F3}" type="presOf" srcId="{7CD21E93-9C92-444D-9C73-B91002EE6C92}" destId="{5907C533-6F00-4557-ACCD-3EE0B442BDEE}" srcOrd="0" destOrd="0" presId="urn:microsoft.com/office/officeart/2018/2/layout/IconVerticalSolidList"/>
    <dgm:cxn modelId="{D8FB9FD3-BD1C-4343-A68D-F001E931BB0A}" type="presOf" srcId="{7F03D619-3011-4294-BE1C-29BFCEA5C735}" destId="{C5F828E2-B95E-480B-A0CE-0E4CBED4B009}" srcOrd="0" destOrd="0" presId="urn:microsoft.com/office/officeart/2018/2/layout/IconVerticalSolidList"/>
    <dgm:cxn modelId="{3A2437DC-3AC1-441C-979A-39053E456644}" type="presOf" srcId="{4FC23A83-3197-43CB-BBCC-FAF260833938}" destId="{C29B6919-4C0A-4F81-8769-28AD3BE611A0}" srcOrd="0" destOrd="0" presId="urn:microsoft.com/office/officeart/2018/2/layout/IconVerticalSolidList"/>
    <dgm:cxn modelId="{1545D3EF-73A2-41B0-8968-279F2CF36A03}" type="presOf" srcId="{2D0F995A-A62A-4AE8-A85F-1AD71CC81759}" destId="{AFFCD239-1400-46EE-BBB9-2DF940108E10}" srcOrd="0" destOrd="0" presId="urn:microsoft.com/office/officeart/2018/2/layout/IconVerticalSolidList"/>
    <dgm:cxn modelId="{9CCDD2FA-0A9A-4914-B30D-78CE473950A7}" srcId="{4ABE3612-DF4B-4809-8790-158AB938331B}" destId="{7F03D619-3011-4294-BE1C-29BFCEA5C735}" srcOrd="1" destOrd="0" parTransId="{BDFD0E04-5D13-45B6-A886-38281B7EB784}" sibTransId="{7B2659CC-883F-41E1-A222-F736275564D3}"/>
    <dgm:cxn modelId="{10DAAE12-5FC9-41D1-8975-BD0C3C92E906}" type="presParOf" srcId="{A2B45F9A-F7C4-43A0-8CB1-F242769A344D}" destId="{C543BBCD-06B6-483D-BE44-CA156C7F452E}" srcOrd="0" destOrd="0" presId="urn:microsoft.com/office/officeart/2018/2/layout/IconVerticalSolidList"/>
    <dgm:cxn modelId="{C815E212-61C4-4E98-A0A5-BD03AA072263}" type="presParOf" srcId="{C543BBCD-06B6-483D-BE44-CA156C7F452E}" destId="{A66333B8-573E-4EBB-A105-E96AFDC32AD4}" srcOrd="0" destOrd="0" presId="urn:microsoft.com/office/officeart/2018/2/layout/IconVerticalSolidList"/>
    <dgm:cxn modelId="{0DC4CF74-DF84-41DF-A980-E211DFBD460C}" type="presParOf" srcId="{C543BBCD-06B6-483D-BE44-CA156C7F452E}" destId="{66A6F261-8B9A-4339-B9D3-4454ADCF0594}" srcOrd="1" destOrd="0" presId="urn:microsoft.com/office/officeart/2018/2/layout/IconVerticalSolidList"/>
    <dgm:cxn modelId="{B25C221F-3EBC-4B5F-9D23-D78C8AB239C3}" type="presParOf" srcId="{C543BBCD-06B6-483D-BE44-CA156C7F452E}" destId="{417C896C-49AD-4F00-AE13-F88073155888}" srcOrd="2" destOrd="0" presId="urn:microsoft.com/office/officeart/2018/2/layout/IconVerticalSolidList"/>
    <dgm:cxn modelId="{B77080B5-5EBB-4266-8EC1-D97AD5DB715B}" type="presParOf" srcId="{C543BBCD-06B6-483D-BE44-CA156C7F452E}" destId="{C29B6919-4C0A-4F81-8769-28AD3BE611A0}" srcOrd="3" destOrd="0" presId="urn:microsoft.com/office/officeart/2018/2/layout/IconVerticalSolidList"/>
    <dgm:cxn modelId="{06BC227F-FD0F-4D97-81E3-F6790C64A498}" type="presParOf" srcId="{A2B45F9A-F7C4-43A0-8CB1-F242769A344D}" destId="{C99294D2-1094-4192-823D-D56E94D2A373}" srcOrd="1" destOrd="0" presId="urn:microsoft.com/office/officeart/2018/2/layout/IconVerticalSolidList"/>
    <dgm:cxn modelId="{613118C1-0133-42E3-97BD-C3E5A8BAD3B0}" type="presParOf" srcId="{A2B45F9A-F7C4-43A0-8CB1-F242769A344D}" destId="{F8A950A1-9CE3-4D23-9BFE-9B2E96352EB5}" srcOrd="2" destOrd="0" presId="urn:microsoft.com/office/officeart/2018/2/layout/IconVerticalSolidList"/>
    <dgm:cxn modelId="{D10B0007-D118-4DFB-983A-5A648DAE82CB}" type="presParOf" srcId="{F8A950A1-9CE3-4D23-9BFE-9B2E96352EB5}" destId="{006F93C6-53AE-4EEE-B4E8-869EC94860A8}" srcOrd="0" destOrd="0" presId="urn:microsoft.com/office/officeart/2018/2/layout/IconVerticalSolidList"/>
    <dgm:cxn modelId="{66E33023-91AB-4620-ABB0-76E8ECC1DD05}" type="presParOf" srcId="{F8A950A1-9CE3-4D23-9BFE-9B2E96352EB5}" destId="{1A3B04E7-188B-43D0-8649-7CF20FD2A849}" srcOrd="1" destOrd="0" presId="urn:microsoft.com/office/officeart/2018/2/layout/IconVerticalSolidList"/>
    <dgm:cxn modelId="{EB82B107-90A5-4EB8-8A81-EE435D913F22}" type="presParOf" srcId="{F8A950A1-9CE3-4D23-9BFE-9B2E96352EB5}" destId="{F4975CB0-6B1A-4797-A2EC-C156AB7CB244}" srcOrd="2" destOrd="0" presId="urn:microsoft.com/office/officeart/2018/2/layout/IconVerticalSolidList"/>
    <dgm:cxn modelId="{671FFAA3-D4FF-43DE-82CF-39DD8956B455}" type="presParOf" srcId="{F8A950A1-9CE3-4D23-9BFE-9B2E96352EB5}" destId="{C5F828E2-B95E-480B-A0CE-0E4CBED4B009}" srcOrd="3" destOrd="0" presId="urn:microsoft.com/office/officeart/2018/2/layout/IconVerticalSolidList"/>
    <dgm:cxn modelId="{1F88EFC8-F1FD-4A57-B5CC-ED237378E820}" type="presParOf" srcId="{A2B45F9A-F7C4-43A0-8CB1-F242769A344D}" destId="{2545D3E7-89AB-44D7-9639-B4F6F93DDA75}" srcOrd="3" destOrd="0" presId="urn:microsoft.com/office/officeart/2018/2/layout/IconVerticalSolidList"/>
    <dgm:cxn modelId="{D49F3AC4-8B6C-4720-A484-22BCBA9B3751}" type="presParOf" srcId="{A2B45F9A-F7C4-43A0-8CB1-F242769A344D}" destId="{8B120706-BAD8-4A23-A677-73BF3010A57D}" srcOrd="4" destOrd="0" presId="urn:microsoft.com/office/officeart/2018/2/layout/IconVerticalSolidList"/>
    <dgm:cxn modelId="{0398D2E1-BE33-47D1-9D0A-413150EF11B9}" type="presParOf" srcId="{8B120706-BAD8-4A23-A677-73BF3010A57D}" destId="{D7C657E4-8594-4038-A2B0-EC5CEEF8D648}" srcOrd="0" destOrd="0" presId="urn:microsoft.com/office/officeart/2018/2/layout/IconVerticalSolidList"/>
    <dgm:cxn modelId="{60C1FCB7-A280-4C53-A59C-B3D355867AC4}" type="presParOf" srcId="{8B120706-BAD8-4A23-A677-73BF3010A57D}" destId="{FFE2877C-919D-41C2-BF42-01E7ADAF857D}" srcOrd="1" destOrd="0" presId="urn:microsoft.com/office/officeart/2018/2/layout/IconVerticalSolidList"/>
    <dgm:cxn modelId="{E1AD29CC-1D0E-41FA-8771-59801C1F1023}" type="presParOf" srcId="{8B120706-BAD8-4A23-A677-73BF3010A57D}" destId="{BC0309D5-A6CB-44B7-914D-985DDF061A21}" srcOrd="2" destOrd="0" presId="urn:microsoft.com/office/officeart/2018/2/layout/IconVerticalSolidList"/>
    <dgm:cxn modelId="{3E3B281E-7E7E-46B9-8DD5-7208E7312D8B}" type="presParOf" srcId="{8B120706-BAD8-4A23-A677-73BF3010A57D}" destId="{03A5294E-2B5F-49D1-AE09-3E361D1B2DEA}" srcOrd="3" destOrd="0" presId="urn:microsoft.com/office/officeart/2018/2/layout/IconVerticalSolidList"/>
    <dgm:cxn modelId="{4B6D4211-138E-4CAF-9BB6-45636B23797A}" type="presParOf" srcId="{A2B45F9A-F7C4-43A0-8CB1-F242769A344D}" destId="{36FBE59C-BCBC-4CDF-BD06-DBE04825D510}" srcOrd="5" destOrd="0" presId="urn:microsoft.com/office/officeart/2018/2/layout/IconVerticalSolidList"/>
    <dgm:cxn modelId="{9B21D4BA-DBB7-4DF1-AFA1-05E981288FAE}" type="presParOf" srcId="{A2B45F9A-F7C4-43A0-8CB1-F242769A344D}" destId="{D6398D86-3AC7-4638-B497-1697055DA52C}" srcOrd="6" destOrd="0" presId="urn:microsoft.com/office/officeart/2018/2/layout/IconVerticalSolidList"/>
    <dgm:cxn modelId="{1B246ADE-72E9-47F5-B1D3-2A0222AD2D7C}" type="presParOf" srcId="{D6398D86-3AC7-4638-B497-1697055DA52C}" destId="{4A186740-CEDD-48AB-99A7-947F725C9074}" srcOrd="0" destOrd="0" presId="urn:microsoft.com/office/officeart/2018/2/layout/IconVerticalSolidList"/>
    <dgm:cxn modelId="{0454D150-D0B6-4AE9-BC4A-52CADFC881E3}" type="presParOf" srcId="{D6398D86-3AC7-4638-B497-1697055DA52C}" destId="{31E56FB8-5D58-4E13-B622-767D6DBD6E9D}" srcOrd="1" destOrd="0" presId="urn:microsoft.com/office/officeart/2018/2/layout/IconVerticalSolidList"/>
    <dgm:cxn modelId="{35679E45-64A8-4F4B-8ACB-7ED8A15C3223}" type="presParOf" srcId="{D6398D86-3AC7-4638-B497-1697055DA52C}" destId="{71FB30CE-0DDD-4F5C-8ED7-7F7FB0CF6720}" srcOrd="2" destOrd="0" presId="urn:microsoft.com/office/officeart/2018/2/layout/IconVerticalSolidList"/>
    <dgm:cxn modelId="{F821A9F8-B6BE-40C5-B67B-20F1A9AC4D85}" type="presParOf" srcId="{D6398D86-3AC7-4638-B497-1697055DA52C}" destId="{AFFCD239-1400-46EE-BBB9-2DF940108E10}" srcOrd="3" destOrd="0" presId="urn:microsoft.com/office/officeart/2018/2/layout/IconVerticalSolidList"/>
    <dgm:cxn modelId="{548BE689-03E6-494A-B009-4BB3D5D0D7EE}" type="presParOf" srcId="{A2B45F9A-F7C4-43A0-8CB1-F242769A344D}" destId="{E60BD3EA-4804-403B-A943-08069265DEAE}" srcOrd="7" destOrd="0" presId="urn:microsoft.com/office/officeart/2018/2/layout/IconVerticalSolidList"/>
    <dgm:cxn modelId="{7BF94AD0-6B91-49F1-AECA-CB71C18723D0}" type="presParOf" srcId="{A2B45F9A-F7C4-43A0-8CB1-F242769A344D}" destId="{77676E31-6867-412D-A59E-77F453D6507B}" srcOrd="8" destOrd="0" presId="urn:microsoft.com/office/officeart/2018/2/layout/IconVerticalSolidList"/>
    <dgm:cxn modelId="{4CF62C60-A273-4761-99E9-1A8E2E4B623B}" type="presParOf" srcId="{77676E31-6867-412D-A59E-77F453D6507B}" destId="{B8B09CAB-0EB2-4BCD-ADCF-E9D3230D06EC}" srcOrd="0" destOrd="0" presId="urn:microsoft.com/office/officeart/2018/2/layout/IconVerticalSolidList"/>
    <dgm:cxn modelId="{4F27B7F0-837C-4146-8BAB-67C47AD20F7F}" type="presParOf" srcId="{77676E31-6867-412D-A59E-77F453D6507B}" destId="{011CE88C-DBC6-4E63-B63C-4FCA0788D18A}" srcOrd="1" destOrd="0" presId="urn:microsoft.com/office/officeart/2018/2/layout/IconVerticalSolidList"/>
    <dgm:cxn modelId="{21BFC598-3414-4EB5-8ED8-88DA43734276}" type="presParOf" srcId="{77676E31-6867-412D-A59E-77F453D6507B}" destId="{12879800-80AC-426E-B682-888AE8081061}" srcOrd="2" destOrd="0" presId="urn:microsoft.com/office/officeart/2018/2/layout/IconVerticalSolidList"/>
    <dgm:cxn modelId="{1A5F93DB-4973-404E-8A4D-918A01F97186}" type="presParOf" srcId="{77676E31-6867-412D-A59E-77F453D6507B}" destId="{5907C533-6F00-4557-ACCD-3EE0B442BD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C0847-CDD8-47E1-907B-CA0B79EA373C}">
      <dsp:nvSpPr>
        <dsp:cNvPr id="0" name=""/>
        <dsp:cNvSpPr/>
      </dsp:nvSpPr>
      <dsp:spPr>
        <a:xfrm rot="16200000">
          <a:off x="863481" y="-863481"/>
          <a:ext cx="1951048" cy="3678011"/>
        </a:xfrm>
        <a:prstGeom prst="round1Rect">
          <a:avLst/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Attendance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10%</a:t>
          </a:r>
        </a:p>
      </dsp:txBody>
      <dsp:txXfrm rot="5400000">
        <a:off x="0" y="0"/>
        <a:ext cx="3678011" cy="1463286"/>
      </dsp:txXfrm>
    </dsp:sp>
    <dsp:sp modelId="{E7484152-088E-4572-AC62-9DA14AE909E1}">
      <dsp:nvSpPr>
        <dsp:cNvPr id="0" name=""/>
        <dsp:cNvSpPr/>
      </dsp:nvSpPr>
      <dsp:spPr>
        <a:xfrm>
          <a:off x="3678011" y="0"/>
          <a:ext cx="3678011" cy="1951048"/>
        </a:xfrm>
        <a:prstGeom prst="round1Rect">
          <a:avLst/>
        </a:prstGeom>
        <a:solidFill>
          <a:srgbClr val="92D05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Midterm Exam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10%</a:t>
          </a:r>
        </a:p>
      </dsp:txBody>
      <dsp:txXfrm>
        <a:off x="3678011" y="0"/>
        <a:ext cx="3678011" cy="1463286"/>
      </dsp:txXfrm>
    </dsp:sp>
    <dsp:sp modelId="{20699EA7-AB01-41E5-AC24-B032CA326B45}">
      <dsp:nvSpPr>
        <dsp:cNvPr id="0" name=""/>
        <dsp:cNvSpPr/>
      </dsp:nvSpPr>
      <dsp:spPr>
        <a:xfrm rot="10800000">
          <a:off x="0" y="1951048"/>
          <a:ext cx="3678011" cy="1951048"/>
        </a:xfrm>
        <a:prstGeom prst="round1Rect">
          <a:avLst/>
        </a:prstGeom>
        <a:solidFill>
          <a:srgbClr val="00B0F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Group Project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25%</a:t>
          </a:r>
        </a:p>
      </dsp:txBody>
      <dsp:txXfrm rot="10800000">
        <a:off x="0" y="2438810"/>
        <a:ext cx="3678011" cy="1463286"/>
      </dsp:txXfrm>
    </dsp:sp>
    <dsp:sp modelId="{FA8414D5-49EF-43BF-8D86-AACB668D2D52}">
      <dsp:nvSpPr>
        <dsp:cNvPr id="0" name=""/>
        <dsp:cNvSpPr/>
      </dsp:nvSpPr>
      <dsp:spPr>
        <a:xfrm rot="5400000">
          <a:off x="4541492" y="1087566"/>
          <a:ext cx="1951048" cy="3678011"/>
        </a:xfrm>
        <a:prstGeom prst="round1Rect">
          <a:avLst/>
        </a:prstGeom>
        <a:solidFill>
          <a:srgbClr val="FF0000"/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Final Exam</a:t>
          </a:r>
        </a:p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30%</a:t>
          </a:r>
        </a:p>
      </dsp:txBody>
      <dsp:txXfrm rot="-5400000">
        <a:off x="3678011" y="2438809"/>
        <a:ext cx="3678011" cy="1463286"/>
      </dsp:txXfrm>
    </dsp:sp>
    <dsp:sp modelId="{283148E0-B413-44B1-AC03-FAB99E6AE4D7}">
      <dsp:nvSpPr>
        <dsp:cNvPr id="0" name=""/>
        <dsp:cNvSpPr/>
      </dsp:nvSpPr>
      <dsp:spPr>
        <a:xfrm>
          <a:off x="2574607" y="1463286"/>
          <a:ext cx="2206806" cy="975524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Report 25%</a:t>
          </a:r>
        </a:p>
      </dsp:txBody>
      <dsp:txXfrm>
        <a:off x="2622228" y="1510907"/>
        <a:ext cx="2111564" cy="8802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69BAD5-73AD-4EDA-B6FF-06D7C60F7C39}">
      <dsp:nvSpPr>
        <dsp:cNvPr id="0" name=""/>
        <dsp:cNvSpPr/>
      </dsp:nvSpPr>
      <dsp:spPr>
        <a:xfrm rot="10800000">
          <a:off x="1678592" y="2646"/>
          <a:ext cx="5269992" cy="1397403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21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effectLst/>
              <a:latin typeface="Söhne"/>
            </a:rPr>
            <a:t>Copy from your friends</a:t>
          </a:r>
        </a:p>
      </dsp:txBody>
      <dsp:txXfrm rot="10800000">
        <a:off x="2027943" y="2646"/>
        <a:ext cx="4920641" cy="1397403"/>
      </dsp:txXfrm>
    </dsp:sp>
    <dsp:sp modelId="{A9E53A8C-6C75-4AC2-9077-BE22DBFF78FA}">
      <dsp:nvSpPr>
        <dsp:cNvPr id="0" name=""/>
        <dsp:cNvSpPr/>
      </dsp:nvSpPr>
      <dsp:spPr>
        <a:xfrm>
          <a:off x="716703" y="0"/>
          <a:ext cx="1404754" cy="1397403"/>
        </a:xfrm>
        <a:prstGeom prst="ellipse">
          <a:avLst/>
        </a:prstGeom>
        <a:blipFill rotWithShape="1">
          <a:blip xmlns:r="http://schemas.openxmlformats.org/officeDocument/2006/relationships" r:embed="rId1"/>
          <a:srcRect/>
          <a:stretch>
            <a:fillRect l="-25000" r="-2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5D93B5D-3122-452C-9AAE-4544DAF46C1D}">
      <dsp:nvSpPr>
        <dsp:cNvPr id="0" name=""/>
        <dsp:cNvSpPr/>
      </dsp:nvSpPr>
      <dsp:spPr>
        <a:xfrm rot="10800000">
          <a:off x="1676754" y="1817186"/>
          <a:ext cx="5269992" cy="1397403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21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effectLst/>
              <a:latin typeface="Söhne"/>
            </a:rPr>
            <a:t>Copy from the Internet</a:t>
          </a:r>
          <a:endParaRPr lang="en-US" sz="3900" kern="1200" dirty="0"/>
        </a:p>
      </dsp:txBody>
      <dsp:txXfrm rot="10800000">
        <a:off x="2026105" y="1817186"/>
        <a:ext cx="4920641" cy="1397403"/>
      </dsp:txXfrm>
    </dsp:sp>
    <dsp:sp modelId="{356DAE67-F656-4401-967E-02EAEECAC399}">
      <dsp:nvSpPr>
        <dsp:cNvPr id="0" name=""/>
        <dsp:cNvSpPr/>
      </dsp:nvSpPr>
      <dsp:spPr>
        <a:xfrm>
          <a:off x="485859" y="1936692"/>
          <a:ext cx="1397403" cy="13974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4549952-BC15-4836-8C7D-2957DD770DB7}">
      <dsp:nvSpPr>
        <dsp:cNvPr id="0" name=""/>
        <dsp:cNvSpPr/>
      </dsp:nvSpPr>
      <dsp:spPr>
        <a:xfrm rot="10800000">
          <a:off x="1676754" y="3631725"/>
          <a:ext cx="5269992" cy="1397403"/>
        </a:xfrm>
        <a:prstGeom prst="homePlate">
          <a:avLst/>
        </a:prstGeom>
        <a:solidFill>
          <a:schemeClr val="accent2">
            <a:lumMod val="7500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16216" tIns="148590" rIns="277368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b="0" i="0" kern="1200" dirty="0">
              <a:effectLst/>
              <a:latin typeface="Söhne"/>
            </a:rPr>
            <a:t>Use ChatGPT.</a:t>
          </a:r>
          <a:endParaRPr lang="en-US" sz="3900" kern="1200" dirty="0"/>
        </a:p>
      </dsp:txBody>
      <dsp:txXfrm rot="10800000">
        <a:off x="2026105" y="3631725"/>
        <a:ext cx="4920641" cy="1397403"/>
      </dsp:txXfrm>
    </dsp:sp>
    <dsp:sp modelId="{154E02D2-B807-47F7-87B4-A326113B8CA2}">
      <dsp:nvSpPr>
        <dsp:cNvPr id="0" name=""/>
        <dsp:cNvSpPr/>
      </dsp:nvSpPr>
      <dsp:spPr>
        <a:xfrm>
          <a:off x="467972" y="3607522"/>
          <a:ext cx="1397403" cy="139740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ACB18-B799-4DDA-9CAF-29466F40289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608E1-9BDA-4210-8272-12475272015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F97BA-80F8-4570-8A78-704C6FC5E7F2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What is your name?</a:t>
          </a:r>
          <a:endParaRPr lang="en-US" sz="2200" kern="1200"/>
        </a:p>
      </dsp:txBody>
      <dsp:txXfrm>
        <a:off x="1057183" y="1805"/>
        <a:ext cx="9458416" cy="915310"/>
      </dsp:txXfrm>
    </dsp:sp>
    <dsp:sp modelId="{ECC8D1CD-25E2-4719-99F9-C49DFA9C2B37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2BFCA6-B255-422B-9D27-35295A8F2611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5AC01-C597-4AB5-9F1D-19D59CCB5AA4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Why did you choose this course?</a:t>
          </a:r>
          <a:endParaRPr lang="en-US" sz="2200" kern="1200"/>
        </a:p>
      </dsp:txBody>
      <dsp:txXfrm>
        <a:off x="1057183" y="1145944"/>
        <a:ext cx="9458416" cy="915310"/>
      </dsp:txXfrm>
    </dsp:sp>
    <dsp:sp modelId="{0324775F-345F-4A2B-9CED-F903BD7A97AC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DB468-B6F1-4CFC-B86C-5E672C1AA880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6F7F5E-A54D-47AD-80D9-E51E148DF477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What computer languages do you know?</a:t>
          </a:r>
          <a:endParaRPr lang="en-US" sz="2200" kern="1200"/>
        </a:p>
      </dsp:txBody>
      <dsp:txXfrm>
        <a:off x="1057183" y="2290082"/>
        <a:ext cx="9458416" cy="915310"/>
      </dsp:txXfrm>
    </dsp:sp>
    <dsp:sp modelId="{7BAD7D39-9D12-41C7-AF9D-7BD4556EB32E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E39F64-09D0-4523-9424-9A61A58A453D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0EDCBF-A7F0-46FD-AB60-B2B70F7156C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What are your expectations for this course?</a:t>
          </a:r>
          <a:endParaRPr lang="en-US" sz="2200" kern="1200" dirty="0"/>
        </a:p>
      </dsp:txBody>
      <dsp:txXfrm>
        <a:off x="1057183" y="3434221"/>
        <a:ext cx="9458416" cy="9153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2F9214-45D7-054C-9D5D-1DB5B02219AD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Understand the fundamentals of data processing</a:t>
          </a:r>
          <a:endParaRPr lang="en-US" sz="2200" kern="1200"/>
        </a:p>
      </dsp:txBody>
      <dsp:txXfrm>
        <a:off x="0" y="1401973"/>
        <a:ext cx="3414946" cy="2213643"/>
      </dsp:txXfrm>
    </dsp:sp>
    <dsp:sp modelId="{58338901-B406-2C4A-96A7-1D588AB23D3F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16152" y="531030"/>
        <a:ext cx="782641" cy="782641"/>
      </dsp:txXfrm>
    </dsp:sp>
    <dsp:sp modelId="{054F4F28-2454-334B-8630-17775D0C475E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2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2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8C3DED-DAB2-B048-B140-94B37A630C37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Learn how to implement data processing using programming</a:t>
          </a:r>
          <a:endParaRPr lang="en-US" sz="2200" kern="1200"/>
        </a:p>
      </dsp:txBody>
      <dsp:txXfrm>
        <a:off x="3756441" y="1401973"/>
        <a:ext cx="3414946" cy="2213643"/>
      </dsp:txXfrm>
    </dsp:sp>
    <dsp:sp modelId="{08BFD22C-D883-C446-B960-FE482426D206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72593" y="531030"/>
        <a:ext cx="782641" cy="782641"/>
      </dsp:txXfrm>
    </dsp:sp>
    <dsp:sp modelId="{474AAF9C-6F76-7344-9BFB-40C8C7677A3F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8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8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A32E7-1631-E34E-BAE9-C9BA0F2A0896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Apply techniques for cleaning, transforming, and analyzing real-world data</a:t>
          </a:r>
          <a:endParaRPr lang="en-US" sz="2200" kern="1200"/>
        </a:p>
      </dsp:txBody>
      <dsp:txXfrm>
        <a:off x="7512882" y="1401973"/>
        <a:ext cx="3414946" cy="2213643"/>
      </dsp:txXfrm>
    </dsp:sp>
    <dsp:sp modelId="{D8AEB56E-AA08-5B44-914D-0449949FB879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0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0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829034" y="531030"/>
        <a:ext cx="782641" cy="782641"/>
      </dsp:txXfrm>
    </dsp:sp>
    <dsp:sp modelId="{30D13581-76BB-6B48-B5C2-FCD5EBA2B468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39EFC1-AD99-4411-8ED6-0B70FFC1517C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12ADD1-41C4-4DAA-9E96-7E1FCEA57A7E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Over </a:t>
          </a:r>
          <a:r>
            <a:rPr lang="en-GB" sz="1700" b="1" kern="1200"/>
            <a:t>2.5 quintillion bytes of data</a:t>
          </a:r>
          <a:r>
            <a:rPr lang="en-GB" sz="1700" kern="1200"/>
            <a:t> are generated every day</a:t>
          </a:r>
          <a:endParaRPr lang="en-US" sz="1700" kern="1200"/>
        </a:p>
      </dsp:txBody>
      <dsp:txXfrm>
        <a:off x="59990" y="2402242"/>
        <a:ext cx="3226223" cy="720000"/>
      </dsp:txXfrm>
    </dsp:sp>
    <dsp:sp modelId="{C5738BC6-E1FE-4CA6-87A9-8847725E416A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716D1-C4EE-4D46-A87B-1369B7921CF4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Critical for </a:t>
          </a:r>
          <a:r>
            <a:rPr lang="en-GB" sz="1700" b="1" kern="1200"/>
            <a:t>AI, Big Data, IoT, and analytics</a:t>
          </a:r>
          <a:endParaRPr lang="en-US" sz="1700" kern="1200"/>
        </a:p>
      </dsp:txBody>
      <dsp:txXfrm>
        <a:off x="3850802" y="2402242"/>
        <a:ext cx="3226223" cy="720000"/>
      </dsp:txXfrm>
    </dsp:sp>
    <dsp:sp modelId="{75A723E5-BB74-435D-8DA7-F2EED4579DD4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FC6977-1420-41AF-B4EC-9D82E48B5BEE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Key to </a:t>
          </a:r>
          <a:r>
            <a:rPr lang="en-GB" sz="1700" b="1" kern="1200"/>
            <a:t>business decisions, research, healthcare, finance, and transportation</a:t>
          </a:r>
          <a:endParaRPr lang="en-US" sz="1700" kern="1200"/>
        </a:p>
      </dsp:txBody>
      <dsp:txXfrm>
        <a:off x="7641615" y="2402242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6333B8-573E-4EBB-A105-E96AFDC32AD4}">
      <dsp:nvSpPr>
        <dsp:cNvPr id="0" name=""/>
        <dsp:cNvSpPr/>
      </dsp:nvSpPr>
      <dsp:spPr>
        <a:xfrm>
          <a:off x="0" y="417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A6F261-8B9A-4339-B9D3-4454ADCF0594}">
      <dsp:nvSpPr>
        <dsp:cNvPr id="0" name=""/>
        <dsp:cNvSpPr/>
      </dsp:nvSpPr>
      <dsp:spPr>
        <a:xfrm>
          <a:off x="268742" y="204061"/>
          <a:ext cx="488622" cy="48862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B6919-4C0A-4F81-8769-28AD3BE611A0}">
      <dsp:nvSpPr>
        <dsp:cNvPr id="0" name=""/>
        <dsp:cNvSpPr/>
      </dsp:nvSpPr>
      <dsp:spPr>
        <a:xfrm>
          <a:off x="1026106" y="417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Python for data processing</a:t>
          </a:r>
          <a:endParaRPr lang="en-US" sz="1900" kern="1200"/>
        </a:p>
      </dsp:txBody>
      <dsp:txXfrm>
        <a:off x="1026106" y="4170"/>
        <a:ext cx="5625146" cy="888403"/>
      </dsp:txXfrm>
    </dsp:sp>
    <dsp:sp modelId="{006F93C6-53AE-4EEE-B4E8-869EC94860A8}">
      <dsp:nvSpPr>
        <dsp:cNvPr id="0" name=""/>
        <dsp:cNvSpPr/>
      </dsp:nvSpPr>
      <dsp:spPr>
        <a:xfrm>
          <a:off x="0" y="1114675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3B04E7-188B-43D0-8649-7CF20FD2A849}">
      <dsp:nvSpPr>
        <dsp:cNvPr id="0" name=""/>
        <dsp:cNvSpPr/>
      </dsp:nvSpPr>
      <dsp:spPr>
        <a:xfrm>
          <a:off x="268742" y="1314566"/>
          <a:ext cx="488622" cy="48862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828E2-B95E-480B-A0CE-0E4CBED4B009}">
      <dsp:nvSpPr>
        <dsp:cNvPr id="0" name=""/>
        <dsp:cNvSpPr/>
      </dsp:nvSpPr>
      <dsp:spPr>
        <a:xfrm>
          <a:off x="1026106" y="1114675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Libraries: </a:t>
          </a:r>
          <a:r>
            <a:rPr lang="en-GB" sz="1900" b="1" kern="1200"/>
            <a:t>pandas</a:t>
          </a:r>
          <a:r>
            <a:rPr lang="en-GB" sz="1900" kern="1200"/>
            <a:t>, </a:t>
          </a:r>
          <a:r>
            <a:rPr lang="en-GB" sz="1900" b="1" kern="1200"/>
            <a:t>numpy</a:t>
          </a:r>
          <a:r>
            <a:rPr lang="en-GB" sz="1900" kern="1200"/>
            <a:t>, </a:t>
          </a:r>
          <a:r>
            <a:rPr lang="en-GB" sz="1900" b="1" kern="1200"/>
            <a:t>matplotlib</a:t>
          </a:r>
          <a:endParaRPr lang="en-US" sz="1900" kern="1200"/>
        </a:p>
      </dsp:txBody>
      <dsp:txXfrm>
        <a:off x="1026106" y="1114675"/>
        <a:ext cx="5625146" cy="888403"/>
      </dsp:txXfrm>
    </dsp:sp>
    <dsp:sp modelId="{D7C657E4-8594-4038-A2B0-EC5CEEF8D648}">
      <dsp:nvSpPr>
        <dsp:cNvPr id="0" name=""/>
        <dsp:cNvSpPr/>
      </dsp:nvSpPr>
      <dsp:spPr>
        <a:xfrm>
          <a:off x="0" y="2225180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E2877C-919D-41C2-BF42-01E7ADAF857D}">
      <dsp:nvSpPr>
        <dsp:cNvPr id="0" name=""/>
        <dsp:cNvSpPr/>
      </dsp:nvSpPr>
      <dsp:spPr>
        <a:xfrm>
          <a:off x="268742" y="2425070"/>
          <a:ext cx="488622" cy="48862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A5294E-2B5F-49D1-AE09-3E361D1B2DEA}">
      <dsp:nvSpPr>
        <dsp:cNvPr id="0" name=""/>
        <dsp:cNvSpPr/>
      </dsp:nvSpPr>
      <dsp:spPr>
        <a:xfrm>
          <a:off x="1026106" y="2225180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Data Cleaning, Transformation, and Aggregation</a:t>
          </a:r>
          <a:endParaRPr lang="en-US" sz="1900" kern="1200"/>
        </a:p>
      </dsp:txBody>
      <dsp:txXfrm>
        <a:off x="1026106" y="2225180"/>
        <a:ext cx="5625146" cy="888403"/>
      </dsp:txXfrm>
    </dsp:sp>
    <dsp:sp modelId="{4A186740-CEDD-48AB-99A7-947F725C9074}">
      <dsp:nvSpPr>
        <dsp:cNvPr id="0" name=""/>
        <dsp:cNvSpPr/>
      </dsp:nvSpPr>
      <dsp:spPr>
        <a:xfrm>
          <a:off x="0" y="3335684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56FB8-5D58-4E13-B622-767D6DBD6E9D}">
      <dsp:nvSpPr>
        <dsp:cNvPr id="0" name=""/>
        <dsp:cNvSpPr/>
      </dsp:nvSpPr>
      <dsp:spPr>
        <a:xfrm>
          <a:off x="268742" y="3535575"/>
          <a:ext cx="488622" cy="48862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CD239-1400-46EE-BBB9-2DF940108E10}">
      <dsp:nvSpPr>
        <dsp:cNvPr id="0" name=""/>
        <dsp:cNvSpPr/>
      </dsp:nvSpPr>
      <dsp:spPr>
        <a:xfrm>
          <a:off x="1026106" y="3335684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Introduction to Big Data tools: </a:t>
          </a:r>
          <a:r>
            <a:rPr lang="en-GB" sz="1900" b="1" kern="1200"/>
            <a:t>Spark, Hadoop</a:t>
          </a:r>
          <a:endParaRPr lang="en-US" sz="1900" kern="1200"/>
        </a:p>
      </dsp:txBody>
      <dsp:txXfrm>
        <a:off x="1026106" y="3335684"/>
        <a:ext cx="5625146" cy="888403"/>
      </dsp:txXfrm>
    </dsp:sp>
    <dsp:sp modelId="{B8B09CAB-0EB2-4BCD-ADCF-E9D3230D06EC}">
      <dsp:nvSpPr>
        <dsp:cNvPr id="0" name=""/>
        <dsp:cNvSpPr/>
      </dsp:nvSpPr>
      <dsp:spPr>
        <a:xfrm>
          <a:off x="0" y="4446189"/>
          <a:ext cx="6651253" cy="8884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CE88C-DBC6-4E63-B63C-4FCA0788D18A}">
      <dsp:nvSpPr>
        <dsp:cNvPr id="0" name=""/>
        <dsp:cNvSpPr/>
      </dsp:nvSpPr>
      <dsp:spPr>
        <a:xfrm>
          <a:off x="268742" y="4646080"/>
          <a:ext cx="488622" cy="48862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7C533-6F00-4557-ACCD-3EE0B442BDEE}">
      <dsp:nvSpPr>
        <dsp:cNvPr id="0" name=""/>
        <dsp:cNvSpPr/>
      </dsp:nvSpPr>
      <dsp:spPr>
        <a:xfrm>
          <a:off x="1026106" y="4446189"/>
          <a:ext cx="5625146" cy="8884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023" tIns="94023" rIns="94023" bIns="9402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Real-world projects: </a:t>
          </a:r>
          <a:r>
            <a:rPr lang="en-GB" sz="1900" b="1" kern="1200"/>
            <a:t>Visualization, Analysis, Reporting</a:t>
          </a:r>
          <a:endParaRPr lang="en-US" sz="1900" kern="1200"/>
        </a:p>
      </dsp:txBody>
      <dsp:txXfrm>
        <a:off x="1026106" y="4446189"/>
        <a:ext cx="5625146" cy="888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7887F-C53B-4DE1-9370-1753628A27D5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2CA77-D249-42F0-B99C-E07DDDA4F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13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CA77-D249-42F0-B99C-E07DDDA4F3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66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CA77-D249-42F0-B99C-E07DDDA4F35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7599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CA77-D249-42F0-B99C-E07DDDA4F35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095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CA77-D249-42F0-B99C-E07DDDA4F35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8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92CA77-D249-42F0-B99C-E07DDDA4F35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218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2DC5C-94E6-A11C-73FF-F52A4FAFB8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120119-5237-AB3C-3C3C-39EBA06AF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F4875-2249-6723-A2B6-15332B4C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DCBF0-2112-8F14-D974-0ACFBA53E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E796C5-D521-DB1B-7E0C-5034E83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45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D53C2C-6714-59DF-4A94-3D15B6D07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398F63-5DB9-0094-8924-BE36563D2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F6C787-B18E-3EE2-8A32-19936C58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B2CF61-9AB7-A364-ABFB-995105FF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E019DD-26C6-A8E8-17C8-991490E7C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3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2709309-0DE7-1E0C-C4AD-822263F81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0353F6-0FA1-E897-6BB2-C3A18384A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E8379F-A632-8A0F-E3DA-931250849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46D39C-D778-4C01-CAE8-6D812312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3A061A-033D-FF0C-3F6E-95DFE51A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C1491-EBD8-2ED0-4E33-6721C4D5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EADC29-BDAC-9408-D39D-32F4D2512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A7C13-81B8-6B77-6E2C-58027CE5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DF773C-CA87-FF6B-0F23-9ECA2F036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4DB05B-1862-DB30-2BC0-74F21065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8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5242EF-1FC8-FCA8-1AFB-4C4FCB6E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B47787-4DBF-F5A4-97DC-0E03CE5F3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58C210-C3FD-E2D9-71D6-FD4820E0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029D8B-478F-22B2-C45D-1383AF5EB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AD5328-C0C4-0E81-6D29-BFB2920F6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9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F5047-C102-185D-BCF8-C02A49895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75A79-F86D-D22A-C73C-D202084748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FA7A36E-1671-A5A7-E133-68F6647C1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56634E-ED97-1BE7-BAD9-BDF92E04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85A2D5-47EF-EC9C-2618-3B6A84518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6616DA-E755-FAAF-E58C-F0EE0A9A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75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8A9847-9141-EAE9-FCA3-9ADBDFC7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2C699B-8A26-55CB-ECB1-3D9742537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06B0E88-9A88-A133-D112-E6442B60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6AF254-C63F-3695-DAF7-1C1DB5185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33C82BF-096C-3D77-28B9-40FBF781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C367937-1BB3-0584-19B5-4C49A05A6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0CBF1B7-5621-8767-A810-7D51C3DC2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93D085-BEED-E8B4-4C67-37C7CE81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32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B28AD8-FCEC-B6D7-5980-9AF19049E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CA10ED-B31D-EE30-9E18-AFA00177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3BD09A9-20B4-7ECA-3038-D09DB167C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537660-4D84-7D72-EFE3-D9A6C94FC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974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4CB510-F775-2780-9F1B-5241E8444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0501CB-4196-BF09-DC7D-7BAF7233A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D17BC6-1C05-F05A-4452-40C19364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0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3DAADB-33D1-3CA2-5018-7241D5D9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704BA5-77E6-D9FD-F4CF-376CB8CC9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2B160D-77BE-7C80-ABB1-E5103C4F0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B51CDC-07B3-1C15-FB89-BB91403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2C9735-4BAA-C7C0-3654-0D8F82855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CD2177-D7EF-BDA2-F84D-818B2A7F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56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3E537-FAC4-B2B5-D06F-EF6745D8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EFA14B-4A0A-60B7-4CD3-AF47281B9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3BE8C8A-95CB-A76A-BEA3-D45E165F2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A40799-2844-7E7D-A4BB-E0689048A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5C207B-2526-6CA3-BDC5-EAE77E07E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552BAF-838E-95BC-AD6C-5F57DBC1A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572FA9-2B6B-8501-BA14-B1783F42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6D5F33-CD9E-E589-4CB7-A7B05957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CD46C8-8912-F58E-6D8C-460B44B0F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909CA-8804-4D78-961D-639C9728F58F}" type="datetimeFigureOut">
              <a:rPr lang="en-US" smtClean="0"/>
              <a:t>9/4/25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897ADF-96A1-6BB2-199D-84851567F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57C00-4586-D98E-391A-9F8D8B4656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10412-DD46-4BE9-8919-118BE1485B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80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6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A9CAF2F-2E7B-F1B7-ED65-AB5FEFFC6011}"/>
              </a:ext>
            </a:extLst>
          </p:cNvPr>
          <p:cNvSpPr>
            <a:spLocks/>
          </p:cNvSpPr>
          <p:nvPr/>
        </p:nvSpPr>
        <p:spPr>
          <a:xfrm>
            <a:off x="315273" y="1219677"/>
            <a:ext cx="5780727" cy="3230763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atin typeface="+mj-lt"/>
                <a:ea typeface="+mj-ea"/>
                <a:cs typeface="+mj-cs"/>
              </a:rPr>
              <a:t>Introduction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atin typeface="+mj-lt"/>
                <a:ea typeface="+mj-ea"/>
                <a:cs typeface="+mj-cs"/>
              </a:rPr>
              <a:t>to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cap="all" dirty="0">
                <a:latin typeface="+mj-lt"/>
                <a:ea typeface="+mj-ea"/>
                <a:cs typeface="+mj-cs"/>
              </a:rPr>
              <a:t>Data Processing Programming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GB" dirty="0"/>
              <a:t> </a:t>
            </a:r>
            <a:endParaRPr lang="en-US" sz="5400" u="sng" cap="all" dirty="0">
              <a:latin typeface="+mj-lt"/>
              <a:ea typeface="+mj-ea"/>
              <a:cs typeface="+mj-cs"/>
            </a:endParaRPr>
          </a:p>
        </p:txBody>
      </p:sp>
      <p:cxnSp>
        <p:nvCxnSpPr>
          <p:cNvPr id="36" name="Straight Connector 2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CBBA57B-E960-71E4-F774-9F50E06C0172}"/>
              </a:ext>
            </a:extLst>
          </p:cNvPr>
          <p:cNvSpPr txBox="1"/>
          <p:nvPr/>
        </p:nvSpPr>
        <p:spPr>
          <a:xfrm>
            <a:off x="762000" y="5458691"/>
            <a:ext cx="4085665" cy="68369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457200" indent="-3429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Shakhnoza Muksimova</a:t>
            </a:r>
            <a:endParaRPr lang="en-US" sz="2000" cap="al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cap="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shakhnoza02@gachon.ac.kr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cap="all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0621422F-9A9B-011F-E6E6-4F5541B52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316" b="2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4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3C5EC5-9FF7-96A4-A2AB-7FF5A22CD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>
                <a:latin typeface="Söhne"/>
              </a:rPr>
              <a:t>Lectures: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350B72-AF26-410D-DD27-4ADE62F2B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meet at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10:00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am every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Thursday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 floor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room </a:t>
            </a:r>
            <a:r>
              <a:rPr lang="en-US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209</a:t>
            </a: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 the syllabus and policies carefully.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2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Reading assignments and lab materials will be posted online.</a:t>
            </a:r>
          </a:p>
        </p:txBody>
      </p:sp>
      <p:pic>
        <p:nvPicPr>
          <p:cNvPr id="5" name="Picture 4" descr="Desks in empty classroom">
            <a:extLst>
              <a:ext uri="{FF2B5EF4-FFF2-40B4-BE49-F238E27FC236}">
                <a16:creationId xmlns:a16="http://schemas.microsoft.com/office/drawing/2014/main" id="{572F056A-28C0-EB8F-B2E3-6E00E8D9D6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074" r="1069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499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B8BD61C8-8EAD-DB20-1F08-FAABC8C3A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2718940"/>
              </p:ext>
            </p:extLst>
          </p:nvPr>
        </p:nvGraphicFramePr>
        <p:xfrm>
          <a:off x="2351314" y="1510393"/>
          <a:ext cx="7356022" cy="3902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1AC2169-C1C1-2AF5-C6CC-650D9413F11D}"/>
              </a:ext>
            </a:extLst>
          </p:cNvPr>
          <p:cNvSpPr txBox="1"/>
          <p:nvPr/>
        </p:nvSpPr>
        <p:spPr>
          <a:xfrm>
            <a:off x="2039815" y="351692"/>
            <a:ext cx="6513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Söhne"/>
              </a:rPr>
              <a:t>Grading(tentative):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0E4E55-B313-CE89-0807-DE8DD81EE444}"/>
              </a:ext>
            </a:extLst>
          </p:cNvPr>
          <p:cNvSpPr txBox="1"/>
          <p:nvPr/>
        </p:nvSpPr>
        <p:spPr>
          <a:xfrm>
            <a:off x="1600200" y="5412489"/>
            <a:ext cx="6098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Those who miss 3 classes will be awarded an F.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96B66B-9593-1EE1-117F-0482AE3A5246}"/>
              </a:ext>
            </a:extLst>
          </p:cNvPr>
          <p:cNvSpPr txBox="1"/>
          <p:nvPr/>
        </p:nvSpPr>
        <p:spPr>
          <a:xfrm>
            <a:off x="1600200" y="6042073"/>
            <a:ext cx="9609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 and Programming projects will be posted online on the class webpage.</a:t>
            </a:r>
          </a:p>
        </p:txBody>
      </p:sp>
    </p:spTree>
    <p:extLst>
      <p:ext uri="{BB962C8B-B14F-4D97-AF65-F5344CB8AC3E}">
        <p14:creationId xmlns:p14="http://schemas.microsoft.com/office/powerpoint/2010/main" val="314172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824CE37E-FC32-60FA-53C3-F336DC665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9989118"/>
              </p:ext>
            </p:extLst>
          </p:nvPr>
        </p:nvGraphicFramePr>
        <p:xfrm>
          <a:off x="3405809" y="719668"/>
          <a:ext cx="7924800" cy="5031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A77BBCF-A0AF-48BC-C789-AB33EB5FF92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087" y="2634284"/>
            <a:ext cx="1707962" cy="162007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83DD462-3CB1-E034-4189-4FCFD9FBE6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5930" y="4277346"/>
            <a:ext cx="1523098" cy="1451113"/>
          </a:xfrm>
          <a:prstGeom prst="rect">
            <a:avLst/>
          </a:prstGeom>
        </p:spPr>
      </p:pic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4B1A5CE2-4AD0-A206-F64E-4032560D988D}"/>
              </a:ext>
            </a:extLst>
          </p:cNvPr>
          <p:cNvCxnSpPr>
            <a:cxnSpLocks/>
          </p:cNvCxnSpPr>
          <p:nvPr/>
        </p:nvCxnSpPr>
        <p:spPr>
          <a:xfrm flipV="1">
            <a:off x="2400212" y="1921565"/>
            <a:ext cx="1707962" cy="15074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FCBA530-7D26-A3AF-A052-717C7EC2F4D9}"/>
              </a:ext>
            </a:extLst>
          </p:cNvPr>
          <p:cNvCxnSpPr/>
          <p:nvPr/>
        </p:nvCxnSpPr>
        <p:spPr>
          <a:xfrm>
            <a:off x="2400212" y="3429000"/>
            <a:ext cx="14296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215F75AF-6645-4145-E98E-E79F160BF79D}"/>
              </a:ext>
            </a:extLst>
          </p:cNvPr>
          <p:cNvCxnSpPr/>
          <p:nvPr/>
        </p:nvCxnSpPr>
        <p:spPr>
          <a:xfrm>
            <a:off x="2400212" y="3459646"/>
            <a:ext cx="1429667" cy="1566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1A6FE3CA-4FDB-C9AA-5E55-9E8BB853D04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9543" t="8208" r="8557" b="7262"/>
          <a:stretch/>
        </p:blipFill>
        <p:spPr>
          <a:xfrm>
            <a:off x="375544" y="2465732"/>
            <a:ext cx="2024668" cy="198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082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833609-7971-9C7A-235B-85D97964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0D0D0D"/>
                </a:solidFill>
                <a:effectLst/>
                <a:latin typeface="Söhne"/>
              </a:rPr>
              <a:t>Self-Introduction:</a:t>
            </a:r>
            <a:endParaRPr lang="en-US" dirty="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FDBF2C02-449E-5A08-2E49-B4D23B76B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46695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038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1FE11-9043-77B0-9673-464349000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Course Objectives</a:t>
            </a:r>
            <a:br>
              <a:rPr lang="en-GB" sz="4000">
                <a:solidFill>
                  <a:srgbClr val="FFFFFF"/>
                </a:solidFill>
              </a:rPr>
            </a:b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880B7C-2A83-1F38-9BB4-1CBADB278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1855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022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CDE164-9B63-2A86-5241-E44C6D763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GB" sz="4000" b="1">
                <a:solidFill>
                  <a:srgbClr val="FFFFFF"/>
                </a:solidFill>
              </a:rPr>
              <a:t>Why Is It Important? 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0B7547B6-2118-2EF4-8622-9987D32F20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71195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8875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6D246-48D0-44B3-9AB6-74A1AC189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GB" b="1" dirty="0"/>
              <a:t>What Will You Learn in This Course?</a:t>
            </a:r>
            <a:br>
              <a:rPr lang="en-GB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111B50C-05F7-1CC6-9466-56C9BB2134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930707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9049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258</Words>
  <Application>Microsoft Macintosh PowerPoint</Application>
  <PresentationFormat>Widescreen</PresentationFormat>
  <Paragraphs>52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Söhne</vt:lpstr>
      <vt:lpstr>Aptos</vt:lpstr>
      <vt:lpstr>Aptos Display</vt:lpstr>
      <vt:lpstr>Arial</vt:lpstr>
      <vt:lpstr>Times New Roman</vt:lpstr>
      <vt:lpstr>Wingdings</vt:lpstr>
      <vt:lpstr>Тема Office</vt:lpstr>
      <vt:lpstr>PowerPoint Presentation</vt:lpstr>
      <vt:lpstr>Lectures:</vt:lpstr>
      <vt:lpstr>PowerPoint Presentation</vt:lpstr>
      <vt:lpstr>PowerPoint Presentation</vt:lpstr>
      <vt:lpstr>Self-Introduction:</vt:lpstr>
      <vt:lpstr>Course Objectives </vt:lpstr>
      <vt:lpstr>Why Is It Important? </vt:lpstr>
      <vt:lpstr>What Will You Learn in This Course?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Shakhnoza Muksimova</dc:creator>
  <cp:lastModifiedBy>Shakhnoza Muksimova</cp:lastModifiedBy>
  <cp:revision>12</cp:revision>
  <dcterms:created xsi:type="dcterms:W3CDTF">2024-03-05T03:12:03Z</dcterms:created>
  <dcterms:modified xsi:type="dcterms:W3CDTF">2025-09-04T00:38:33Z</dcterms:modified>
</cp:coreProperties>
</file>