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p>
            <a:r>
              <a:rPr lang="en-US" altLang="en-US" sz="4000"/>
              <a:t>https://github.com/McLight-Note/Machine_Learning_Programming/blob/main/6-Lesson.ipynb</a:t>
            </a:r>
            <a:endParaRPr lang="en-US" altLang="en-US" sz="4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271963"/>
            <a:ext cx="9144000" cy="1655762"/>
          </a:xfrm>
        </p:spPr>
        <p:txBody>
          <a:bodyPr/>
          <a:p>
            <a:r>
              <a:rPr lang="en-US"/>
              <a:t>Here is the task solution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</Words>
  <Application>WPS Writer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Helvetica Neue</vt:lpstr>
      <vt:lpstr>Calibri</vt:lpstr>
      <vt:lpstr>Microsoft YaHei</vt:lpstr>
      <vt:lpstr>汉仪旗黑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https://github.com/McLight-Note/Machine_Learning_Programming/blob/main/6-Lesson.ipynb</dc:title>
  <dc:creator>mclight</dc:creator>
  <cp:lastModifiedBy>Muhammadsodiq Shukurillayev</cp:lastModifiedBy>
  <cp:revision>1</cp:revision>
  <dcterms:created xsi:type="dcterms:W3CDTF">2025-10-20T02:27:38Z</dcterms:created>
  <dcterms:modified xsi:type="dcterms:W3CDTF">2025-10-20T02:27:38Z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B7B4213014F7D158EE9DF5685FC6F159_41</vt:lpwstr>
  </property>
  <property fmtid="{D5CDD505-2E9C-101B-9397-08002B2CF9AE}" pid="3" name="KSOProductBuildVer">
    <vt:lpwstr>1033-12.1.21937.21937</vt:lpwstr>
  </property>
</Properties>
</file>