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en-US" sz="4000"/>
              <a:t>https://github.com/McLight-Note/Machine_Learning_Programming/blob/main/6_Lesson_2.ipynb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Here is the link to the task, SLR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Writer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mclight</dc:creator>
  <cp:lastModifiedBy>Muhammadsodiq Shukurillayev</cp:lastModifiedBy>
  <cp:revision>2</cp:revision>
  <dcterms:created xsi:type="dcterms:W3CDTF">2025-10-20T05:37:47Z</dcterms:created>
  <dcterms:modified xsi:type="dcterms:W3CDTF">2025-10-20T05:37:47Z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9D606F56E124A16A68CAF56848080DC6_41</vt:lpwstr>
  </property>
  <property fmtid="{D5CDD505-2E9C-101B-9397-08002B2CF9AE}" pid="3" name="KSOProductBuildVer">
    <vt:lpwstr>1033-12.1.21937.21937</vt:lpwstr>
  </property>
</Properties>
</file>