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86" r:id="rId5"/>
    <p:sldId id="287" r:id="rId6"/>
    <p:sldId id="288" r:id="rId7"/>
    <p:sldId id="289" r:id="rId8"/>
    <p:sldId id="285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430780" y="989965"/>
            <a:ext cx="7280276" cy="4449445"/>
            <a:chOff x="2655655" y="744096"/>
            <a:chExt cx="6701164" cy="4093888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2655655" y="4414398"/>
              <a:ext cx="6701164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Shukirillaev Mukhammadsodik Sherzodbek ugli</a:t>
              </a:r>
              <a:endPara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744096"/>
              <a:ext cx="3316567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Software engineering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3662045" y="2538095"/>
            <a:ext cx="4804410" cy="18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>
                <a:solidFill>
                  <a:schemeClr val="tx1"/>
                </a:solidFill>
              </a:rPr>
              <a:t>Food Delivery App</a:t>
            </a:r>
            <a:endParaRPr lang="en-US" sz="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7923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1. Requirement Elicitation (Gathering Ideas)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This is basically where you find out what the app needs to do by asking the right questions.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111500"/>
            <a:ext cx="9545955" cy="21107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Who will use the app? (Customers, restaurant owners, delivery drivers)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What do they need?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Customers want to browse restaurants, order food, and track deliveries in real-time.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Restaurants need to receive orders and update availability.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Drivers need to see deliveries assigned to them and navigate easily.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How will payments work? (Card, mobile wallets, cash-on-delivery?)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What features would make it stand out? (Loyalty rewards, AI-based food recommendations?)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1060450" y="5416550"/>
            <a:ext cx="10033000" cy="787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en-US">
                <a:solidFill>
                  <a:schemeClr val="tx1"/>
                </a:solidFill>
              </a:rPr>
              <a:t>You could get this info by talking to potential users, looking at existing apps, or surveying people about what frustrates them with current options.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7923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2. Requirement Analysis (Sorting &amp; Prioritizing)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Once you have the raw ideas, it’s time to clean them up. Some key things to consider: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111500"/>
            <a:ext cx="9545955" cy="16941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What’s absolutely necessary? (For example, being able to place an order is a must, but maybe “dark mode” can wait.)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Are all the features realistic? (Can the app support real-time tracking without slowing down?)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Any technical challenges? (If you’re dealing with lots of users, the app needs to be fast and scalable.)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Security &amp; Privacy: Since you’re dealing with payments and personal addresses, the app has to be secure.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114173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3. Requirement Specification (Writing It Down Clearly)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90204" pitchFamily="34" charset="0"/>
            </a:pP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Now that you know what’s important, you need to document it properly.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2900045"/>
            <a:ext cx="9545955" cy="29203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Functional Requirements (What the app should do)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Users can search and filter restaurants based on location, ratings, or cuisine.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Users can place orders, choose delivery options, and customize food.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Restaurants can accept or decline orders and update food availability.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Delivery drivers can see assigned orders and navigate to customers.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Users can track their order live on a map.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Non-Functional Requirements (How the app should perform)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The app should load within 3 seconds.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Payments must be encrypted for security.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The system should handle thousands of users at once without crashing.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11303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4. Requirement Validation (Double-Checking Everything)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90204" pitchFamily="34" charset="0"/>
            </a:pP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Now you have to make sure these requirements actually make sense and are doable.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670300"/>
            <a:ext cx="9799320" cy="130048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Run your ideas by potential users and ask: “Would you use this app?”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Maybe create a mockup or wireframe to visualize how the app will look.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Developers should check if the requirements are clear and achievable before coding starts.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Testing different “What if?” scenarios (like handling multiple orders at once) to avoid future problems.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254000"/>
            <a:ext cx="114173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</a:rPr>
              <a:t>5. Requirement Management (Keeping Everything on Track)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90204" pitchFamily="34" charset="0"/>
            </a:pP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Even after finalizing the requirements, things might change as you build the app.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90204" pitchFamily="34" charset="0"/>
            </a:pP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454400"/>
            <a:ext cx="10028555" cy="12033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What if users request a new feature? You’ll need a system to track and approve changes.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How do you make sure each requirement gets implemented? Keep a record of every feature and how it’s being developed.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What happens when updates are needed? Version control will help manage changes without breaking the existing system.</a:t>
            </a:r>
            <a:endParaRPr lang="en-US" alt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434173" y="1840865"/>
            <a:ext cx="7693442" cy="3779927"/>
            <a:chOff x="3457574" y="1980015"/>
            <a:chExt cx="5143501" cy="21168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753328" y="1980015"/>
              <a:ext cx="4495699" cy="2033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 YOU!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Presentation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Helvetica Neue</vt:lpstr>
      <vt:lpstr>宋体-简</vt:lpstr>
      <vt:lpstr>Microsoft YaHei</vt:lpstr>
      <vt:lpstr>汉仪旗黑</vt:lpstr>
      <vt:lpstr>Arial Unicode MS</vt:lpstr>
      <vt:lpstr>Calibri Light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Muhammadsodiq Shukurillayev</cp:lastModifiedBy>
  <cp:revision>18</cp:revision>
  <dcterms:created xsi:type="dcterms:W3CDTF">2025-03-18T03:33:40Z</dcterms:created>
  <dcterms:modified xsi:type="dcterms:W3CDTF">2025-03-18T03:33:40Z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1033-6.12.2.8699</vt:lpwstr>
  </property>
  <property fmtid="{D5CDD505-2E9C-101B-9397-08002B2CF9AE}" pid="3" name="ICV">
    <vt:lpwstr>31B239339934E2C25BB2D7677A983D89_41</vt:lpwstr>
  </property>
</Properties>
</file>