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3"/>
    <p:sldId id="259" r:id="rId4"/>
    <p:sldId id="260" r:id="rId5"/>
    <p:sldId id="261" r:id="rId6"/>
    <p:sldId id="257" r:id="rId7"/>
    <p:sldId id="258" r:id="rId8"/>
  </p:sldIdLst>
  <p:sldSz cx="12192000" cy="6858000"/>
  <p:notesSz cx="6858000" cy="9144000"/>
  <p:embeddedFontLst>
    <p:embeddedFont>
      <p:font typeface="Rockwell" panose="02060503020205020403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  <a:endParaRPr lang="en-US" altLang="ko-K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" y="484505"/>
            <a:ext cx="11030585" cy="1609090"/>
          </a:xfrm>
        </p:spPr>
        <p:txBody>
          <a:bodyPr>
            <a:normAutofit fontScale="90000"/>
          </a:bodyPr>
          <a:lstStyle/>
          <a:p>
            <a:r>
              <a:rPr lang="en-US" altLang="ko-KR" sz="6000" dirty="0"/>
              <a:t>      Simple banking system</a:t>
            </a:r>
            <a:br>
              <a:rPr lang="en-US" altLang="ko-KR" sz="6000" dirty="0"/>
            </a:br>
            <a:r>
              <a:rPr lang="en-US" altLang="ko-KR" sz="6000" dirty="0"/>
              <a:t>               </a:t>
            </a:r>
            <a:r>
              <a:rPr lang="en-US" altLang="ko-KR" sz="3600" dirty="0"/>
              <a:t>group 2</a:t>
            </a:r>
            <a:endParaRPr lang="ko-KR" alt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26085" y="2194560"/>
            <a:ext cx="4830445" cy="397764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Your initial balance is 1000$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4400" dirty="0"/>
              <a:t>      MENU</a:t>
            </a:r>
            <a:endParaRPr lang="en-US" altLang="ko-KR" sz="4400" dirty="0"/>
          </a:p>
          <a:p>
            <a:pPr marL="0" indent="0">
              <a:buNone/>
            </a:pPr>
            <a:r>
              <a:rPr lang="en-US" altLang="ko-KR" dirty="0"/>
              <a:t>1.Deposit money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2.Withdrawing money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3.Check my balance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4.Exit</a:t>
            </a:r>
            <a:endParaRPr lang="en-US" altLang="ko-KR" dirty="0"/>
          </a:p>
          <a:p>
            <a:pPr marL="0" indent="0">
              <a:buNone/>
            </a:pPr>
            <a:endParaRPr lang="ko-KR" altLang="en-US" sz="4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70534" y="2093976"/>
            <a:ext cx="5494144" cy="415030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REQUIREMENT ANALYSIS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1085" y="2194560"/>
            <a:ext cx="10057765" cy="3977640"/>
          </a:xfrm>
        </p:spPr>
        <p:txBody>
          <a:bodyPr/>
          <a:p>
            <a:r>
              <a:rPr lang="en-US" altLang="en-US"/>
              <a:t>1. The user should be able to enter two numbers.</a:t>
            </a:r>
            <a:endParaRPr lang="en-US" altLang="en-US"/>
          </a:p>
          <a:p>
            <a:r>
              <a:rPr lang="en-US" altLang="en-US"/>
              <a:t>2. The user should be able to choose an operation (addition, subtraction, or multiplication).</a:t>
            </a:r>
            <a:endParaRPr lang="en-US" altLang="en-US"/>
          </a:p>
          <a:p>
            <a:r>
              <a:rPr lang="en-US" altLang="en-US"/>
              <a:t>3. The calculator should display the result.</a:t>
            </a:r>
            <a:endParaRPr lang="en-US" altLang="en-US"/>
          </a:p>
          <a:p>
            <a:r>
              <a:rPr lang="en-US" altLang="en-US"/>
              <a:t>4. The program should keep running until the user chooses to exit.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SYSTEM DESIGN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10057765" cy="3977640"/>
          </a:xfrm>
        </p:spPr>
        <p:txBody>
          <a:bodyPr/>
          <a:p>
            <a:r>
              <a:rPr lang="en-US" altLang="en-US"/>
              <a:t>1. The welcome message to the user when the program starts</a:t>
            </a:r>
            <a:endParaRPr lang="en-US" altLang="en-US"/>
          </a:p>
          <a:p>
            <a:r>
              <a:rPr lang="en-US" altLang="en-US"/>
              <a:t>2. Full possible transaction list for user interaction</a:t>
            </a:r>
            <a:endParaRPr lang="en-US" altLang="en-US"/>
          </a:p>
          <a:p>
            <a:r>
              <a:rPr lang="en-US" altLang="en-US"/>
              <a:t>3. A loop to allow user do all the transactions they want to do, so the program runs until the user wants to quit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IMPLEMENTATION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975" y="2194560"/>
            <a:ext cx="10349865" cy="3977640"/>
          </a:xfrm>
        </p:spPr>
        <p:txBody>
          <a:bodyPr/>
          <a:p>
            <a:r>
              <a:rPr lang="en-US" altLang="en-US"/>
              <a:t>1. A banking program code with different transactions (Deposit, Withdrawal, Check Balance)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4.   testing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Identfy</a:t>
            </a:r>
            <a:r>
              <a:rPr lang="en-US" altLang="ko-KR" dirty="0"/>
              <a:t> and fix bugs &amp; defects before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deployment.</a:t>
            </a:r>
            <a:endParaRPr lang="en-US" altLang="ko-KR" dirty="0"/>
          </a:p>
          <a:p>
            <a:r>
              <a:rPr lang="en-US" altLang="ko-KR" dirty="0"/>
              <a:t>Perform functional testing(Does it work?)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64288" y="1630392"/>
            <a:ext cx="4754562" cy="4231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Step 5. Deployment </a:t>
            </a:r>
            <a:endParaRPr lang="ko-KR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Deliver the final software to  the client.</a:t>
            </a:r>
            <a:endParaRPr lang="en-US" altLang="ko-KR" dirty="0"/>
          </a:p>
          <a:p>
            <a:r>
              <a:rPr lang="en-US" altLang="ko-KR" dirty="0"/>
              <a:t>Provide training and monitor system performance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Step 6. Maintenance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Fix bugs reported by users.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Release updates &amp; security patches.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1063</Words>
  <Application>WPS Presentation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Rockwell Condensed</vt:lpstr>
      <vt:lpstr>苹方-简</vt:lpstr>
      <vt:lpstr>Rockwell</vt:lpstr>
      <vt:lpstr>Microsoft YaHei</vt:lpstr>
      <vt:lpstr>汉仪旗黑</vt:lpstr>
      <vt:lpstr>Arial Unicode MS</vt:lpstr>
      <vt:lpstr>Calibri</vt:lpstr>
      <vt:lpstr>Helvetica Neue</vt:lpstr>
      <vt:lpstr>바탕</vt:lpstr>
      <vt:lpstr>宋体-简</vt:lpstr>
      <vt:lpstr>Wood Type</vt:lpstr>
      <vt:lpstr>      Simple banking system                group 2</vt:lpstr>
      <vt:lpstr>PowerPoint 演示文稿</vt:lpstr>
      <vt:lpstr>PowerPoint 演示文稿</vt:lpstr>
      <vt:lpstr>PowerPoint 演示文稿</vt:lpstr>
      <vt:lpstr>Step 4.   testing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Salohiddin Bekmirzayev</dc:creator>
  <cp:lastModifiedBy>mclight</cp:lastModifiedBy>
  <cp:revision>5</cp:revision>
  <dcterms:created xsi:type="dcterms:W3CDTF">2025-03-18T04:57:14Z</dcterms:created>
  <dcterms:modified xsi:type="dcterms:W3CDTF">2025-03-18T04:57:14Z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1DE1B38DB400EDFE2AFDD867DFEDAA33_43</vt:lpwstr>
  </property>
  <property fmtid="{D5CDD505-2E9C-101B-9397-08002B2CF9AE}" pid="3" name="KSOProductBuildVer">
    <vt:lpwstr>1033-6.12.2.8699</vt:lpwstr>
  </property>
</Properties>
</file>