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66" r:id="rId7"/>
    <p:sldId id="285" r:id="rId8"/>
    <p:sldId id="279" r:id="rId9"/>
    <p:sldId id="280" r:id="rId10"/>
    <p:sldId id="286" r:id="rId11"/>
    <p:sldId id="281" r:id="rId12"/>
    <p:sldId id="282" r:id="rId13"/>
    <p:sldId id="287" r:id="rId14"/>
    <p:sldId id="29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BB6"/>
    <a:srgbClr val="FFFFFF"/>
    <a:srgbClr val="4A6C78"/>
    <a:srgbClr val="8EACB7"/>
    <a:srgbClr val="F0F0F0"/>
    <a:srgbClr val="648FA0"/>
    <a:srgbClr val="4D7D91"/>
    <a:srgbClr val="FEFFFF"/>
    <a:srgbClr val="DCDC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15.png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7.png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11.png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36520" y="4629785"/>
            <a:ext cx="8376285" cy="607695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Student: Shukirillaev Mukhammad Sodik Sherzodbek Ugli          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50110" y="2204720"/>
            <a:ext cx="7919720" cy="1008000"/>
          </a:xfrm>
          <a:prstGeom prst="roundRect">
            <a:avLst/>
          </a:prstGeom>
          <a:solidFill>
            <a:srgbClr val="FE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515553" y="2272665"/>
            <a:ext cx="7160895" cy="972000"/>
          </a:xfrm>
        </p:spPr>
        <p:txBody>
          <a:bodyPr/>
          <a:lstStyle/>
          <a:p>
            <a:r>
              <a:rPr lang="en-US" altLang="zh-CN" sz="5200">
                <a:gradFill>
                  <a:gsLst>
                    <a:gs pos="0">
                      <a:srgbClr val="4A6C78"/>
                    </a:gs>
                    <a:gs pos="100000">
                      <a:srgbClr val="648FA0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Assignment-4</a:t>
            </a:r>
            <a:endParaRPr lang="en-US" altLang="zh-CN" sz="5200">
              <a:gradFill>
                <a:gsLst>
                  <a:gs pos="0">
                    <a:srgbClr val="4A6C78"/>
                  </a:gs>
                  <a:gs pos="100000">
                    <a:srgbClr val="648FA0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052130" y="774700"/>
            <a:ext cx="8136000" cy="811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bg1"/>
                </a:solidFill>
                <a:ea typeface="Arial" panose="020B0604020202090204" pitchFamily="34" charset="0"/>
              </a:rPr>
              <a:t>Web Programming</a:t>
            </a:r>
            <a:endParaRPr lang="en-US" altLang="zh-CN" sz="36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pic>
        <p:nvPicPr>
          <p:cNvPr id="3" name="图片 2" descr="公司"/>
          <p:cNvPicPr>
            <a:picLocks noChangeAspect="1"/>
          </p:cNvPicPr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2348230" y="5385435"/>
            <a:ext cx="288000" cy="288000"/>
          </a:xfrm>
          <a:prstGeom prst="rect">
            <a:avLst/>
          </a:prstGeom>
        </p:spPr>
      </p:pic>
      <p:pic>
        <p:nvPicPr>
          <p:cNvPr id="4" name="图片 3" descr="人"/>
          <p:cNvPicPr>
            <a:picLocks noChangeAspect="1"/>
          </p:cNvPicPr>
          <p:nvPr/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2312670" y="4745355"/>
            <a:ext cx="324000" cy="324000"/>
          </a:xfrm>
          <a:prstGeom prst="rect">
            <a:avLst/>
          </a:prstGeom>
        </p:spPr>
      </p:pic>
      <p:sp>
        <p:nvSpPr>
          <p:cNvPr id="5" name="副标题 7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6520" y="5262245"/>
            <a:ext cx="7731760" cy="7042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Department:Computer Engineering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2" name="Picture 1" descr="Screenshot 2025-04-18 at 12.31.20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1003935"/>
            <a:ext cx="5003800" cy="5442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4: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4-18 at 12.31.58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" y="2605405"/>
            <a:ext cx="11307445" cy="8235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Answer: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277495" y="2043430"/>
            <a:ext cx="11496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Forms are used in web development to let users enter and send information—like signing up, logging in, or posting a comment. They connect the user to the server, allowing real interaction with a website.</a:t>
            </a:r>
            <a:endParaRPr lang="en-US" altLang="en-US" sz="2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1: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4-14 at 12.13.15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1780540"/>
            <a:ext cx="10787380" cy="4470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4" name="Picture 3" descr="Screenshot 2025-04-14 at 12.22.44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91565"/>
            <a:ext cx="7797800" cy="5270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4-14 at 12.22.24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95" y="1193165"/>
            <a:ext cx="7264400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2: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Screenshot 2025-04-14 at 12.23.14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816735"/>
            <a:ext cx="8439150" cy="4472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5" name="Picture 4" descr="Screenshot 2025-04-14 at 12.58.05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1091565"/>
            <a:ext cx="4751705" cy="5201285"/>
          </a:xfrm>
          <a:prstGeom prst="rect">
            <a:avLst/>
          </a:prstGeom>
        </p:spPr>
      </p:pic>
      <p:pic>
        <p:nvPicPr>
          <p:cNvPr id="6" name="Picture 5" descr="Screenshot 2025-04-14 at 12.58.44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80" y="1758950"/>
            <a:ext cx="5232400" cy="33394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2" name="Picture 1" descr="Screenshot 2025-04-14 at 12.57.20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" y="932815"/>
            <a:ext cx="5404485" cy="5582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1"/>
          <p:cNvSpPr txBox="1"/>
          <p:nvPr/>
        </p:nvSpPr>
        <p:spPr>
          <a:xfrm>
            <a:off x="6645275" y="932815"/>
            <a:ext cx="5128895" cy="505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1. Full Name -&gt; input type “text”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2. Email -&gt; input type “email”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3. Password -&gt; input type “password”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4. Date of Birth -&gt;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input type “date”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5. Adress -&gt; input type “text”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3: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Picture 3" descr="Screenshot 2025-04-14 at 1.04.04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1847215"/>
            <a:ext cx="10485120" cy="4356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4-18 at 12.30.01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947420"/>
            <a:ext cx="4551045" cy="5638165"/>
          </a:xfrm>
          <a:prstGeom prst="rect">
            <a:avLst/>
          </a:prstGeom>
        </p:spPr>
      </p:pic>
      <p:pic>
        <p:nvPicPr>
          <p:cNvPr id="4" name="Picture 3" descr="Screenshot 2025-04-18 at 12.30.24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55" y="273050"/>
            <a:ext cx="4320540" cy="63125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Presentation</Application>
  <PresentationFormat>宽屏</PresentationFormat>
  <Paragraphs>45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Black</vt:lpstr>
      <vt:lpstr>Open Sans</vt:lpstr>
      <vt:lpstr>苹方-简</vt:lpstr>
      <vt:lpstr>Microsoft YaHei</vt:lpstr>
      <vt:lpstr>汉仪旗黑</vt:lpstr>
      <vt:lpstr>Arial Unicode MS</vt:lpstr>
      <vt:lpstr>SimSun</vt:lpstr>
      <vt:lpstr>宋体-简</vt:lpstr>
      <vt:lpstr>Office Theme</vt:lpstr>
      <vt:lpstr>Assignment-3</vt:lpstr>
      <vt:lpstr>Question 1:</vt:lpstr>
      <vt:lpstr>PowerPoint 演示文稿</vt:lpstr>
      <vt:lpstr>PowerPoint 演示文稿</vt:lpstr>
      <vt:lpstr>Question 2:</vt:lpstr>
      <vt:lpstr>PowerPoint 演示文稿</vt:lpstr>
      <vt:lpstr>PowerPoint 演示文稿</vt:lpstr>
      <vt:lpstr>Question 3:</vt:lpstr>
      <vt:lpstr>PowerPoint 演示文稿</vt:lpstr>
      <vt:lpstr>PowerPoint 演示文稿</vt:lpstr>
      <vt:lpstr>Question 4: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mclight</cp:lastModifiedBy>
  <cp:revision>43</cp:revision>
  <dcterms:created xsi:type="dcterms:W3CDTF">2025-04-18T03:35:11Z</dcterms:created>
  <dcterms:modified xsi:type="dcterms:W3CDTF">2025-04-18T03:35:11Z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1033-6.12.2.8699</vt:lpwstr>
  </property>
  <property fmtid="{D5CDD505-2E9C-101B-9397-08002B2CF9AE}" pid="3" name="ICV">
    <vt:lpwstr>22D6DA045EBDC2C36FC8016882F37C92_43</vt:lpwstr>
  </property>
</Properties>
</file>