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66" r:id="rId7"/>
    <p:sldId id="285" r:id="rId8"/>
    <p:sldId id="279" r:id="rId9"/>
    <p:sldId id="280" r:id="rId10"/>
    <p:sldId id="286" r:id="rId11"/>
    <p:sldId id="281" r:id="rId12"/>
    <p:sldId id="282" r:id="rId13"/>
    <p:sldId id="287" r:id="rId14"/>
    <p:sldId id="290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BB6"/>
    <a:srgbClr val="FFFFFF"/>
    <a:srgbClr val="4A6C78"/>
    <a:srgbClr val="8EACB7"/>
    <a:srgbClr val="F0F0F0"/>
    <a:srgbClr val="648FA0"/>
    <a:srgbClr val="4D7D91"/>
    <a:srgbClr val="FEFFFF"/>
    <a:srgbClr val="DCDCD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2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rial" panose="020B0604020202090204" pitchFamily="34" charset="0"/>
                <a:ea typeface="Arial" panose="020B0604020202090204" pitchFamily="34" charset="0"/>
              </a:rPr>
            </a:fld>
            <a:endParaRPr lang="zh-CN" altLang="en-US" smtClean="0"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rial" panose="020B0604020202090204" pitchFamily="34" charset="0"/>
                <a:ea typeface="Arial" panose="020B0604020202090204" pitchFamily="34" charset="0"/>
              </a:rPr>
            </a:fld>
            <a:endParaRPr lang="zh-CN" altLang="en-US" smtClean="0"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Arial" panose="020B0604020202090204" pitchFamily="34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0.xml"/><Relationship Id="rId3" Type="http://schemas.openxmlformats.org/officeDocument/2006/relationships/image" Target="../media/image17.png"/><Relationship Id="rId2" Type="http://schemas.openxmlformats.org/officeDocument/2006/relationships/tags" Target="../tags/tag79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3.xml"/><Relationship Id="rId3" Type="http://schemas.openxmlformats.org/officeDocument/2006/relationships/image" Target="../media/image18.png"/><Relationship Id="rId2" Type="http://schemas.openxmlformats.org/officeDocument/2006/relationships/tags" Target="../tags/tag8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4.png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9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9.png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Relationship Id="rId3" Type="http://schemas.openxmlformats.org/officeDocument/2006/relationships/image" Target="../media/image13.png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636520" y="4629785"/>
            <a:ext cx="8376285" cy="607695"/>
          </a:xfrm>
        </p:spPr>
        <p:txBody>
          <a:bodyPr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</a:rPr>
              <a:t>Student: Shukirillaev Mukhammad Sodik Sherzodbek Ugli          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50110" y="2204720"/>
            <a:ext cx="7919720" cy="1008000"/>
          </a:xfrm>
          <a:prstGeom prst="roundRect">
            <a:avLst/>
          </a:prstGeom>
          <a:solidFill>
            <a:srgbClr val="FE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515553" y="2272665"/>
            <a:ext cx="7160895" cy="972000"/>
          </a:xfrm>
        </p:spPr>
        <p:txBody>
          <a:bodyPr/>
          <a:lstStyle/>
          <a:p>
            <a:r>
              <a:rPr lang="en-US" altLang="zh-CN" sz="5200">
                <a:gradFill>
                  <a:gsLst>
                    <a:gs pos="0">
                      <a:srgbClr val="4A6C78"/>
                    </a:gs>
                    <a:gs pos="100000">
                      <a:srgbClr val="648FA0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Assignment-6</a:t>
            </a:r>
            <a:endParaRPr lang="en-US" altLang="zh-CN" sz="5200">
              <a:gradFill>
                <a:gsLst>
                  <a:gs pos="0">
                    <a:srgbClr val="4A6C78"/>
                  </a:gs>
                  <a:gs pos="100000">
                    <a:srgbClr val="648FA0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2052130" y="774700"/>
            <a:ext cx="8136000" cy="8115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algn="ctr"/>
            <a:r>
              <a:rPr lang="en-US" altLang="zh-CN" sz="3600" dirty="0">
                <a:solidFill>
                  <a:schemeClr val="bg1"/>
                </a:solidFill>
                <a:ea typeface="Arial" panose="020B0604020202090204" pitchFamily="34" charset="0"/>
              </a:rPr>
              <a:t>Web Programming</a:t>
            </a:r>
            <a:endParaRPr lang="en-US" altLang="zh-CN" sz="3600" dirty="0">
              <a:solidFill>
                <a:schemeClr val="bg1"/>
              </a:solidFill>
              <a:ea typeface="Arial" panose="020B0604020202090204" pitchFamily="34" charset="0"/>
            </a:endParaRPr>
          </a:p>
        </p:txBody>
      </p:sp>
      <p:pic>
        <p:nvPicPr>
          <p:cNvPr id="3" name="图片 2" descr="公司"/>
          <p:cNvPicPr>
            <a:picLocks noChangeAspect="1"/>
          </p:cNvPicPr>
          <p:nvPr/>
        </p:nvPicPr>
        <p:blipFill>
          <a:blip r:embed="rId5">
            <a:lum bright="100000"/>
          </a:blip>
          <a:stretch>
            <a:fillRect/>
          </a:stretch>
        </p:blipFill>
        <p:spPr>
          <a:xfrm>
            <a:off x="2348230" y="5385435"/>
            <a:ext cx="288000" cy="288000"/>
          </a:xfrm>
          <a:prstGeom prst="rect">
            <a:avLst/>
          </a:prstGeom>
        </p:spPr>
      </p:pic>
      <p:pic>
        <p:nvPicPr>
          <p:cNvPr id="4" name="图片 3" descr="人"/>
          <p:cNvPicPr>
            <a:picLocks noChangeAspect="1"/>
          </p:cNvPicPr>
          <p:nvPr/>
        </p:nvPicPr>
        <p:blipFill>
          <a:blip r:embed="rId6">
            <a:lum bright="100000"/>
          </a:blip>
          <a:stretch>
            <a:fillRect/>
          </a:stretch>
        </p:blipFill>
        <p:spPr>
          <a:xfrm>
            <a:off x="2312670" y="4745355"/>
            <a:ext cx="324000" cy="324000"/>
          </a:xfrm>
          <a:prstGeom prst="rect">
            <a:avLst/>
          </a:prstGeom>
        </p:spPr>
      </p:pic>
      <p:sp>
        <p:nvSpPr>
          <p:cNvPr id="5" name="副标题 7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636520" y="5262245"/>
            <a:ext cx="7731760" cy="70421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</a:rPr>
              <a:t>Department:Computer Engineering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Result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5-17 at 4.43.05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213485"/>
            <a:ext cx="5849620" cy="4829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1"/>
          <p:cNvSpPr txBox="1"/>
          <p:nvPr/>
        </p:nvSpPr>
        <p:spPr>
          <a:xfrm>
            <a:off x="6851015" y="1680210"/>
            <a:ext cx="43903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The code loops through each key-value pair in the object using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Object.entries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 and prints them to the console in the format key: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value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.</a:t>
            </a:r>
            <a:endParaRPr lang="en-US" altLang="en-US" sz="2000" b="1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065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4: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Picture 2" descr="Screenshot 2025-05-17 at 4.26.27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30" y="3086100"/>
            <a:ext cx="9324975" cy="685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Answer: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277495" y="2442210"/>
            <a:ext cx="11496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JS functions bring logic and behavior to a website, making it more than just a static page.</a:t>
            </a:r>
            <a:endParaRPr lang="en-US" altLang="en-US" sz="2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065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5: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 descr="Screenshot 2025-05-17 at 4.27.03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1616075"/>
            <a:ext cx="9725025" cy="4648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Code: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5-17 at 4.50.06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" y="1471930"/>
            <a:ext cx="6162040" cy="3394075"/>
          </a:xfrm>
          <a:prstGeom prst="rect">
            <a:avLst/>
          </a:prstGeom>
        </p:spPr>
      </p:pic>
      <p:pic>
        <p:nvPicPr>
          <p:cNvPr id="4" name="Picture 3" descr="Screenshot 2025-05-17 at 4.50.30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45" y="1625600"/>
            <a:ext cx="5345430" cy="32404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Result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2" name="Picture 1" descr="Screenshot 2025-05-17 at 4.50.52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18005"/>
            <a:ext cx="8267700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1: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 descr="Screenshot 2025-06-06 at 5.01.38 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85" y="1757680"/>
            <a:ext cx="9544050" cy="38766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Code: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4" name="Picture 3" descr="Screenshot 2025-06-06 at 5.50.06 AM"/>
          <p:cNvPicPr>
            <a:picLocks noChangeAspect="1"/>
          </p:cNvPicPr>
          <p:nvPr/>
        </p:nvPicPr>
        <p:blipFill>
          <a:blip r:embed="rId2"/>
          <a:srcRect l="18936" t="6654" r="16248"/>
          <a:stretch>
            <a:fillRect/>
          </a:stretch>
        </p:blipFill>
        <p:spPr>
          <a:xfrm>
            <a:off x="137795" y="933450"/>
            <a:ext cx="4364355" cy="5767070"/>
          </a:xfrm>
          <a:prstGeom prst="rect">
            <a:avLst/>
          </a:prstGeom>
        </p:spPr>
      </p:pic>
      <p:pic>
        <p:nvPicPr>
          <p:cNvPr id="7" name="Picture 6" descr="Screenshot 2025-06-06 at 5.50.36 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915" y="76835"/>
            <a:ext cx="3529965" cy="3352800"/>
          </a:xfrm>
          <a:prstGeom prst="rect">
            <a:avLst/>
          </a:prstGeom>
        </p:spPr>
      </p:pic>
      <p:pic>
        <p:nvPicPr>
          <p:cNvPr id="9" name="Picture 8" descr="Screenshot 2025-06-06 at 5.51.35 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915" y="3545205"/>
            <a:ext cx="4434840" cy="31553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480425" y="255270"/>
            <a:ext cx="3336925" cy="2233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/>
              <a:t>https://github.com/McLight-Note/Web-Programming-UNI/tree/main/Assignments/9-dars</a:t>
            </a:r>
            <a:endParaRPr lang="en-US" altLang="en-US"/>
          </a:p>
          <a:p>
            <a:r>
              <a:rPr lang="en-US"/>
              <a:t>Here is the Github for all the codes, need to take a lot of screenshots. Instead i posted a link here!</a:t>
            </a:r>
            <a:endParaRPr 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Result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6-06 at 5.48.14 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031240"/>
            <a:ext cx="6591300" cy="5048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2: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 descr="Screenshot 2025-05-17 at 4.25.44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" y="1616075"/>
            <a:ext cx="8801100" cy="44291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Code: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5-17 at 4.38.42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70" y="308610"/>
            <a:ext cx="3021330" cy="6240780"/>
          </a:xfrm>
          <a:prstGeom prst="rect">
            <a:avLst/>
          </a:prstGeom>
        </p:spPr>
      </p:pic>
      <p:pic>
        <p:nvPicPr>
          <p:cNvPr id="4" name="Picture 3" descr="Screenshot 2025-05-17 at 4.38.58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455" y="1227455"/>
            <a:ext cx="4585970" cy="40151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Result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5-17 at 4.39.30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90" y="1660525"/>
            <a:ext cx="8204200" cy="3975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065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3: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 descr="Screenshot 2025-05-17 at 4.26.09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930" y="2030730"/>
            <a:ext cx="7306310" cy="2931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Code: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5" name="Picture 4" descr="Screenshot 2025-05-17 at 4.42.16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" y="1637030"/>
            <a:ext cx="5087620" cy="3583940"/>
          </a:xfrm>
          <a:prstGeom prst="rect">
            <a:avLst/>
          </a:prstGeom>
        </p:spPr>
      </p:pic>
      <p:pic>
        <p:nvPicPr>
          <p:cNvPr id="6" name="Picture 5" descr="Screenshot 2025-05-17 at 4.42.25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30" y="1637030"/>
            <a:ext cx="5953125" cy="31381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TEXT_PART_ID" val="1-b"/>
  <p:tag name="KSO_WM_UNIT_TEXT_PART_ID_V2" val="d-1-1"/>
  <p:tag name="ORIWIDTHHEIGHT" val="224.5,75.55"/>
</p:tagLst>
</file>

<file path=ppt/tags/tag6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WPS Presentation</Application>
  <PresentationFormat>宽屏</PresentationFormat>
  <Paragraphs>47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Arial Black</vt:lpstr>
      <vt:lpstr>Open Sans</vt:lpstr>
      <vt:lpstr>苹方-简</vt:lpstr>
      <vt:lpstr>Microsoft YaHei</vt:lpstr>
      <vt:lpstr>汉仪旗黑</vt:lpstr>
      <vt:lpstr>Arial Unicode MS</vt:lpstr>
      <vt:lpstr>SimSun</vt:lpstr>
      <vt:lpstr>宋体-简</vt:lpstr>
      <vt:lpstr>Office Theme</vt:lpstr>
      <vt:lpstr>Assignment-5</vt:lpstr>
      <vt:lpstr>Question 1:</vt:lpstr>
      <vt:lpstr>PowerPoint 演示文稿</vt:lpstr>
      <vt:lpstr>PowerPoint 演示文稿</vt:lpstr>
      <vt:lpstr>Question 2:</vt:lpstr>
      <vt:lpstr>PowerPoint 演示文稿</vt:lpstr>
      <vt:lpstr>PowerPoint 演示文稿</vt:lpstr>
      <vt:lpstr>Question 3:</vt:lpstr>
      <vt:lpstr>PowerPoint 演示文稿</vt:lpstr>
      <vt:lpstr>PowerPoint 演示文稿</vt:lpstr>
      <vt:lpstr>Question 4:</vt:lpstr>
      <vt:lpstr>PowerPoint 演示文稿</vt:lpstr>
      <vt:lpstr>Question 5: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Muhammadsodiq Shukurillayev</cp:lastModifiedBy>
  <cp:revision>47</cp:revision>
  <dcterms:created xsi:type="dcterms:W3CDTF">2025-06-05T20:54:48Z</dcterms:created>
  <dcterms:modified xsi:type="dcterms:W3CDTF">2025-06-05T20:54:48Z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1033-6.14.0.8718</vt:lpwstr>
  </property>
  <property fmtid="{D5CDD505-2E9C-101B-9397-08002B2CF9AE}" pid="3" name="ICV">
    <vt:lpwstr>4F6A66BBAE0FE31557F74168F82B588F_43</vt:lpwstr>
  </property>
</Properties>
</file>