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52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D0E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A386-3D69-4475-B750-E62E426689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3FF06-4965-42B9-A9BE-3F2E22FC0B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image" Target="../media/image1.jpeg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image" Target="../media/image2.png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image" Target="../media/image2.pn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image" Target="../media/image3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image" Target="../media/image3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1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2185493" y="212104"/>
            <a:ext cx="48380" cy="6544298"/>
            <a:chOff x="5972629" y="97971"/>
            <a:chExt cx="36285" cy="4908224"/>
          </a:xfrm>
        </p:grpSpPr>
        <p:cxnSp>
          <p:nvCxnSpPr>
            <p:cNvPr id="12" name="直接连接符 11"/>
            <p:cNvCxnSpPr/>
            <p:nvPr>
              <p:custDataLst>
                <p:tags r:id="rId5"/>
              </p:custDataLst>
            </p:nvPr>
          </p:nvCxnSpPr>
          <p:spPr>
            <a:xfrm>
              <a:off x="5972629" y="97971"/>
              <a:ext cx="0" cy="600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6"/>
              </p:custDataLst>
            </p:nvPr>
          </p:nvCxnSpPr>
          <p:spPr>
            <a:xfrm>
              <a:off x="6008914" y="3993502"/>
              <a:ext cx="0" cy="1012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7"/>
            </p:custDataLst>
          </p:nvPr>
        </p:nvSpPr>
        <p:spPr>
          <a:xfrm>
            <a:off x="1631936" y="1219424"/>
            <a:ext cx="1107114" cy="3975250"/>
          </a:xfrm>
        </p:spPr>
        <p:txBody>
          <a:bodyPr vert="eaVert" lIns="90000" tIns="46800" rIns="90000" bIns="46800" anchor="ctr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8"/>
            </p:custDataLst>
          </p:nvPr>
        </p:nvSpPr>
        <p:spPr>
          <a:xfrm>
            <a:off x="2800607" y="3866360"/>
            <a:ext cx="542666" cy="2899171"/>
          </a:xfrm>
        </p:spPr>
        <p:txBody>
          <a:bodyPr vert="eaVert" lIns="90000" tIns="46800" rIns="90000" bIns="4680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49605" y="2787650"/>
            <a:ext cx="4749165" cy="118745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566226" y="6096000"/>
            <a:ext cx="517824" cy="660755"/>
            <a:chOff x="11673326" y="6232662"/>
            <a:chExt cx="410724" cy="524093"/>
          </a:xfrm>
        </p:grpSpPr>
        <p:sp>
          <p:nvSpPr>
            <p:cNvPr id="7" name="椭圆 6"/>
            <p:cNvSpPr/>
            <p:nvPr>
              <p:custDataLst>
                <p:tags r:id="rId3"/>
              </p:custDataLst>
            </p:nvPr>
          </p:nvSpPr>
          <p:spPr>
            <a:xfrm>
              <a:off x="11819376" y="6492081"/>
              <a:ext cx="264674" cy="26467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4"/>
              </p:custDataLst>
            </p:nvPr>
          </p:nvSpPr>
          <p:spPr>
            <a:xfrm>
              <a:off x="11912600" y="6232662"/>
              <a:ext cx="146050" cy="14605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5"/>
              </p:custDataLst>
            </p:nvPr>
          </p:nvSpPr>
          <p:spPr>
            <a:xfrm>
              <a:off x="11673326" y="6362700"/>
              <a:ext cx="146050" cy="14605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ram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306705" y="247015"/>
            <a:ext cx="11692255" cy="6311900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10182226" y="4781550"/>
            <a:ext cx="1687512" cy="2023800"/>
            <a:chOff x="10182226" y="4781550"/>
            <a:chExt cx="1687512" cy="20238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0182226" y="5537223"/>
              <a:ext cx="1687512" cy="1268127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11251901" y="4781550"/>
              <a:ext cx="517824" cy="660755"/>
              <a:chOff x="11673326" y="6232662"/>
              <a:chExt cx="410724" cy="524093"/>
            </a:xfrm>
          </p:grpSpPr>
          <p:sp>
            <p:nvSpPr>
              <p:cNvPr id="10" name="椭圆 9"/>
              <p:cNvSpPr/>
              <p:nvPr>
                <p:custDataLst>
                  <p:tags r:id="rId7"/>
                </p:custDataLst>
              </p:nvPr>
            </p:nvSpPr>
            <p:spPr>
              <a:xfrm>
                <a:off x="11819376" y="6492081"/>
                <a:ext cx="264674" cy="26467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1" name="椭圆 10"/>
              <p:cNvSpPr/>
              <p:nvPr>
                <p:custDataLst>
                  <p:tags r:id="rId8"/>
                </p:custDataLst>
              </p:nvPr>
            </p:nvSpPr>
            <p:spPr>
              <a:xfrm>
                <a:off x="11912600" y="6232662"/>
                <a:ext cx="146050" cy="14605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2" name="椭圆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11673326" y="6362700"/>
                <a:ext cx="146050" cy="14605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/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216808" y="4686300"/>
            <a:ext cx="1687512" cy="2035363"/>
            <a:chOff x="216808" y="4686300"/>
            <a:chExt cx="1687512" cy="2035363"/>
          </a:xfrm>
        </p:grpSpPr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216808" y="5453536"/>
              <a:ext cx="1687512" cy="1268127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326294" y="4686300"/>
              <a:ext cx="513812" cy="655636"/>
              <a:chOff x="11673326" y="6232662"/>
              <a:chExt cx="410724" cy="524093"/>
            </a:xfrm>
          </p:grpSpPr>
          <p:sp>
            <p:nvSpPr>
              <p:cNvPr id="12" name="椭圆 11"/>
              <p:cNvSpPr/>
              <p:nvPr>
                <p:custDataLst>
                  <p:tags r:id="rId7"/>
                </p:custDataLst>
              </p:nvPr>
            </p:nvSpPr>
            <p:spPr>
              <a:xfrm>
                <a:off x="11819376" y="6492081"/>
                <a:ext cx="264674" cy="26467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11912600" y="6232662"/>
                <a:ext cx="146050" cy="14605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11673326" y="6362700"/>
                <a:ext cx="146050" cy="14605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/dow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4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931017" y="130763"/>
            <a:ext cx="1144588" cy="8601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/u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4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931017" y="130763"/>
            <a:ext cx="1144588" cy="8601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451926" y="6057900"/>
            <a:ext cx="517824" cy="660755"/>
            <a:chOff x="11673326" y="6232662"/>
            <a:chExt cx="410724" cy="524093"/>
          </a:xfrm>
        </p:grpSpPr>
        <p:sp>
          <p:nvSpPr>
            <p:cNvPr id="14" name="椭圆 13"/>
            <p:cNvSpPr/>
            <p:nvPr>
              <p:custDataLst>
                <p:tags r:id="rId4"/>
              </p:custDataLst>
            </p:nvPr>
          </p:nvSpPr>
          <p:spPr>
            <a:xfrm>
              <a:off x="11819376" y="6492081"/>
              <a:ext cx="264674" cy="26467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5"/>
              </p:custDataLst>
            </p:nvPr>
          </p:nvSpPr>
          <p:spPr>
            <a:xfrm>
              <a:off x="11912600" y="6232662"/>
              <a:ext cx="146050" cy="14605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6"/>
              </p:custDataLst>
            </p:nvPr>
          </p:nvSpPr>
          <p:spPr>
            <a:xfrm>
              <a:off x="11673326" y="6362700"/>
              <a:ext cx="146050" cy="14605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istb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79356" y="3133725"/>
            <a:ext cx="12033288" cy="927455"/>
            <a:chOff x="79356" y="3133725"/>
            <a:chExt cx="12033288" cy="927455"/>
          </a:xfrm>
        </p:grpSpPr>
        <p:grpSp>
          <p:nvGrpSpPr>
            <p:cNvPr id="8" name="组合 7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385811" y="3133725"/>
              <a:ext cx="726833" cy="927455"/>
              <a:chOff x="11673326" y="6232662"/>
              <a:chExt cx="410724" cy="524093"/>
            </a:xfrm>
          </p:grpSpPr>
          <p:sp>
            <p:nvSpPr>
              <p:cNvPr id="9" name="椭圆 8"/>
              <p:cNvSpPr/>
              <p:nvPr>
                <p:custDataLst>
                  <p:tags r:id="rId5"/>
                </p:custDataLst>
              </p:nvPr>
            </p:nvSpPr>
            <p:spPr>
              <a:xfrm>
                <a:off x="11819376" y="6492081"/>
                <a:ext cx="264674" cy="26467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1" name="椭圆 10"/>
              <p:cNvSpPr/>
              <p:nvPr>
                <p:custDataLst>
                  <p:tags r:id="rId6"/>
                </p:custDataLst>
              </p:nvPr>
            </p:nvSpPr>
            <p:spPr>
              <a:xfrm>
                <a:off x="11912600" y="6232662"/>
                <a:ext cx="146050" cy="14605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2" name="椭圆 11"/>
              <p:cNvSpPr/>
              <p:nvPr>
                <p:custDataLst>
                  <p:tags r:id="rId7"/>
                </p:custDataLst>
              </p:nvPr>
            </p:nvSpPr>
            <p:spPr>
              <a:xfrm>
                <a:off x="11673326" y="6362700"/>
                <a:ext cx="146050" cy="14605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</p:grpSp>
        <p:grpSp>
          <p:nvGrpSpPr>
            <p:cNvPr id="13" name="组合 12"/>
            <p:cNvGrpSpPr/>
            <p:nvPr userDrawn="1">
              <p:custDataLst>
                <p:tags r:id="rId8"/>
              </p:custDataLst>
            </p:nvPr>
          </p:nvGrpSpPr>
          <p:grpSpPr>
            <a:xfrm flipH="1">
              <a:off x="79356" y="3133725"/>
              <a:ext cx="726833" cy="927455"/>
              <a:chOff x="11673326" y="6232662"/>
              <a:chExt cx="410724" cy="524093"/>
            </a:xfrm>
          </p:grpSpPr>
          <p:sp>
            <p:nvSpPr>
              <p:cNvPr id="14" name="椭圆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11819376" y="6492081"/>
                <a:ext cx="264674" cy="26467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5" name="椭圆 14"/>
              <p:cNvSpPr/>
              <p:nvPr>
                <p:custDataLst>
                  <p:tags r:id="rId10"/>
                </p:custDataLst>
              </p:nvPr>
            </p:nvSpPr>
            <p:spPr>
              <a:xfrm>
                <a:off x="11912600" y="6232662"/>
                <a:ext cx="146050" cy="14605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  <p:sp>
            <p:nvSpPr>
              <p:cNvPr id="16" name="椭圆 15"/>
              <p:cNvSpPr/>
              <p:nvPr>
                <p:custDataLst>
                  <p:tags r:id="rId11"/>
                </p:custDataLst>
              </p:nvPr>
            </p:nvSpPr>
            <p:spPr>
              <a:xfrm>
                <a:off x="11673326" y="6362700"/>
                <a:ext cx="146050" cy="14605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36525" tIns="136525" rIns="136525" bIns="136525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36525" tIns="136525" rIns="136525" bIns="136525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964837" y="2679700"/>
            <a:ext cx="3419963" cy="7493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1964832" y="3509645"/>
            <a:ext cx="3419963" cy="1252855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34620" y="3983355"/>
            <a:ext cx="5332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/>
              <a:t>Course project:</a:t>
            </a:r>
            <a:endParaRPr lang="en-US" altLang="en-US"/>
          </a:p>
          <a:p>
            <a:pPr algn="l"/>
            <a:r>
              <a:rPr lang="en-US" altLang="en-US"/>
              <a:t>E-commerce website that includes products uploading and buying and getting some information from the seller and from the buyer!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69240" y="789940"/>
            <a:ext cx="5062855" cy="3193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80000"/>
              </a:lnSpc>
            </a:pPr>
            <a:r>
              <a:rPr lang="en-US" altLang="zh-CN" sz="3600" b="1" dirty="0" smtClean="0">
                <a:solidFill>
                  <a:schemeClr val="accent4">
                    <a:lumMod val="75000"/>
                  </a:schemeClr>
                </a:solidFill>
                <a:sym typeface="+mn-ea"/>
              </a:rPr>
              <a:t>Web Programming</a:t>
            </a:r>
            <a:endParaRPr lang="en-US" altLang="zh-CN" sz="3600" b="1" dirty="0" smtClean="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en-US" altLang="zh-CN" sz="3600" b="1" dirty="0" smtClean="0">
                <a:solidFill>
                  <a:schemeClr val="accent4">
                    <a:lumMod val="75000"/>
                  </a:schemeClr>
                </a:solidFill>
                <a:sym typeface="+mn-ea"/>
              </a:rPr>
              <a:t>Shukirillaev Mukhammadsodik</a:t>
            </a:r>
            <a:endParaRPr lang="en-US" altLang="zh-CN" sz="3600" b="1" dirty="0" smtClean="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4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2_14**"/>
  <p:tag name="KSO_WM_TEMPLATE_CATEGORY" val="custom"/>
  <p:tag name="KSO_WM_TEMPLATE_INDEX" val="2020268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2_14**"/>
  <p:tag name="KSO_WM_TEMPLATE_CATEGORY" val="custom"/>
  <p:tag name="KSO_WM_TEMPLATE_INDEX" val="20202682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6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7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82"/>
  <p:tag name="KSO_WM_TEMPLATE_THUMBS_INDEX" val="1、4、7、8、9、10、11、12、13、14、15"/>
  <p:tag name="KSO_WM_TEMPLATE_MASTER_THUMB_INDEX" val="18"/>
</p:tagLst>
</file>

<file path=ppt/tags/tag145.xml><?xml version="1.0" encoding="utf-8"?>
<p:tagLst xmlns:p="http://schemas.openxmlformats.org/presentationml/2006/main">
  <p:tag name="KSO_WM_SLIDE_ID" val="custom20202682_1"/>
  <p:tag name="KSO_WM_TEMPLATE_SUBCATEGORY" val="0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82"/>
  <p:tag name="KSO_WM_SLIDE_TYPE" val="title"/>
  <p:tag name="KSO_WM_SLIDE_SUBTYPE" val="pureTxt"/>
  <p:tag name="KSO_WM_SLIDE_LAYOUT" val="a_b"/>
  <p:tag name="KSO_WM_SLIDE_LAYOUT_CNT" val="1_1"/>
  <p:tag name="KSO_WM_TEMPLATE_THUMBS_INDEX" val="1、4、7、8、9、10、11、12、13、14、15"/>
  <p:tag name="KSO_WM_TEMPLATE_MASTER_THUMB_INDEX" val="1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2_9**"/>
  <p:tag name="KSO_WM_TEMPLATE_CATEGORY" val="custom"/>
  <p:tag name="KSO_WM_TEMPLATE_INDEX" val="20202682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2_10**"/>
  <p:tag name="KSO_WM_TEMPLATE_CATEGORY" val="custom"/>
  <p:tag name="KSO_WM_TEMPLATE_INDEX" val="2020268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Theme">
  <a:themeElements>
    <a:clrScheme name="自定义 82">
      <a:dk1>
        <a:sysClr val="windowText" lastClr="000000"/>
      </a:dk1>
      <a:lt1>
        <a:sysClr val="window" lastClr="FFFFFF"/>
      </a:lt1>
      <a:dk2>
        <a:srgbClr val="ADADAD"/>
      </a:dk2>
      <a:lt2>
        <a:srgbClr val="FFFFFF"/>
      </a:lt2>
      <a:accent1>
        <a:srgbClr val="000000"/>
      </a:accent1>
      <a:accent2>
        <a:srgbClr val="1F1F1F"/>
      </a:accent2>
      <a:accent3>
        <a:srgbClr val="3D3D3D"/>
      </a:accent3>
      <a:accent4>
        <a:srgbClr val="5C5C5C"/>
      </a:accent4>
      <a:accent5>
        <a:srgbClr val="7A7A7A"/>
      </a:accent5>
      <a:accent6>
        <a:srgbClr val="999999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Slides</Application>
  <PresentationFormat>宽屏</PresentationFormat>
  <Paragraphs>6</Paragraphs>
  <Slides>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汉仪旗黑</vt:lpstr>
      <vt:lpstr>汉仪旗黑-85S</vt:lpstr>
      <vt:lpstr>黑体-简</vt:lpstr>
      <vt:lpstr>SimSun</vt:lpstr>
      <vt:lpstr>Segoe UI</vt:lpstr>
      <vt:lpstr>苹方-简</vt:lpstr>
      <vt:lpstr>Arial Unicode MS</vt:lpstr>
      <vt:lpstr>等线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Muhammadsodiq Shukurillayev</cp:lastModifiedBy>
  <cp:revision>30</cp:revision>
  <dcterms:created xsi:type="dcterms:W3CDTF">2025-05-09T03:20:54Z</dcterms:created>
  <dcterms:modified xsi:type="dcterms:W3CDTF">2025-05-09T03:20:54Z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1033-6.13.1.8710</vt:lpwstr>
  </property>
  <property fmtid="{D5CDD505-2E9C-101B-9397-08002B2CF9AE}" pid="3" name="ICV">
    <vt:lpwstr>54CA3E61AC73FE240F741D680BC02ACA_41</vt:lpwstr>
  </property>
</Properties>
</file>