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257" r:id="rId5"/>
    <p:sldId id="258" r:id="rId6"/>
    <p:sldId id="266" r:id="rId7"/>
    <p:sldId id="285" r:id="rId8"/>
    <p:sldId id="279" r:id="rId9"/>
    <p:sldId id="280" r:id="rId10"/>
    <p:sldId id="286" r:id="rId11"/>
    <p:sldId id="281" r:id="rId12"/>
    <p:sldId id="282" r:id="rId13"/>
    <p:sldId id="287" r:id="rId14"/>
    <p:sldId id="28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ABB6"/>
    <a:srgbClr val="FFFFFF"/>
    <a:srgbClr val="4A6C78"/>
    <a:srgbClr val="8EACB7"/>
    <a:srgbClr val="F0F0F0"/>
    <a:srgbClr val="648FA0"/>
    <a:srgbClr val="4D7D91"/>
    <a:srgbClr val="FEFFFF"/>
    <a:srgbClr val="DCDCDC"/>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78" d="100"/>
          <a:sy n="78" d="100"/>
        </p:scale>
        <p:origin x="654" y="54"/>
      </p:cViewPr>
      <p:guideLst>
        <p:guide orient="horz" pos="2239"/>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panose="020B0503020204020204" charset="-122"/>
              <a:ea typeface="Microsoft YaHei"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90204" pitchFamily="34" charset="0"/>
                <a:ea typeface="Arial" panose="020B0604020202090204" pitchFamily="34" charset="0"/>
              </a:rPr>
            </a:fld>
            <a:endParaRPr lang="zh-CN" altLang="en-US" smtClean="0">
              <a:latin typeface="Arial" panose="020B0604020202090204" pitchFamily="34" charset="0"/>
              <a:ea typeface="Arial" panose="020B060402020209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panose="020B0503020204020204" charset="-122"/>
              <a:ea typeface="Microsoft YaHei"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90204" pitchFamily="34" charset="0"/>
                <a:ea typeface="Arial" panose="020B0604020202090204" pitchFamily="34" charset="0"/>
              </a:rPr>
            </a:fld>
            <a:endParaRPr lang="zh-CN" altLang="en-US" smtClean="0">
              <a:latin typeface="Arial" panose="020B0604020202090204" pitchFamily="34" charset="0"/>
              <a:ea typeface="Arial" panose="020B060402020209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90204" pitchFamily="34" charset="0"/>
                <a:ea typeface="Arial" panose="020B060402020209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90204" pitchFamily="34" charset="0"/>
                <a:ea typeface="Arial" panose="020B0604020202090204" pitchFamily="34" charset="0"/>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90204" pitchFamily="34" charset="0"/>
                <a:ea typeface="Arial" panose="020B060402020209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90204" pitchFamily="34" charset="0"/>
                <a:ea typeface="Arial" panose="020B0604020202090204" pitchFamily="34" charset="0"/>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Arial" panose="020B0604020202090204" pitchFamily="34" charset="0"/>
        <a:ea typeface="Arial" panose="020B0604020202090204" pitchFamily="34" charset="0"/>
        <a:cs typeface="+mn-cs"/>
      </a:defRPr>
    </a:lvl1pPr>
    <a:lvl2pPr marL="457200" algn="l" defTabSz="914400" rtl="0" eaLnBrk="1" latinLnBrk="0" hangingPunct="1">
      <a:defRPr sz="1200" kern="1200">
        <a:solidFill>
          <a:schemeClr val="tx1"/>
        </a:solidFill>
        <a:latin typeface="Arial" panose="020B0604020202090204" pitchFamily="34" charset="0"/>
        <a:ea typeface="Arial" panose="020B0604020202090204" pitchFamily="34" charset="0"/>
        <a:cs typeface="+mn-cs"/>
      </a:defRPr>
    </a:lvl2pPr>
    <a:lvl3pPr marL="914400" algn="l" defTabSz="914400" rtl="0" eaLnBrk="1" latinLnBrk="0" hangingPunct="1">
      <a:defRPr sz="1200" kern="1200">
        <a:solidFill>
          <a:schemeClr val="tx1"/>
        </a:solidFill>
        <a:latin typeface="Arial" panose="020B0604020202090204" pitchFamily="34" charset="0"/>
        <a:ea typeface="Arial" panose="020B0604020202090204" pitchFamily="34" charset="0"/>
        <a:cs typeface="+mn-cs"/>
      </a:defRPr>
    </a:lvl3pPr>
    <a:lvl4pPr marL="1371600" algn="l" defTabSz="914400" rtl="0" eaLnBrk="1" latinLnBrk="0" hangingPunct="1">
      <a:defRPr sz="1200" kern="1200">
        <a:solidFill>
          <a:schemeClr val="tx1"/>
        </a:solidFill>
        <a:latin typeface="Arial" panose="020B0604020202090204" pitchFamily="34" charset="0"/>
        <a:ea typeface="Arial" panose="020B0604020202090204" pitchFamily="34" charset="0"/>
        <a:cs typeface="+mn-cs"/>
      </a:defRPr>
    </a:lvl4pPr>
    <a:lvl5pPr marL="1828800" algn="l" defTabSz="914400" rtl="0" eaLnBrk="1" latinLnBrk="0" hangingPunct="1">
      <a:defRPr sz="1200" kern="1200">
        <a:solidFill>
          <a:schemeClr val="tx1"/>
        </a:solidFill>
        <a:latin typeface="Arial" panose="020B0604020202090204" pitchFamily="34" charset="0"/>
        <a:ea typeface="Arial" panose="020B060402020209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9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90204" pitchFamily="34" charset="0"/>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9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9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Arial" panose="020B060402020209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Arial" panose="020B060402020209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mn-lt"/>
          <a:ea typeface="Arial" panose="020B060402020209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Arial" panose="020B060402020209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Arial" panose="020B060402020209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Arial" panose="020B0604020202090204" pitchFamily="34" charset="0"/>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0" Type="http://schemas.openxmlformats.org/officeDocument/2006/relationships/notesSlide" Target="../notesSlides/notesSlide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1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tags" Target="../tags/tag80.xml"/><Relationship Id="rId3" Type="http://schemas.openxmlformats.org/officeDocument/2006/relationships/image" Target="../media/image13.png"/><Relationship Id="rId2" Type="http://schemas.openxmlformats.org/officeDocument/2006/relationships/tags" Target="../tags/tag79.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8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68.xml"/><Relationship Id="rId3" Type="http://schemas.openxmlformats.org/officeDocument/2006/relationships/image" Target="../media/image4.png"/><Relationship Id="rId2" Type="http://schemas.openxmlformats.org/officeDocument/2006/relationships/tags" Target="../tags/tag6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69.xml"/><Relationship Id="rId2" Type="http://schemas.openxmlformats.org/officeDocument/2006/relationships/image" Target="../media/image5.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6.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72.xml"/><Relationship Id="rId3" Type="http://schemas.openxmlformats.org/officeDocument/2006/relationships/image" Target="../media/image7.png"/><Relationship Id="rId2" Type="http://schemas.openxmlformats.org/officeDocument/2006/relationships/tags" Target="../tags/tag7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73.xml"/><Relationship Id="rId2" Type="http://schemas.openxmlformats.org/officeDocument/2006/relationships/image" Target="../media/image8.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9.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76.xml"/><Relationship Id="rId3" Type="http://schemas.openxmlformats.org/officeDocument/2006/relationships/image" Target="../media/image10.png"/><Relationship Id="rId2" Type="http://schemas.openxmlformats.org/officeDocument/2006/relationships/tags" Target="../tags/tag7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77.xml"/><Relationship Id="rId2" Type="http://schemas.openxmlformats.org/officeDocument/2006/relationships/image" Target="../media/image11.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8" name="副标题 7"/>
          <p:cNvSpPr>
            <a:spLocks noGrp="1"/>
          </p:cNvSpPr>
          <p:nvPr>
            <p:ph type="subTitle" idx="1"/>
            <p:custDataLst>
              <p:tags r:id="rId2"/>
            </p:custDataLst>
          </p:nvPr>
        </p:nvSpPr>
        <p:spPr>
          <a:xfrm>
            <a:off x="2636520" y="4629785"/>
            <a:ext cx="8376285" cy="607695"/>
          </a:xfrm>
        </p:spPr>
        <p:txBody>
          <a:bodyPr/>
          <a:lstStyle/>
          <a:p>
            <a:pPr algn="l">
              <a:lnSpc>
                <a:spcPct val="150000"/>
              </a:lnSpc>
              <a:spcAft>
                <a:spcPts val="0"/>
              </a:spcAft>
            </a:pPr>
            <a:r>
              <a:rPr lang="en-US" altLang="zh-CN" sz="2000">
                <a:solidFill>
                  <a:schemeClr val="bg1"/>
                </a:solidFill>
              </a:rPr>
              <a:t>Student: Shukirillaev Mukhammad Sodik Sherzodbek Ugli          </a:t>
            </a:r>
            <a:endParaRPr lang="en-US" altLang="zh-CN" sz="2000">
              <a:solidFill>
                <a:schemeClr val="bg1"/>
              </a:solidFill>
            </a:endParaRPr>
          </a:p>
        </p:txBody>
      </p:sp>
      <p:sp>
        <p:nvSpPr>
          <p:cNvPr id="13" name="圆角矩形 12"/>
          <p:cNvSpPr/>
          <p:nvPr/>
        </p:nvSpPr>
        <p:spPr>
          <a:xfrm>
            <a:off x="2150110" y="2204720"/>
            <a:ext cx="7919720" cy="1008000"/>
          </a:xfrm>
          <a:prstGeom prst="roundRect">
            <a:avLst/>
          </a:prstGeom>
          <a:solidFill>
            <a:srgbClr val="FEFFFF"/>
          </a:soli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标题 6"/>
          <p:cNvSpPr>
            <a:spLocks noGrp="1"/>
          </p:cNvSpPr>
          <p:nvPr>
            <p:ph type="ctrTitle"/>
            <p:custDataLst>
              <p:tags r:id="rId3"/>
            </p:custDataLst>
          </p:nvPr>
        </p:nvSpPr>
        <p:spPr>
          <a:xfrm>
            <a:off x="2515553" y="2272665"/>
            <a:ext cx="7160895" cy="972000"/>
          </a:xfrm>
        </p:spPr>
        <p:txBody>
          <a:bodyPr/>
          <a:lstStyle/>
          <a:p>
            <a:r>
              <a:rPr lang="en-US" altLang="zh-CN" sz="5200">
                <a:gradFill>
                  <a:gsLst>
                    <a:gs pos="0">
                      <a:srgbClr val="4A6C78"/>
                    </a:gs>
                    <a:gs pos="100000">
                      <a:srgbClr val="648FA0"/>
                    </a:gs>
                  </a:gsLst>
                  <a:lin ang="0" scaled="0"/>
                </a:gradFill>
                <a:effectLst>
                  <a:outerShdw blurRad="38100" dist="38100" dir="2700000" algn="tl">
                    <a:srgbClr val="000000">
                      <a:alpha val="43137"/>
                    </a:srgbClr>
                  </a:outerShdw>
                </a:effectLst>
                <a:latin typeface="Arial Black" panose="020B0A04020102020204" charset="0"/>
                <a:cs typeface="Arial Black" panose="020B0A04020102020204" charset="0"/>
              </a:rPr>
              <a:t>Assignment-2</a:t>
            </a:r>
            <a:endParaRPr lang="en-US" altLang="zh-CN" sz="5200">
              <a:gradFill>
                <a:gsLst>
                  <a:gs pos="0">
                    <a:srgbClr val="4A6C78"/>
                  </a:gs>
                  <a:gs pos="100000">
                    <a:srgbClr val="648FA0"/>
                  </a:gs>
                </a:gsLst>
                <a:lin ang="0" scaled="0"/>
              </a:gra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
        <p:nvSpPr>
          <p:cNvPr id="2" name="文本框 1"/>
          <p:cNvSpPr txBox="1"/>
          <p:nvPr>
            <p:custDataLst>
              <p:tags r:id="rId4"/>
            </p:custDataLst>
          </p:nvPr>
        </p:nvSpPr>
        <p:spPr>
          <a:xfrm>
            <a:off x="2052130" y="774700"/>
            <a:ext cx="8136000" cy="811530"/>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90204" pitchFamily="34" charset="0"/>
                <a:ea typeface="Open Sans" panose="020B0606030504020204" pitchFamily="34" charset="0"/>
                <a:cs typeface="Arial" panose="020B0604020202090204" pitchFamily="34" charset="0"/>
              </a:defRPr>
            </a:lvl1pPr>
          </a:lstStyle>
          <a:p>
            <a:pPr algn="ctr"/>
            <a:r>
              <a:rPr lang="en-US" altLang="zh-CN" sz="3600" dirty="0">
                <a:solidFill>
                  <a:schemeClr val="bg1"/>
                </a:solidFill>
                <a:ea typeface="Arial" panose="020B0604020202090204" pitchFamily="34" charset="0"/>
              </a:rPr>
              <a:t>Web Programming</a:t>
            </a:r>
            <a:endParaRPr lang="en-US" altLang="zh-CN" sz="3600" dirty="0">
              <a:solidFill>
                <a:schemeClr val="bg1"/>
              </a:solidFill>
              <a:ea typeface="Arial" panose="020B0604020202090204" pitchFamily="34" charset="0"/>
            </a:endParaRPr>
          </a:p>
        </p:txBody>
      </p:sp>
      <p:pic>
        <p:nvPicPr>
          <p:cNvPr id="3" name="图片 2" descr="公司"/>
          <p:cNvPicPr>
            <a:picLocks noChangeAspect="1"/>
          </p:cNvPicPr>
          <p:nvPr/>
        </p:nvPicPr>
        <p:blipFill>
          <a:blip r:embed="rId5">
            <a:lum bright="100000"/>
          </a:blip>
          <a:stretch>
            <a:fillRect/>
          </a:stretch>
        </p:blipFill>
        <p:spPr>
          <a:xfrm>
            <a:off x="2348230" y="5385435"/>
            <a:ext cx="288000" cy="288000"/>
          </a:xfrm>
          <a:prstGeom prst="rect">
            <a:avLst/>
          </a:prstGeom>
        </p:spPr>
      </p:pic>
      <p:pic>
        <p:nvPicPr>
          <p:cNvPr id="4" name="图片 3" descr="人"/>
          <p:cNvPicPr>
            <a:picLocks noChangeAspect="1"/>
          </p:cNvPicPr>
          <p:nvPr/>
        </p:nvPicPr>
        <p:blipFill>
          <a:blip r:embed="rId6">
            <a:lum bright="100000"/>
          </a:blip>
          <a:stretch>
            <a:fillRect/>
          </a:stretch>
        </p:blipFill>
        <p:spPr>
          <a:xfrm>
            <a:off x="2312670" y="4745355"/>
            <a:ext cx="324000" cy="324000"/>
          </a:xfrm>
          <a:prstGeom prst="rect">
            <a:avLst/>
          </a:prstGeom>
        </p:spPr>
      </p:pic>
      <p:sp>
        <p:nvSpPr>
          <p:cNvPr id="5" name="副标题 7"/>
          <p:cNvSpPr>
            <a:spLocks noGrp="1"/>
          </p:cNvSpPr>
          <p:nvPr>
            <p:custDataLst>
              <p:tags r:id="rId7"/>
            </p:custDataLst>
          </p:nvPr>
        </p:nvSpPr>
        <p:spPr>
          <a:xfrm>
            <a:off x="2636520" y="5262245"/>
            <a:ext cx="7731760" cy="704215"/>
          </a:xfrm>
          <a:prstGeom prst="rect">
            <a:avLst/>
          </a:prstGeom>
        </p:spPr>
        <p:txBody>
          <a:bodyPr vert="horz" lIns="101600" tIns="38100" rIns="76200" bIns="38100" rtlCol="0">
            <a:noAutofit/>
          </a:bodyPr>
          <a:lstStyle>
            <a:lvl1pPr marL="0" indent="0" algn="ctr" defTabSz="914400" rtl="0" eaLnBrk="1" fontAlgn="auto" latinLnBrk="0" hangingPunct="1">
              <a:lnSpc>
                <a:spcPct val="100000"/>
              </a:lnSpc>
              <a:spcBef>
                <a:spcPts val="0"/>
              </a:spcBef>
              <a:spcAft>
                <a:spcPts val="1000"/>
              </a:spcAft>
              <a:buFont typeface="Arial" panose="020B060402020209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9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9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9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9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lnSpc>
                <a:spcPct val="150000"/>
              </a:lnSpc>
              <a:spcAft>
                <a:spcPts val="0"/>
              </a:spcAft>
            </a:pPr>
            <a:r>
              <a:rPr lang="en-US" altLang="zh-CN" sz="2000">
                <a:solidFill>
                  <a:schemeClr val="bg1"/>
                </a:solidFill>
              </a:rPr>
              <a:t>Department:Computer Engineering</a:t>
            </a:r>
            <a:endParaRPr lang="en-US" altLang="zh-CN" sz="2000">
              <a:solidFill>
                <a:schemeClr val="bg1"/>
              </a:solidFill>
            </a:endParaRPr>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latin typeface="Arial" panose="020B0604020202090204" pitchFamily="34" charset="0"/>
                <a:ea typeface="Arial" panose="020B0604020202090204" pitchFamily="34" charset="0"/>
              </a:rPr>
              <a:t>Result</a:t>
            </a:r>
            <a:endParaRPr lang="en-US" altLang="zh-CN" sz="2600" b="1" dirty="0">
              <a:solidFill>
                <a:schemeClr val="bg1"/>
              </a:solidFill>
              <a:effectLst/>
              <a:latin typeface="Arial" panose="020B0604020202090204" pitchFamily="34" charset="0"/>
              <a:ea typeface="Arial" panose="020B0604020202090204" pitchFamily="34" charset="0"/>
            </a:endParaRPr>
          </a:p>
        </p:txBody>
      </p:sp>
      <p:pic>
        <p:nvPicPr>
          <p:cNvPr id="3" name="Picture 2" descr="Screenshot 2025-03-28 at 1.34.26 PM"/>
          <p:cNvPicPr>
            <a:picLocks noChangeAspect="1"/>
          </p:cNvPicPr>
          <p:nvPr/>
        </p:nvPicPr>
        <p:blipFill>
          <a:blip r:embed="rId2"/>
          <a:stretch>
            <a:fillRect/>
          </a:stretch>
        </p:blipFill>
        <p:spPr>
          <a:xfrm>
            <a:off x="3083560" y="1108075"/>
            <a:ext cx="6408420" cy="4893945"/>
          </a:xfrm>
          <a:prstGeom prst="rect">
            <a:avLst/>
          </a:prstGeom>
          <a:ln w="12700" cmpd="sng">
            <a:solidFill>
              <a:schemeClr val="accent1">
                <a:shade val="50000"/>
              </a:schemeClr>
            </a:solidFill>
            <a:prstDash val="solid"/>
          </a:ln>
        </p:spPr>
      </p:pic>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36065" y="-13500"/>
            <a:ext cx="12240000" cy="6885000"/>
          </a:xfrm>
          <a:prstGeom prst="rect">
            <a:avLst/>
          </a:prstGeom>
        </p:spPr>
      </p:pic>
      <p:sp>
        <p:nvSpPr>
          <p:cNvPr id="7" name="标题 6"/>
          <p:cNvSpPr>
            <a:spLocks noGrp="1"/>
          </p:cNvSpPr>
          <p:nvPr>
            <p:ph type="ctrTitle"/>
            <p:custDataLst>
              <p:tags r:id="rId2"/>
            </p:custDataLst>
          </p:nvPr>
        </p:nvSpPr>
        <p:spPr>
          <a:xfrm>
            <a:off x="23813" y="643890"/>
            <a:ext cx="6458585" cy="972185"/>
          </a:xfrm>
        </p:spPr>
        <p:txBody>
          <a:bodyPr/>
          <a:p>
            <a:r>
              <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Question 4:</a:t>
            </a:r>
            <a:endPar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pic>
        <p:nvPicPr>
          <p:cNvPr id="2" name="Picture 1" descr="Screenshot 2025-03-28 at 1.35.17 PM"/>
          <p:cNvPicPr>
            <a:picLocks noChangeAspect="1"/>
          </p:cNvPicPr>
          <p:nvPr/>
        </p:nvPicPr>
        <p:blipFill>
          <a:blip r:embed="rId3"/>
          <a:stretch>
            <a:fillRect/>
          </a:stretch>
        </p:blipFill>
        <p:spPr>
          <a:xfrm>
            <a:off x="1033145" y="2595880"/>
            <a:ext cx="10297160" cy="1665605"/>
          </a:xfrm>
          <a:prstGeom prst="rect">
            <a:avLst/>
          </a:prstGeom>
        </p:spPr>
      </p:pic>
    </p:spTree>
    <p:custDataLst>
      <p:tags r:id="rId4"/>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2" name="文本框 1"/>
          <p:cNvSpPr txBox="1"/>
          <p:nvPr/>
        </p:nvSpPr>
        <p:spPr>
          <a:xfrm>
            <a:off x="137478" y="76835"/>
            <a:ext cx="2962275" cy="1014730"/>
          </a:xfrm>
          <a:prstGeom prst="rect">
            <a:avLst/>
          </a:prstGeom>
          <a:noFill/>
        </p:spPr>
        <p:txBody>
          <a:bodyPr wrap="square" rtlCol="0">
            <a:spAutoFit/>
          </a:bodyPr>
          <a:p>
            <a:pPr algn="ctr"/>
            <a:r>
              <a:rPr lang="en-US" altLang="zh-CN" sz="6000" b="1" dirty="0">
                <a:solidFill>
                  <a:schemeClr val="bg1"/>
                </a:solidFill>
                <a:latin typeface="Arial" panose="020B0604020202090204" pitchFamily="34" charset="0"/>
                <a:ea typeface="Arial" panose="020B0604020202090204" pitchFamily="34" charset="0"/>
              </a:rPr>
              <a:t>Answer:</a:t>
            </a:r>
            <a:endParaRPr lang="en-US" altLang="zh-CN" sz="6000" b="1" dirty="0">
              <a:solidFill>
                <a:schemeClr val="bg1"/>
              </a:solidFill>
              <a:latin typeface="Arial" panose="020B0604020202090204" pitchFamily="34" charset="0"/>
              <a:ea typeface="Arial" panose="020B0604020202090204" pitchFamily="34" charset="0"/>
            </a:endParaRPr>
          </a:p>
        </p:txBody>
      </p:sp>
      <p:sp>
        <p:nvSpPr>
          <p:cNvPr id="3" name="文本框 1"/>
          <p:cNvSpPr txBox="1"/>
          <p:nvPr/>
        </p:nvSpPr>
        <p:spPr>
          <a:xfrm>
            <a:off x="277495" y="2043430"/>
            <a:ext cx="11496675" cy="1014730"/>
          </a:xfrm>
          <a:prstGeom prst="rect">
            <a:avLst/>
          </a:prstGeom>
          <a:noFill/>
        </p:spPr>
        <p:txBody>
          <a:bodyPr wrap="square" rtlCol="0">
            <a:spAutoFit/>
          </a:bodyPr>
          <a:p>
            <a:pPr indent="457200" algn="l"/>
            <a:r>
              <a:rPr lang="en-US" altLang="en-US" sz="2000" b="1" dirty="0">
                <a:solidFill>
                  <a:schemeClr val="bg1"/>
                </a:solidFill>
                <a:latin typeface="Arial" panose="020B0604020202090204" pitchFamily="34" charset="0"/>
                <a:ea typeface="Arial" panose="020B0604020202090204" pitchFamily="34" charset="0"/>
              </a:rPr>
              <a:t>External CSS is better because it keeps styles separate from HTML, making the code cleaner and easier to manage. It also improves performance. Inline and internal CSS are fine for quick fixes but become messy and hard to maintain in big projects.</a:t>
            </a:r>
            <a:endParaRPr lang="en-US" altLang="en-US" sz="2000" b="1" dirty="0">
              <a:solidFill>
                <a:schemeClr val="bg1"/>
              </a:solidFill>
              <a:latin typeface="Arial" panose="020B0604020202090204" pitchFamily="34" charset="0"/>
              <a:ea typeface="Arial" panose="020B0604020202090204" pitchFamily="34" charset="0"/>
            </a:endParaRPr>
          </a:p>
        </p:txBody>
      </p:sp>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7" name="标题 6"/>
          <p:cNvSpPr>
            <a:spLocks noGrp="1"/>
          </p:cNvSpPr>
          <p:nvPr>
            <p:ph type="ctrTitle"/>
            <p:custDataLst>
              <p:tags r:id="rId2"/>
            </p:custDataLst>
          </p:nvPr>
        </p:nvSpPr>
        <p:spPr>
          <a:xfrm>
            <a:off x="23813" y="643890"/>
            <a:ext cx="6458585" cy="972185"/>
          </a:xfrm>
        </p:spPr>
        <p:txBody>
          <a:bodyPr/>
          <a:p>
            <a:r>
              <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Question 1:</a:t>
            </a:r>
            <a:endPar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pic>
        <p:nvPicPr>
          <p:cNvPr id="2" name="Picture 1" descr="Screenshot 2025-03-27 at 12.43.49 PM"/>
          <p:cNvPicPr>
            <a:picLocks noChangeAspect="1"/>
          </p:cNvPicPr>
          <p:nvPr/>
        </p:nvPicPr>
        <p:blipFill>
          <a:blip r:embed="rId3"/>
          <a:stretch>
            <a:fillRect/>
          </a:stretch>
        </p:blipFill>
        <p:spPr>
          <a:xfrm>
            <a:off x="1639570" y="1949450"/>
            <a:ext cx="8516620" cy="4037330"/>
          </a:xfrm>
          <a:prstGeom prst="rect">
            <a:avLst/>
          </a:prstGeom>
        </p:spPr>
      </p:pic>
    </p:spTree>
    <p:custDataLst>
      <p:tags r:id="rId4"/>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2" name="文本框 1"/>
          <p:cNvSpPr txBox="1"/>
          <p:nvPr/>
        </p:nvSpPr>
        <p:spPr>
          <a:xfrm>
            <a:off x="137478" y="76835"/>
            <a:ext cx="2962275" cy="1014730"/>
          </a:xfrm>
          <a:prstGeom prst="rect">
            <a:avLst/>
          </a:prstGeom>
          <a:noFill/>
        </p:spPr>
        <p:txBody>
          <a:bodyPr wrap="square" rtlCol="0">
            <a:spAutoFit/>
          </a:bodyPr>
          <a:p>
            <a:pPr algn="ctr"/>
            <a:r>
              <a:rPr lang="en-US" altLang="zh-CN" sz="6000" b="1" dirty="0">
                <a:solidFill>
                  <a:schemeClr val="bg1"/>
                </a:solidFill>
                <a:latin typeface="Arial" panose="020B0604020202090204" pitchFamily="34" charset="0"/>
                <a:ea typeface="Arial" panose="020B0604020202090204" pitchFamily="34" charset="0"/>
              </a:rPr>
              <a:t>Code:</a:t>
            </a:r>
            <a:endParaRPr lang="en-US" altLang="zh-CN" sz="6000" b="1" dirty="0">
              <a:solidFill>
                <a:schemeClr val="bg1"/>
              </a:solidFill>
              <a:latin typeface="Arial" panose="020B0604020202090204" pitchFamily="34" charset="0"/>
              <a:ea typeface="Arial" panose="020B0604020202090204" pitchFamily="34" charset="0"/>
            </a:endParaRPr>
          </a:p>
        </p:txBody>
      </p:sp>
      <p:pic>
        <p:nvPicPr>
          <p:cNvPr id="4" name="Picture 3" descr="Screenshot 2025-03-27 at 12.44.05 PM"/>
          <p:cNvPicPr>
            <a:picLocks noChangeAspect="1"/>
          </p:cNvPicPr>
          <p:nvPr/>
        </p:nvPicPr>
        <p:blipFill>
          <a:blip r:embed="rId2"/>
          <a:stretch>
            <a:fillRect/>
          </a:stretch>
        </p:blipFill>
        <p:spPr>
          <a:xfrm>
            <a:off x="2218690" y="1091565"/>
            <a:ext cx="8669020" cy="5418455"/>
          </a:xfrm>
          <a:prstGeom prst="rect">
            <a:avLst/>
          </a:prstGeom>
        </p:spPr>
      </p:pic>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latin typeface="Arial" panose="020B0604020202090204" pitchFamily="34" charset="0"/>
                <a:ea typeface="Arial" panose="020B0604020202090204" pitchFamily="34" charset="0"/>
              </a:rPr>
              <a:t>Result</a:t>
            </a:r>
            <a:endParaRPr lang="en-US" altLang="zh-CN" sz="2600" b="1" dirty="0">
              <a:solidFill>
                <a:schemeClr val="bg1"/>
              </a:solidFill>
              <a:effectLst/>
              <a:latin typeface="Arial" panose="020B0604020202090204" pitchFamily="34" charset="0"/>
              <a:ea typeface="Arial" panose="020B0604020202090204" pitchFamily="34" charset="0"/>
            </a:endParaRPr>
          </a:p>
        </p:txBody>
      </p:sp>
      <p:pic>
        <p:nvPicPr>
          <p:cNvPr id="3" name="Picture 2" descr="Screenshot 2025-03-27 at 12.44.29 PM"/>
          <p:cNvPicPr>
            <a:picLocks noChangeAspect="1"/>
          </p:cNvPicPr>
          <p:nvPr/>
        </p:nvPicPr>
        <p:blipFill>
          <a:blip r:embed="rId2"/>
          <a:stretch>
            <a:fillRect/>
          </a:stretch>
        </p:blipFill>
        <p:spPr>
          <a:xfrm>
            <a:off x="3288030" y="961390"/>
            <a:ext cx="5591810" cy="5365115"/>
          </a:xfrm>
          <a:prstGeom prst="rect">
            <a:avLst/>
          </a:prstGeom>
        </p:spPr>
      </p:pic>
    </p:spTree>
    <p:custDataLst>
      <p:tags r:id="rId3"/>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7" name="标题 6"/>
          <p:cNvSpPr>
            <a:spLocks noGrp="1"/>
          </p:cNvSpPr>
          <p:nvPr>
            <p:ph type="ctrTitle"/>
            <p:custDataLst>
              <p:tags r:id="rId2"/>
            </p:custDataLst>
          </p:nvPr>
        </p:nvSpPr>
        <p:spPr>
          <a:xfrm>
            <a:off x="23813" y="643890"/>
            <a:ext cx="6458585" cy="972185"/>
          </a:xfrm>
        </p:spPr>
        <p:txBody>
          <a:bodyPr/>
          <a:p>
            <a:r>
              <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Question 2:</a:t>
            </a:r>
            <a:endPar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pic>
        <p:nvPicPr>
          <p:cNvPr id="3" name="Picture 2" descr="Screenshot 2025-03-27 at 12.46.43 PM"/>
          <p:cNvPicPr>
            <a:picLocks noChangeAspect="1"/>
          </p:cNvPicPr>
          <p:nvPr/>
        </p:nvPicPr>
        <p:blipFill>
          <a:blip r:embed="rId3"/>
          <a:stretch>
            <a:fillRect/>
          </a:stretch>
        </p:blipFill>
        <p:spPr>
          <a:xfrm>
            <a:off x="2229485" y="2062480"/>
            <a:ext cx="6973570" cy="3780155"/>
          </a:xfrm>
          <a:prstGeom prst="rect">
            <a:avLst/>
          </a:prstGeom>
        </p:spPr>
      </p:pic>
    </p:spTree>
    <p:custDataLst>
      <p:tags r:id="rId4"/>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2" name="文本框 1"/>
          <p:cNvSpPr txBox="1"/>
          <p:nvPr/>
        </p:nvSpPr>
        <p:spPr>
          <a:xfrm>
            <a:off x="137478" y="76835"/>
            <a:ext cx="2962275" cy="1014730"/>
          </a:xfrm>
          <a:prstGeom prst="rect">
            <a:avLst/>
          </a:prstGeom>
          <a:noFill/>
        </p:spPr>
        <p:txBody>
          <a:bodyPr wrap="square" rtlCol="0">
            <a:spAutoFit/>
          </a:bodyPr>
          <a:p>
            <a:pPr algn="ctr"/>
            <a:r>
              <a:rPr lang="en-US" altLang="zh-CN" sz="6000" b="1" dirty="0">
                <a:solidFill>
                  <a:schemeClr val="bg1"/>
                </a:solidFill>
                <a:latin typeface="Arial" panose="020B0604020202090204" pitchFamily="34" charset="0"/>
                <a:ea typeface="Arial" panose="020B0604020202090204" pitchFamily="34" charset="0"/>
              </a:rPr>
              <a:t>Code:</a:t>
            </a:r>
            <a:endParaRPr lang="en-US" altLang="zh-CN" sz="6000" b="1" dirty="0">
              <a:solidFill>
                <a:schemeClr val="bg1"/>
              </a:solidFill>
              <a:latin typeface="Arial" panose="020B0604020202090204" pitchFamily="34" charset="0"/>
              <a:ea typeface="Arial" panose="020B0604020202090204" pitchFamily="34" charset="0"/>
            </a:endParaRPr>
          </a:p>
        </p:txBody>
      </p:sp>
      <p:pic>
        <p:nvPicPr>
          <p:cNvPr id="3" name="Picture 2" descr="Screenshot 2025-03-28 at 1.25.42 PM"/>
          <p:cNvPicPr>
            <a:picLocks noChangeAspect="1"/>
          </p:cNvPicPr>
          <p:nvPr/>
        </p:nvPicPr>
        <p:blipFill>
          <a:blip r:embed="rId2"/>
          <a:stretch>
            <a:fillRect/>
          </a:stretch>
        </p:blipFill>
        <p:spPr>
          <a:xfrm>
            <a:off x="718820" y="1458595"/>
            <a:ext cx="9994265" cy="4081145"/>
          </a:xfrm>
          <a:prstGeom prst="rect">
            <a:avLst/>
          </a:prstGeom>
        </p:spPr>
      </p:pic>
    </p:spTree>
    <p:custDataLst>
      <p:tags r:id="rId3"/>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latin typeface="Arial" panose="020B0604020202090204" pitchFamily="34" charset="0"/>
                <a:ea typeface="Arial" panose="020B0604020202090204" pitchFamily="34" charset="0"/>
              </a:rPr>
              <a:t>Result</a:t>
            </a:r>
            <a:endParaRPr lang="en-US" altLang="zh-CN" sz="2600" b="1" dirty="0">
              <a:solidFill>
                <a:schemeClr val="bg1"/>
              </a:solidFill>
              <a:effectLst/>
              <a:latin typeface="Arial" panose="020B0604020202090204" pitchFamily="34" charset="0"/>
              <a:ea typeface="Arial" panose="020B0604020202090204" pitchFamily="34" charset="0"/>
            </a:endParaRPr>
          </a:p>
        </p:txBody>
      </p:sp>
      <p:pic>
        <p:nvPicPr>
          <p:cNvPr id="2" name="Picture 1" descr="Screenshot 2025-03-28 at 1.26.26 PM"/>
          <p:cNvPicPr>
            <a:picLocks noChangeAspect="1"/>
          </p:cNvPicPr>
          <p:nvPr/>
        </p:nvPicPr>
        <p:blipFill>
          <a:blip r:embed="rId2"/>
          <a:stretch>
            <a:fillRect/>
          </a:stretch>
        </p:blipFill>
        <p:spPr>
          <a:xfrm>
            <a:off x="3589020" y="1123315"/>
            <a:ext cx="4953000" cy="4864100"/>
          </a:xfrm>
          <a:prstGeom prst="rect">
            <a:avLst/>
          </a:prstGeom>
        </p:spPr>
      </p:pic>
    </p:spTree>
    <p:custDataLst>
      <p:tags r:id="rId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36065" y="-13500"/>
            <a:ext cx="12240000" cy="6885000"/>
          </a:xfrm>
          <a:prstGeom prst="rect">
            <a:avLst/>
          </a:prstGeom>
        </p:spPr>
      </p:pic>
      <p:sp>
        <p:nvSpPr>
          <p:cNvPr id="7" name="标题 6"/>
          <p:cNvSpPr>
            <a:spLocks noGrp="1"/>
          </p:cNvSpPr>
          <p:nvPr>
            <p:ph type="ctrTitle"/>
            <p:custDataLst>
              <p:tags r:id="rId2"/>
            </p:custDataLst>
          </p:nvPr>
        </p:nvSpPr>
        <p:spPr>
          <a:xfrm>
            <a:off x="23813" y="643890"/>
            <a:ext cx="6458585" cy="972185"/>
          </a:xfrm>
        </p:spPr>
        <p:txBody>
          <a:bodyPr/>
          <a:p>
            <a:r>
              <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Question 3:</a:t>
            </a:r>
            <a:endPar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pic>
        <p:nvPicPr>
          <p:cNvPr id="4" name="Picture 3" descr="Screenshot 2025-03-28 at 1.34.05 PM"/>
          <p:cNvPicPr>
            <a:picLocks noChangeAspect="1"/>
          </p:cNvPicPr>
          <p:nvPr/>
        </p:nvPicPr>
        <p:blipFill>
          <a:blip r:embed="rId3"/>
          <a:stretch>
            <a:fillRect/>
          </a:stretch>
        </p:blipFill>
        <p:spPr>
          <a:xfrm>
            <a:off x="979170" y="2238375"/>
            <a:ext cx="9211945" cy="2985135"/>
          </a:xfrm>
          <a:prstGeom prst="rect">
            <a:avLst/>
          </a:prstGeom>
        </p:spPr>
      </p:pic>
    </p:spTree>
    <p:custDataLst>
      <p:tags r:id="rId4"/>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2" name="文本框 1"/>
          <p:cNvSpPr txBox="1"/>
          <p:nvPr/>
        </p:nvSpPr>
        <p:spPr>
          <a:xfrm>
            <a:off x="137478" y="76835"/>
            <a:ext cx="2962275" cy="1014730"/>
          </a:xfrm>
          <a:prstGeom prst="rect">
            <a:avLst/>
          </a:prstGeom>
          <a:noFill/>
        </p:spPr>
        <p:txBody>
          <a:bodyPr wrap="square" rtlCol="0">
            <a:spAutoFit/>
          </a:bodyPr>
          <a:p>
            <a:pPr algn="ctr"/>
            <a:r>
              <a:rPr lang="en-US" altLang="zh-CN" sz="6000" b="1" dirty="0">
                <a:solidFill>
                  <a:schemeClr val="bg1"/>
                </a:solidFill>
                <a:latin typeface="Arial" panose="020B0604020202090204" pitchFamily="34" charset="0"/>
                <a:ea typeface="Arial" panose="020B0604020202090204" pitchFamily="34" charset="0"/>
              </a:rPr>
              <a:t>Code:</a:t>
            </a:r>
            <a:endParaRPr lang="en-US" altLang="zh-CN" sz="6000" b="1" dirty="0">
              <a:solidFill>
                <a:schemeClr val="bg1"/>
              </a:solidFill>
              <a:latin typeface="Arial" panose="020B0604020202090204" pitchFamily="34" charset="0"/>
              <a:ea typeface="Arial" panose="020B0604020202090204" pitchFamily="34" charset="0"/>
            </a:endParaRPr>
          </a:p>
        </p:txBody>
      </p:sp>
      <p:pic>
        <p:nvPicPr>
          <p:cNvPr id="4" name="Picture 3" descr="Screenshot 2025-03-28 at 1.31.49 PM"/>
          <p:cNvPicPr>
            <a:picLocks noChangeAspect="1"/>
          </p:cNvPicPr>
          <p:nvPr/>
        </p:nvPicPr>
        <p:blipFill>
          <a:blip r:embed="rId2"/>
          <a:stretch>
            <a:fillRect/>
          </a:stretch>
        </p:blipFill>
        <p:spPr>
          <a:xfrm>
            <a:off x="1168400" y="1264920"/>
            <a:ext cx="9328150" cy="4605020"/>
          </a:xfrm>
          <a:prstGeom prst="rect">
            <a:avLst/>
          </a:prstGeom>
        </p:spPr>
      </p:pic>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UNIT_TEXT_PART_ID" val="1-b"/>
  <p:tag name="KSO_WM_UNIT_TEXT_PART_ID_V2" val="d-1-1"/>
  <p:tag name="ORIWIDTHHEIGHT" val="224.5,75.55"/>
</p:tagLst>
</file>

<file path=ppt/tags/tag65.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7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Words>
  <Application>WPS Presentation</Application>
  <PresentationFormat>宽屏</PresentationFormat>
  <Paragraphs>34</Paragraphs>
  <Slides>12</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Microsoft YaHei</vt:lpstr>
      <vt:lpstr>Arial Black</vt:lpstr>
      <vt:lpstr>Open Sans</vt:lpstr>
      <vt:lpstr>苹方-简</vt:lpstr>
      <vt:lpstr>Arial Bold</vt:lpstr>
      <vt:lpstr>Microsoft YaHei</vt:lpstr>
      <vt:lpstr>汉仪旗黑</vt:lpstr>
      <vt:lpstr>Arial Unicode MS</vt:lpstr>
      <vt:lpstr>SimSun</vt:lpstr>
      <vt:lpstr>宋体-简</vt:lpstr>
      <vt:lpstr>Office Theme</vt:lpstr>
      <vt:lpstr>Assignment-2</vt:lpstr>
      <vt:lpstr>Question 1:</vt:lpstr>
      <vt:lpstr>PowerPoint 演示文稿</vt:lpstr>
      <vt:lpstr>PowerPoint 演示文稿</vt:lpstr>
      <vt:lpstr>Question 2:</vt:lpstr>
      <vt:lpstr>PowerPoint 演示文稿</vt:lpstr>
      <vt:lpstr>PowerPoint 演示文稿</vt:lpstr>
      <vt:lpstr>Question 3:</vt:lpstr>
      <vt:lpstr>PowerPoint 演示文稿</vt:lpstr>
      <vt:lpstr>PowerPoint 演示文稿</vt:lpstr>
      <vt:lpstr>Question 4:</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dc:creator>
  <cp:lastModifiedBy>Muhammadsodiq Shukurillayev</cp:lastModifiedBy>
  <cp:revision>37</cp:revision>
  <dcterms:created xsi:type="dcterms:W3CDTF">2025-03-28T04:39:30Z</dcterms:created>
  <dcterms:modified xsi:type="dcterms:W3CDTF">2025-03-28T04:39:30Z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1033-6.12.2.8699</vt:lpwstr>
  </property>
  <property fmtid="{D5CDD505-2E9C-101B-9397-08002B2CF9AE}" pid="3" name="ICV">
    <vt:lpwstr>BD0BA2E523E052B8D1C9E467A732D226_43</vt:lpwstr>
  </property>
</Properties>
</file>