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BB6"/>
    <a:srgbClr val="FFFFFF"/>
    <a:srgbClr val="4A6C78"/>
    <a:srgbClr val="8EACB7"/>
    <a:srgbClr val="F0F0F0"/>
    <a:srgbClr val="648FA0"/>
    <a:srgbClr val="4D7D91"/>
    <a:srgbClr val="FEFFFF"/>
    <a:srgbClr val="DCD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36520" y="4629785"/>
            <a:ext cx="8376285" cy="60769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Student: Shukirillaev Mukhammad Sodik Sherzodbek Ugli          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50110" y="220472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15553" y="2272665"/>
            <a:ext cx="7160895" cy="972000"/>
          </a:xfrm>
        </p:spPr>
        <p:txBody>
          <a:bodyPr/>
          <a:lstStyle/>
          <a:p>
            <a:r>
              <a:rPr lang="en-US" altLang="zh-CN" sz="52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5 Mark Activity</a:t>
            </a:r>
            <a:endParaRPr lang="en-US" altLang="zh-CN" sz="52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052130" y="774700"/>
            <a:ext cx="8136000" cy="811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ea typeface="Arial" panose="020B0604020202090204" pitchFamily="34" charset="0"/>
              </a:rPr>
              <a:t>Web Programming</a:t>
            </a:r>
            <a:endParaRPr lang="en-US" altLang="zh-CN" sz="36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pic>
        <p:nvPicPr>
          <p:cNvPr id="3" name="图片 2" descr="公司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2348230" y="5385435"/>
            <a:ext cx="288000" cy="288000"/>
          </a:xfrm>
          <a:prstGeom prst="rect">
            <a:avLst/>
          </a:prstGeom>
        </p:spPr>
      </p:pic>
      <p:pic>
        <p:nvPicPr>
          <p:cNvPr id="4" name="图片 3" descr="人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2312670" y="4745355"/>
            <a:ext cx="324000" cy="324000"/>
          </a:xfrm>
          <a:prstGeom prst="rect">
            <a:avLst/>
          </a:prstGeom>
        </p:spPr>
      </p:pic>
      <p:sp>
        <p:nvSpPr>
          <p:cNvPr id="5" name="副标题 7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6520" y="5262245"/>
            <a:ext cx="7731760" cy="7042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Department:Computer Engineering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2025-06-06 at 7.30.41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55" y="1616075"/>
            <a:ext cx="8543290" cy="4822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795" y="76835"/>
            <a:ext cx="2767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11" name="Picture 10" descr="Screenshot 2025-06-06 at 8.35.12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10" y="235585"/>
            <a:ext cx="3790950" cy="6386195"/>
          </a:xfrm>
          <a:prstGeom prst="rect">
            <a:avLst/>
          </a:prstGeom>
        </p:spPr>
      </p:pic>
      <p:pic>
        <p:nvPicPr>
          <p:cNvPr id="12" name="Picture 11" descr="Screenshot 2025-06-06 at 8.35.27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0" y="1736090"/>
            <a:ext cx="4395470" cy="3905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6-06 at 8.34.14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1374140"/>
            <a:ext cx="7533640" cy="436245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Presentation</Application>
  <PresentationFormat>宽屏</PresentationFormat>
  <Paragraphs>14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Black</vt:lpstr>
      <vt:lpstr>Open Sans</vt:lpstr>
      <vt:lpstr>苹方-简</vt:lpstr>
      <vt:lpstr>Microsoft YaHei</vt:lpstr>
      <vt:lpstr>汉仪旗黑</vt:lpstr>
      <vt:lpstr>Arial Unicode MS</vt:lpstr>
      <vt:lpstr>SimSun</vt:lpstr>
      <vt:lpstr>宋体-简</vt:lpstr>
      <vt:lpstr>BatangChe</vt:lpstr>
      <vt:lpstr>Apple SD Gothic Neo</vt:lpstr>
      <vt:lpstr>Office Theme</vt:lpstr>
      <vt:lpstr>Assignment-6</vt:lpstr>
      <vt:lpstr>Question 1: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Muhammadsodiq Shukurillayev</cp:lastModifiedBy>
  <cp:revision>53</cp:revision>
  <dcterms:created xsi:type="dcterms:W3CDTF">2025-06-05T23:35:51Z</dcterms:created>
  <dcterms:modified xsi:type="dcterms:W3CDTF">2025-06-05T23:35:51Z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1033-6.14.0.8718</vt:lpwstr>
  </property>
  <property fmtid="{D5CDD505-2E9C-101B-9397-08002B2CF9AE}" pid="3" name="ICV">
    <vt:lpwstr>AE06832DB76F3894F3154268A5198D3D_43</vt:lpwstr>
  </property>
</Properties>
</file>