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4CD44-8F00-AD4F-D58E-D6C0214C1A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9FE744-5126-7976-5ABB-F5083EF34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60E37-7727-9E76-FEBB-4B3C9A9E8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615B-C8CE-4973-A8E7-E9A666F77BC1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9AE23-F92F-D411-2ADE-EBE5FA2D5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21B10-533F-6796-0B60-5C38CC5DB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30B45-F7EB-40F0-89ED-EF1FC64F6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235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1D3BB-D34E-C994-94F7-9692B5F5D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2AA46-49AD-CB2B-BD7E-719598355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FED04-4282-7DC5-1B6A-B24E82F59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615B-C8CE-4973-A8E7-E9A666F77BC1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46CC8-6071-3D58-D5BA-B4CD3B8FB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DB32B-857C-3C87-6C46-FC974B530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30B45-F7EB-40F0-89ED-EF1FC64F6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6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1FB99A-55FD-6B84-F71E-EDFB6ED97E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8235D3-EF49-31B8-98FE-8E90BB5BE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3BDF7-8ED2-4830-4F0D-86B011518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615B-C8CE-4973-A8E7-E9A666F77BC1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88A6F-0F94-A673-DF64-3CD8F4EFA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98D4E-4DB2-4437-FA5A-AD1F3563C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30B45-F7EB-40F0-89ED-EF1FC64F6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164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4F166-2C32-C6A1-1C0F-1B7FE9B8D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4FB32-25C2-6CAF-75C2-A31F64410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A4A98-E8CF-71D2-2D67-3BD3A7546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615B-C8CE-4973-A8E7-E9A666F77BC1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B0693-E90F-0D62-3E6E-777278992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EB784-1602-B39C-3B21-970E3F766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30B45-F7EB-40F0-89ED-EF1FC64F6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811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611BF-A07C-E5D4-FF82-4F64904E4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FD464-E3BF-FF22-CA9A-7019A5549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62CC5-C294-4FD5-F498-0D00FA76F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615B-C8CE-4973-A8E7-E9A666F77BC1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2AABF-0E7C-35ED-F303-FB2332445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964E0-97F9-1C70-CB04-16C31C155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30B45-F7EB-40F0-89ED-EF1FC64F6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979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73290-9E80-30B3-2C25-B348C7A68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87AFA-3F37-8267-E8E6-4E946AD74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A5A27-74F9-02BD-2451-8ADF0D5C6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E37CB-4227-3AB0-4169-B5556EDC8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615B-C8CE-4973-A8E7-E9A666F77BC1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7B887-B45A-1DCB-157D-8AF858241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8C57AA-AE5D-6877-CCFC-633F821E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30B45-F7EB-40F0-89ED-EF1FC64F6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313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43AAA-B0B9-48A2-045A-D44874DBE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4F0CF-CE95-D893-F81C-F415A3770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6CC35-5528-C3CE-C19F-9A15F6702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7CEBBB-EED1-91F3-2D92-F1974E476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BA376-679D-652E-CDD8-8CAACC618A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F9065E-8917-02B9-E3B1-EA200C4DE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615B-C8CE-4973-A8E7-E9A666F77BC1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265B77-9EE2-DA42-C49A-06A056713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BF2392-F4BB-B0D8-A824-052C02468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30B45-F7EB-40F0-89ED-EF1FC64F6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20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EACB7-9CD4-6118-3D39-9E56AFE31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D1DB6A-DBEC-18ED-B011-72BF03632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615B-C8CE-4973-A8E7-E9A666F77BC1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7E4F71-A49A-6D7B-FC30-31EA5DA40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EEEEE-C639-ADAF-24D5-C1564A45E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30B45-F7EB-40F0-89ED-EF1FC64F6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434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5D01B4-1BDA-D341-8CC5-319435EA4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615B-C8CE-4973-A8E7-E9A666F77BC1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60C5B0-F1C5-7DC6-5166-E96433ECB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C6644-4B3C-F349-B673-49AB4B14B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30B45-F7EB-40F0-89ED-EF1FC64F6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84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3E1A5-8CD7-094B-9CA0-B88278080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22423-76E6-AB38-341E-CA14B62B9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65514F-AE93-7C7B-B2D1-EFA0E2B49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C0D56-A919-3DF0-9A3C-E4ADC3286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615B-C8CE-4973-A8E7-E9A666F77BC1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07185-5D00-E2CA-97A5-D6DF414A2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594F2-3B8F-DA71-8833-445CB858C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30B45-F7EB-40F0-89ED-EF1FC64F6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57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977CD-449A-641B-E0E0-3D4A6A9A1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297B4D-FE5F-1249-EEAD-A78660930A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32680-65E4-53A2-3972-31B155C87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1EE13-07C3-B37D-90EC-3A5DD101E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615B-C8CE-4973-A8E7-E9A666F77BC1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5E388-E67C-21E9-F4B8-843BF94E1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E4892-56E8-3B09-0F5F-F6704B7D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30B45-F7EB-40F0-89ED-EF1FC64F6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50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BEED23-CB97-84BA-D355-630FD72B2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FCA55-93D1-0481-664C-70D6E6003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7DA97-D7C6-14B4-A5B2-3E603CF0D3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5615B-C8CE-4973-A8E7-E9A666F77BC1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0BB94-AB5E-1BBA-1FC4-F977AEDFC3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2A5EE-D730-E9E2-4095-36EF66424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30B45-F7EB-40F0-89ED-EF1FC64F6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361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191925-9A6B-CE64-FF4C-B00D29121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811876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162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9E2DBF-A37A-BE87-3AC9-ED9B0D926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8118765" cy="1905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6AC9F22-7984-31E1-C1EE-D7E522A357A8}"/>
              </a:ext>
            </a:extLst>
          </p:cNvPr>
          <p:cNvSpPr/>
          <p:nvPr/>
        </p:nvSpPr>
        <p:spPr>
          <a:xfrm>
            <a:off x="0" y="0"/>
            <a:ext cx="8118764" cy="18934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7A3EF3-B03D-A708-6A0B-D4DFA0B740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14" r="16903" b="13420"/>
          <a:stretch/>
        </p:blipFill>
        <p:spPr>
          <a:xfrm>
            <a:off x="7232072" y="532783"/>
            <a:ext cx="332509" cy="67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730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Manjitha Marasinghe</dc:creator>
  <cp:lastModifiedBy>Manjitha Marasinghe</cp:lastModifiedBy>
  <cp:revision>4</cp:revision>
  <dcterms:created xsi:type="dcterms:W3CDTF">2023-02-16T05:22:02Z</dcterms:created>
  <dcterms:modified xsi:type="dcterms:W3CDTF">2023-02-16T05:51:05Z</dcterms:modified>
</cp:coreProperties>
</file>