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i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7884-5086-4ACA-A16D-14841A385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ECD8F-43EF-4682-B59C-DFBB4F278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i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CF90-0D1E-406F-B7DA-A5DB442D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BE62-4405-45AF-B090-80460CA69556}" type="datetimeFigureOut">
              <a:rPr lang="si-LK" smtClean="0"/>
              <a:t>2023-05-28</a:t>
            </a:fld>
            <a:endParaRPr lang="si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9FE50-5A35-432C-87F6-67B78E33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E643-4E1A-4CD0-8BDA-B5C0DEF4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1BF-648B-4F4D-A125-0B1EF702A987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116231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B039-7244-480D-B4FD-D07CCA7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02C44-202D-4852-AAA8-D680C066B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04B61-51E6-406F-86A9-9B75D40B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BE62-4405-45AF-B090-80460CA69556}" type="datetimeFigureOut">
              <a:rPr lang="si-LK" smtClean="0"/>
              <a:t>2023-05-28</a:t>
            </a:fld>
            <a:endParaRPr lang="si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93BF-53C1-4350-AAFA-412E3126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2DE0D-3146-41FB-84AE-BA9540E3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1BF-648B-4F4D-A125-0B1EF702A987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2056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CB353-1FF8-46B2-8B14-D92AFCAAE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443A2-BBE6-41B4-B838-9C88ABA1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5C846-198F-4037-9D20-19E473DF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BE62-4405-45AF-B090-80460CA69556}" type="datetimeFigureOut">
              <a:rPr lang="si-LK" smtClean="0"/>
              <a:t>2023-05-28</a:t>
            </a:fld>
            <a:endParaRPr lang="si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4898-D449-4C69-986A-4BDD2E3D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ADFEB-B375-41DF-98C9-B2D2DA1B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1BF-648B-4F4D-A125-0B1EF702A987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120350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7284-18AF-4EB7-B0A9-C699C80C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F5E2-ACD6-496A-B962-27E0F526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3A32D-B162-4259-A950-2853129D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BE62-4405-45AF-B090-80460CA69556}" type="datetimeFigureOut">
              <a:rPr lang="si-LK" smtClean="0"/>
              <a:t>2023-05-28</a:t>
            </a:fld>
            <a:endParaRPr lang="si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06904-ECEE-4CCC-AD05-FB4BBBE9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07AA-0504-469F-B72E-D70BD254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1BF-648B-4F4D-A125-0B1EF702A987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188306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DC74-2396-48B7-9E80-D9A8342F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602C-835F-461F-8237-A7184B92A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DB471-8993-4FD8-8F0D-698A9126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BE62-4405-45AF-B090-80460CA69556}" type="datetimeFigureOut">
              <a:rPr lang="si-LK" smtClean="0"/>
              <a:t>2023-05-28</a:t>
            </a:fld>
            <a:endParaRPr lang="si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40A63-3001-4D65-98B1-992F6592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6F720-6173-4E45-A253-9F5BECE9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1BF-648B-4F4D-A125-0B1EF702A987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182566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1D38-E20B-4510-875B-2AA1B06B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2CC1-B874-4C67-A97A-743175E02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48DC7-CC08-4D96-A539-985BD66C2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C41D8-C5B0-48EC-82D6-9399537F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BE62-4405-45AF-B090-80460CA69556}" type="datetimeFigureOut">
              <a:rPr lang="si-LK" smtClean="0"/>
              <a:t>2023-05-28</a:t>
            </a:fld>
            <a:endParaRPr lang="si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8B212-DB21-4A08-8E5B-13BDEF5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4E0CC-4A00-4D6B-854C-9F7DE1C5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1BF-648B-4F4D-A125-0B1EF702A987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251657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8BA0-E23D-4210-B536-7EF0C9A6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05C47-CB70-4511-B0FF-CAFF7E7BF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C26F9-0EB6-4943-8BE9-DC3BBDDDB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E81F5-B936-46E2-BA39-6A9991E2F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726CC-B891-4A19-B01F-E24797658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25BAA-3EAD-463A-8272-A97316E2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BE62-4405-45AF-B090-80460CA69556}" type="datetimeFigureOut">
              <a:rPr lang="si-LK" smtClean="0"/>
              <a:t>2023-05-28</a:t>
            </a:fld>
            <a:endParaRPr lang="si-L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03E67-A396-4831-A274-B962B5BC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71753-EA43-4D26-A194-DED9575A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1BF-648B-4F4D-A125-0B1EF702A987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18052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FE8D-5B92-48E5-AB4C-A563CE05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E92D7-CE39-4AD0-A439-52E7BF84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BE62-4405-45AF-B090-80460CA69556}" type="datetimeFigureOut">
              <a:rPr lang="si-LK" smtClean="0"/>
              <a:t>2023-05-28</a:t>
            </a:fld>
            <a:endParaRPr lang="si-L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DE0A1-729A-418A-B9C4-A578D23C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EF538-EBC4-4B15-99CD-1A97B9A5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1BF-648B-4F4D-A125-0B1EF702A987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238728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9CEC4-DD26-488A-9FAC-1F9B41F9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BE62-4405-45AF-B090-80460CA69556}" type="datetimeFigureOut">
              <a:rPr lang="si-LK" smtClean="0"/>
              <a:t>2023-05-28</a:t>
            </a:fld>
            <a:endParaRPr lang="si-L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69BDF-DD67-4871-B8E6-6EA6DC3F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6A3A6-D029-4A97-8AA9-5FA354AF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1BF-648B-4F4D-A125-0B1EF702A987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93870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1B31-890F-4B78-9330-EE772600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13AD-6E2E-43E9-A8F1-4230B256A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A0B16-194F-4028-8E0C-9BB75E2D2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82888-9BE6-4A4E-A76B-A84A1E0C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BE62-4405-45AF-B090-80460CA69556}" type="datetimeFigureOut">
              <a:rPr lang="si-LK" smtClean="0"/>
              <a:t>2023-05-28</a:t>
            </a:fld>
            <a:endParaRPr lang="si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528AB-6E45-42FF-8C6A-73C27847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79886-6774-433D-A034-16C479A4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1BF-648B-4F4D-A125-0B1EF702A987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411685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F28C-E8A1-4BB3-BEC3-FD59F3D9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93AE0-9E52-4426-9416-EF7BCE024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i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D5DE2-B14A-48B9-A856-F8BF31129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51A31-5C97-4478-8F73-043C952A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BE62-4405-45AF-B090-80460CA69556}" type="datetimeFigureOut">
              <a:rPr lang="si-LK" smtClean="0"/>
              <a:t>2023-05-28</a:t>
            </a:fld>
            <a:endParaRPr lang="si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DEB8B-5966-44ED-A064-FAD7EE3F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i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2E66B-419B-411C-A964-0C4EF1A0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1BF-648B-4F4D-A125-0B1EF702A987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78944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35FFA-155B-4DA0-87F3-B33A715D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4F14D-D101-49BC-9689-88E2954B1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732B-D2B2-4E2A-8AD2-522C5009F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ABE62-4405-45AF-B090-80460CA69556}" type="datetimeFigureOut">
              <a:rPr lang="si-LK" smtClean="0"/>
              <a:t>2023-05-28</a:t>
            </a:fld>
            <a:endParaRPr lang="si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1EE4E-A34E-45B5-9B6C-095BC0EBB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i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FA33F-FEDC-4C1E-BD43-71CE956DC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31BF-648B-4F4D-A125-0B1EF702A987}" type="slidenum">
              <a:rPr lang="si-LK" smtClean="0"/>
              <a:t>‹#›</a:t>
            </a:fld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58217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i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D88F7D2-9F62-4C59-8473-65165D9CFBC7}"/>
              </a:ext>
            </a:extLst>
          </p:cNvPr>
          <p:cNvSpPr/>
          <p:nvPr/>
        </p:nvSpPr>
        <p:spPr>
          <a:xfrm>
            <a:off x="2814220" y="683581"/>
            <a:ext cx="5220069" cy="4909351"/>
          </a:xfrm>
          <a:prstGeom prst="ellipse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52304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Manjitha Marasinghe</dc:creator>
  <cp:lastModifiedBy>Manjitha Marasinghe</cp:lastModifiedBy>
  <cp:revision>1</cp:revision>
  <dcterms:created xsi:type="dcterms:W3CDTF">2023-05-28T04:49:49Z</dcterms:created>
  <dcterms:modified xsi:type="dcterms:W3CDTF">2023-05-28T04:51:14Z</dcterms:modified>
</cp:coreProperties>
</file>