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1" autoAdjust="0"/>
    <p:restoredTop sz="94660"/>
  </p:normalViewPr>
  <p:slideViewPr>
    <p:cSldViewPr snapToGrid="0">
      <p:cViewPr varScale="1">
        <p:scale>
          <a:sx n="67" d="100"/>
          <a:sy n="67" d="100"/>
        </p:scale>
        <p:origin x="4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503E-586B-4B16-B29F-670125E411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52855A-1D3C-4E28-A064-9F71CC71E2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5EC34C-A47C-479E-85D9-94F23467B3AD}"/>
              </a:ext>
            </a:extLst>
          </p:cNvPr>
          <p:cNvSpPr>
            <a:spLocks noGrp="1"/>
          </p:cNvSpPr>
          <p:nvPr>
            <p:ph type="dt" sz="half" idx="10"/>
          </p:nvPr>
        </p:nvSpPr>
        <p:spPr/>
        <p:txBody>
          <a:bodyPr/>
          <a:lstStyle/>
          <a:p>
            <a:fld id="{2B7C1BC4-3E92-45DC-B42A-1A793D15689F}" type="datetimeFigureOut">
              <a:rPr lang="en-US" smtClean="0"/>
              <a:t>4/30/2019</a:t>
            </a:fld>
            <a:endParaRPr lang="en-US"/>
          </a:p>
        </p:txBody>
      </p:sp>
      <p:sp>
        <p:nvSpPr>
          <p:cNvPr id="5" name="Footer Placeholder 4">
            <a:extLst>
              <a:ext uri="{FF2B5EF4-FFF2-40B4-BE49-F238E27FC236}">
                <a16:creationId xmlns:a16="http://schemas.microsoft.com/office/drawing/2014/main" id="{8705B439-B6A3-4148-A227-6D73D3A67A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71A2C1-598B-41D0-BEA9-EB555BBD2010}"/>
              </a:ext>
            </a:extLst>
          </p:cNvPr>
          <p:cNvSpPr>
            <a:spLocks noGrp="1"/>
          </p:cNvSpPr>
          <p:nvPr>
            <p:ph type="sldNum" sz="quarter" idx="12"/>
          </p:nvPr>
        </p:nvSpPr>
        <p:spPr/>
        <p:txBody>
          <a:bodyPr/>
          <a:lstStyle/>
          <a:p>
            <a:fld id="{0C5F17F7-D02A-41A7-8906-1FD8915B1524}" type="slidenum">
              <a:rPr lang="en-US" smtClean="0"/>
              <a:t>‹#›</a:t>
            </a:fld>
            <a:endParaRPr lang="en-US"/>
          </a:p>
        </p:txBody>
      </p:sp>
    </p:spTree>
    <p:extLst>
      <p:ext uri="{BB962C8B-B14F-4D97-AF65-F5344CB8AC3E}">
        <p14:creationId xmlns:p14="http://schemas.microsoft.com/office/powerpoint/2010/main" val="403320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E673C-6CBD-4665-8492-B8D3B50898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A33190-184A-4B59-A66A-061FBBEA6E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2AB3C3-B942-44A3-A58B-0DC216AB1417}"/>
              </a:ext>
            </a:extLst>
          </p:cNvPr>
          <p:cNvSpPr>
            <a:spLocks noGrp="1"/>
          </p:cNvSpPr>
          <p:nvPr>
            <p:ph type="dt" sz="half" idx="10"/>
          </p:nvPr>
        </p:nvSpPr>
        <p:spPr/>
        <p:txBody>
          <a:bodyPr/>
          <a:lstStyle/>
          <a:p>
            <a:fld id="{2B7C1BC4-3E92-45DC-B42A-1A793D15689F}" type="datetimeFigureOut">
              <a:rPr lang="en-US" smtClean="0"/>
              <a:t>4/30/2019</a:t>
            </a:fld>
            <a:endParaRPr lang="en-US"/>
          </a:p>
        </p:txBody>
      </p:sp>
      <p:sp>
        <p:nvSpPr>
          <p:cNvPr id="5" name="Footer Placeholder 4">
            <a:extLst>
              <a:ext uri="{FF2B5EF4-FFF2-40B4-BE49-F238E27FC236}">
                <a16:creationId xmlns:a16="http://schemas.microsoft.com/office/drawing/2014/main" id="{2F735853-AFCA-4938-ACDE-2F75EAF96E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E210E-DD01-416E-A712-387F11764172}"/>
              </a:ext>
            </a:extLst>
          </p:cNvPr>
          <p:cNvSpPr>
            <a:spLocks noGrp="1"/>
          </p:cNvSpPr>
          <p:nvPr>
            <p:ph type="sldNum" sz="quarter" idx="12"/>
          </p:nvPr>
        </p:nvSpPr>
        <p:spPr/>
        <p:txBody>
          <a:bodyPr/>
          <a:lstStyle/>
          <a:p>
            <a:fld id="{0C5F17F7-D02A-41A7-8906-1FD8915B1524}" type="slidenum">
              <a:rPr lang="en-US" smtClean="0"/>
              <a:t>‹#›</a:t>
            </a:fld>
            <a:endParaRPr lang="en-US"/>
          </a:p>
        </p:txBody>
      </p:sp>
    </p:spTree>
    <p:extLst>
      <p:ext uri="{BB962C8B-B14F-4D97-AF65-F5344CB8AC3E}">
        <p14:creationId xmlns:p14="http://schemas.microsoft.com/office/powerpoint/2010/main" val="2562594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BED302-5EDC-419E-B404-0E80ACCAFF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479A05-2808-45B8-8294-3BBE7917D3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10F8BD-B4BF-462B-86D4-0890B946633E}"/>
              </a:ext>
            </a:extLst>
          </p:cNvPr>
          <p:cNvSpPr>
            <a:spLocks noGrp="1"/>
          </p:cNvSpPr>
          <p:nvPr>
            <p:ph type="dt" sz="half" idx="10"/>
          </p:nvPr>
        </p:nvSpPr>
        <p:spPr/>
        <p:txBody>
          <a:bodyPr/>
          <a:lstStyle/>
          <a:p>
            <a:fld id="{2B7C1BC4-3E92-45DC-B42A-1A793D15689F}" type="datetimeFigureOut">
              <a:rPr lang="en-US" smtClean="0"/>
              <a:t>4/30/2019</a:t>
            </a:fld>
            <a:endParaRPr lang="en-US"/>
          </a:p>
        </p:txBody>
      </p:sp>
      <p:sp>
        <p:nvSpPr>
          <p:cNvPr id="5" name="Footer Placeholder 4">
            <a:extLst>
              <a:ext uri="{FF2B5EF4-FFF2-40B4-BE49-F238E27FC236}">
                <a16:creationId xmlns:a16="http://schemas.microsoft.com/office/drawing/2014/main" id="{A03C9894-98E4-41ED-9138-F5A63E4850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F25C8-7C2E-4B61-AE9B-9EEC5AB0C129}"/>
              </a:ext>
            </a:extLst>
          </p:cNvPr>
          <p:cNvSpPr>
            <a:spLocks noGrp="1"/>
          </p:cNvSpPr>
          <p:nvPr>
            <p:ph type="sldNum" sz="quarter" idx="12"/>
          </p:nvPr>
        </p:nvSpPr>
        <p:spPr/>
        <p:txBody>
          <a:bodyPr/>
          <a:lstStyle/>
          <a:p>
            <a:fld id="{0C5F17F7-D02A-41A7-8906-1FD8915B1524}" type="slidenum">
              <a:rPr lang="en-US" smtClean="0"/>
              <a:t>‹#›</a:t>
            </a:fld>
            <a:endParaRPr lang="en-US"/>
          </a:p>
        </p:txBody>
      </p:sp>
    </p:spTree>
    <p:extLst>
      <p:ext uri="{BB962C8B-B14F-4D97-AF65-F5344CB8AC3E}">
        <p14:creationId xmlns:p14="http://schemas.microsoft.com/office/powerpoint/2010/main" val="2657247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C6B9-5984-435B-8385-4816BCD00D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FDDC93-5FDF-4467-A98F-0AD020D13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8B82D2-70D4-4A92-90DB-628458C1A457}"/>
              </a:ext>
            </a:extLst>
          </p:cNvPr>
          <p:cNvSpPr>
            <a:spLocks noGrp="1"/>
          </p:cNvSpPr>
          <p:nvPr>
            <p:ph type="dt" sz="half" idx="10"/>
          </p:nvPr>
        </p:nvSpPr>
        <p:spPr/>
        <p:txBody>
          <a:bodyPr/>
          <a:lstStyle/>
          <a:p>
            <a:fld id="{2B7C1BC4-3E92-45DC-B42A-1A793D15689F}" type="datetimeFigureOut">
              <a:rPr lang="en-US" smtClean="0"/>
              <a:t>4/30/2019</a:t>
            </a:fld>
            <a:endParaRPr lang="en-US"/>
          </a:p>
        </p:txBody>
      </p:sp>
      <p:sp>
        <p:nvSpPr>
          <p:cNvPr id="5" name="Footer Placeholder 4">
            <a:extLst>
              <a:ext uri="{FF2B5EF4-FFF2-40B4-BE49-F238E27FC236}">
                <a16:creationId xmlns:a16="http://schemas.microsoft.com/office/drawing/2014/main" id="{18154605-2E32-4DA1-9A6B-FCEA8D23C4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9D6AA4-1390-43F9-B0D5-0BA57C9C2B63}"/>
              </a:ext>
            </a:extLst>
          </p:cNvPr>
          <p:cNvSpPr>
            <a:spLocks noGrp="1"/>
          </p:cNvSpPr>
          <p:nvPr>
            <p:ph type="sldNum" sz="quarter" idx="12"/>
          </p:nvPr>
        </p:nvSpPr>
        <p:spPr/>
        <p:txBody>
          <a:bodyPr/>
          <a:lstStyle/>
          <a:p>
            <a:fld id="{0C5F17F7-D02A-41A7-8906-1FD8915B1524}" type="slidenum">
              <a:rPr lang="en-US" smtClean="0"/>
              <a:t>‹#›</a:t>
            </a:fld>
            <a:endParaRPr lang="en-US"/>
          </a:p>
        </p:txBody>
      </p:sp>
    </p:spTree>
    <p:extLst>
      <p:ext uri="{BB962C8B-B14F-4D97-AF65-F5344CB8AC3E}">
        <p14:creationId xmlns:p14="http://schemas.microsoft.com/office/powerpoint/2010/main" val="2523542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B8F0-C216-450B-904C-AB161FFAEE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459F6E-DDA5-461B-A8AE-564EF0379F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C50442-EBFD-4D08-B462-1B8A8A58D6B8}"/>
              </a:ext>
            </a:extLst>
          </p:cNvPr>
          <p:cNvSpPr>
            <a:spLocks noGrp="1"/>
          </p:cNvSpPr>
          <p:nvPr>
            <p:ph type="dt" sz="half" idx="10"/>
          </p:nvPr>
        </p:nvSpPr>
        <p:spPr/>
        <p:txBody>
          <a:bodyPr/>
          <a:lstStyle/>
          <a:p>
            <a:fld id="{2B7C1BC4-3E92-45DC-B42A-1A793D15689F}" type="datetimeFigureOut">
              <a:rPr lang="en-US" smtClean="0"/>
              <a:t>4/30/2019</a:t>
            </a:fld>
            <a:endParaRPr lang="en-US"/>
          </a:p>
        </p:txBody>
      </p:sp>
      <p:sp>
        <p:nvSpPr>
          <p:cNvPr id="5" name="Footer Placeholder 4">
            <a:extLst>
              <a:ext uri="{FF2B5EF4-FFF2-40B4-BE49-F238E27FC236}">
                <a16:creationId xmlns:a16="http://schemas.microsoft.com/office/drawing/2014/main" id="{83EB976F-EB6E-4178-B377-8A38ED4EA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4BF54F-D343-4658-8839-8075D68E1F3E}"/>
              </a:ext>
            </a:extLst>
          </p:cNvPr>
          <p:cNvSpPr>
            <a:spLocks noGrp="1"/>
          </p:cNvSpPr>
          <p:nvPr>
            <p:ph type="sldNum" sz="quarter" idx="12"/>
          </p:nvPr>
        </p:nvSpPr>
        <p:spPr/>
        <p:txBody>
          <a:bodyPr/>
          <a:lstStyle/>
          <a:p>
            <a:fld id="{0C5F17F7-D02A-41A7-8906-1FD8915B1524}" type="slidenum">
              <a:rPr lang="en-US" smtClean="0"/>
              <a:t>‹#›</a:t>
            </a:fld>
            <a:endParaRPr lang="en-US"/>
          </a:p>
        </p:txBody>
      </p:sp>
    </p:spTree>
    <p:extLst>
      <p:ext uri="{BB962C8B-B14F-4D97-AF65-F5344CB8AC3E}">
        <p14:creationId xmlns:p14="http://schemas.microsoft.com/office/powerpoint/2010/main" val="3918400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CD49B-D59E-454B-9917-2681F0311C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F57990-69E4-4663-B9A1-667CAA4935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090F85-508D-4F3B-868A-CCE201637E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FB3A1D-13C3-4BB1-A1DF-5390E1C3CDD3}"/>
              </a:ext>
            </a:extLst>
          </p:cNvPr>
          <p:cNvSpPr>
            <a:spLocks noGrp="1"/>
          </p:cNvSpPr>
          <p:nvPr>
            <p:ph type="dt" sz="half" idx="10"/>
          </p:nvPr>
        </p:nvSpPr>
        <p:spPr/>
        <p:txBody>
          <a:bodyPr/>
          <a:lstStyle/>
          <a:p>
            <a:fld id="{2B7C1BC4-3E92-45DC-B42A-1A793D15689F}" type="datetimeFigureOut">
              <a:rPr lang="en-US" smtClean="0"/>
              <a:t>4/30/2019</a:t>
            </a:fld>
            <a:endParaRPr lang="en-US"/>
          </a:p>
        </p:txBody>
      </p:sp>
      <p:sp>
        <p:nvSpPr>
          <p:cNvPr id="6" name="Footer Placeholder 5">
            <a:extLst>
              <a:ext uri="{FF2B5EF4-FFF2-40B4-BE49-F238E27FC236}">
                <a16:creationId xmlns:a16="http://schemas.microsoft.com/office/drawing/2014/main" id="{3B416B27-B61B-4586-BACF-0573CE2CB2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4DFFD-4F2F-436D-B83F-2EA4DA079518}"/>
              </a:ext>
            </a:extLst>
          </p:cNvPr>
          <p:cNvSpPr>
            <a:spLocks noGrp="1"/>
          </p:cNvSpPr>
          <p:nvPr>
            <p:ph type="sldNum" sz="quarter" idx="12"/>
          </p:nvPr>
        </p:nvSpPr>
        <p:spPr/>
        <p:txBody>
          <a:bodyPr/>
          <a:lstStyle/>
          <a:p>
            <a:fld id="{0C5F17F7-D02A-41A7-8906-1FD8915B1524}" type="slidenum">
              <a:rPr lang="en-US" smtClean="0"/>
              <a:t>‹#›</a:t>
            </a:fld>
            <a:endParaRPr lang="en-US"/>
          </a:p>
        </p:txBody>
      </p:sp>
    </p:spTree>
    <p:extLst>
      <p:ext uri="{BB962C8B-B14F-4D97-AF65-F5344CB8AC3E}">
        <p14:creationId xmlns:p14="http://schemas.microsoft.com/office/powerpoint/2010/main" val="263743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9950-72E9-4E33-A6F7-9F0F1CAFDE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7AF7CF-AFFB-4E2B-AD62-594339F33D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5EC201-5F6D-48D1-AB7C-D89DDC6329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4AD45A-4D1A-44C4-B327-F04B195D85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AFCAE0-06D2-49F9-921C-ACA2389171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F52B56-180F-44F3-B142-693E4BA87DE3}"/>
              </a:ext>
            </a:extLst>
          </p:cNvPr>
          <p:cNvSpPr>
            <a:spLocks noGrp="1"/>
          </p:cNvSpPr>
          <p:nvPr>
            <p:ph type="dt" sz="half" idx="10"/>
          </p:nvPr>
        </p:nvSpPr>
        <p:spPr/>
        <p:txBody>
          <a:bodyPr/>
          <a:lstStyle/>
          <a:p>
            <a:fld id="{2B7C1BC4-3E92-45DC-B42A-1A793D15689F}" type="datetimeFigureOut">
              <a:rPr lang="en-US" smtClean="0"/>
              <a:t>4/30/2019</a:t>
            </a:fld>
            <a:endParaRPr lang="en-US"/>
          </a:p>
        </p:txBody>
      </p:sp>
      <p:sp>
        <p:nvSpPr>
          <p:cNvPr id="8" name="Footer Placeholder 7">
            <a:extLst>
              <a:ext uri="{FF2B5EF4-FFF2-40B4-BE49-F238E27FC236}">
                <a16:creationId xmlns:a16="http://schemas.microsoft.com/office/drawing/2014/main" id="{5ADC261A-B719-4922-BE39-EABE15F9EE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8B0B6A-68A9-4792-A689-A56FC55700D4}"/>
              </a:ext>
            </a:extLst>
          </p:cNvPr>
          <p:cNvSpPr>
            <a:spLocks noGrp="1"/>
          </p:cNvSpPr>
          <p:nvPr>
            <p:ph type="sldNum" sz="quarter" idx="12"/>
          </p:nvPr>
        </p:nvSpPr>
        <p:spPr/>
        <p:txBody>
          <a:bodyPr/>
          <a:lstStyle/>
          <a:p>
            <a:fld id="{0C5F17F7-D02A-41A7-8906-1FD8915B1524}" type="slidenum">
              <a:rPr lang="en-US" smtClean="0"/>
              <a:t>‹#›</a:t>
            </a:fld>
            <a:endParaRPr lang="en-US"/>
          </a:p>
        </p:txBody>
      </p:sp>
    </p:spTree>
    <p:extLst>
      <p:ext uri="{BB962C8B-B14F-4D97-AF65-F5344CB8AC3E}">
        <p14:creationId xmlns:p14="http://schemas.microsoft.com/office/powerpoint/2010/main" val="1161566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FBC47-D7BF-4BB0-A8A9-1CC8083214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812D20-818E-41DA-848A-CC35F79333C0}"/>
              </a:ext>
            </a:extLst>
          </p:cNvPr>
          <p:cNvSpPr>
            <a:spLocks noGrp="1"/>
          </p:cNvSpPr>
          <p:nvPr>
            <p:ph type="dt" sz="half" idx="10"/>
          </p:nvPr>
        </p:nvSpPr>
        <p:spPr/>
        <p:txBody>
          <a:bodyPr/>
          <a:lstStyle/>
          <a:p>
            <a:fld id="{2B7C1BC4-3E92-45DC-B42A-1A793D15689F}" type="datetimeFigureOut">
              <a:rPr lang="en-US" smtClean="0"/>
              <a:t>4/30/2019</a:t>
            </a:fld>
            <a:endParaRPr lang="en-US"/>
          </a:p>
        </p:txBody>
      </p:sp>
      <p:sp>
        <p:nvSpPr>
          <p:cNvPr id="4" name="Footer Placeholder 3">
            <a:extLst>
              <a:ext uri="{FF2B5EF4-FFF2-40B4-BE49-F238E27FC236}">
                <a16:creationId xmlns:a16="http://schemas.microsoft.com/office/drawing/2014/main" id="{45288B5C-50A6-4D39-BDFF-AF7C89A4C2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8CAACA-3F0E-4A42-A434-8EA1DD00881A}"/>
              </a:ext>
            </a:extLst>
          </p:cNvPr>
          <p:cNvSpPr>
            <a:spLocks noGrp="1"/>
          </p:cNvSpPr>
          <p:nvPr>
            <p:ph type="sldNum" sz="quarter" idx="12"/>
          </p:nvPr>
        </p:nvSpPr>
        <p:spPr/>
        <p:txBody>
          <a:bodyPr/>
          <a:lstStyle/>
          <a:p>
            <a:fld id="{0C5F17F7-D02A-41A7-8906-1FD8915B1524}" type="slidenum">
              <a:rPr lang="en-US" smtClean="0"/>
              <a:t>‹#›</a:t>
            </a:fld>
            <a:endParaRPr lang="en-US"/>
          </a:p>
        </p:txBody>
      </p:sp>
    </p:spTree>
    <p:extLst>
      <p:ext uri="{BB962C8B-B14F-4D97-AF65-F5344CB8AC3E}">
        <p14:creationId xmlns:p14="http://schemas.microsoft.com/office/powerpoint/2010/main" val="3706521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BB0BCD-7090-40E1-B722-6D7203C0013D}"/>
              </a:ext>
            </a:extLst>
          </p:cNvPr>
          <p:cNvSpPr>
            <a:spLocks noGrp="1"/>
          </p:cNvSpPr>
          <p:nvPr>
            <p:ph type="dt" sz="half" idx="10"/>
          </p:nvPr>
        </p:nvSpPr>
        <p:spPr/>
        <p:txBody>
          <a:bodyPr/>
          <a:lstStyle/>
          <a:p>
            <a:fld id="{2B7C1BC4-3E92-45DC-B42A-1A793D15689F}" type="datetimeFigureOut">
              <a:rPr lang="en-US" smtClean="0"/>
              <a:t>4/30/2019</a:t>
            </a:fld>
            <a:endParaRPr lang="en-US"/>
          </a:p>
        </p:txBody>
      </p:sp>
      <p:sp>
        <p:nvSpPr>
          <p:cNvPr id="3" name="Footer Placeholder 2">
            <a:extLst>
              <a:ext uri="{FF2B5EF4-FFF2-40B4-BE49-F238E27FC236}">
                <a16:creationId xmlns:a16="http://schemas.microsoft.com/office/drawing/2014/main" id="{068E60DA-674C-4BC9-9540-777E28570A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3EBD77-B743-4DC5-8D9D-2DD1A9D84A30}"/>
              </a:ext>
            </a:extLst>
          </p:cNvPr>
          <p:cNvSpPr>
            <a:spLocks noGrp="1"/>
          </p:cNvSpPr>
          <p:nvPr>
            <p:ph type="sldNum" sz="quarter" idx="12"/>
          </p:nvPr>
        </p:nvSpPr>
        <p:spPr/>
        <p:txBody>
          <a:bodyPr/>
          <a:lstStyle/>
          <a:p>
            <a:fld id="{0C5F17F7-D02A-41A7-8906-1FD8915B1524}" type="slidenum">
              <a:rPr lang="en-US" smtClean="0"/>
              <a:t>‹#›</a:t>
            </a:fld>
            <a:endParaRPr lang="en-US"/>
          </a:p>
        </p:txBody>
      </p:sp>
    </p:spTree>
    <p:extLst>
      <p:ext uri="{BB962C8B-B14F-4D97-AF65-F5344CB8AC3E}">
        <p14:creationId xmlns:p14="http://schemas.microsoft.com/office/powerpoint/2010/main" val="1907048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0443-2086-42F0-B4D0-D4B7F9992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117918-0B08-4B3D-AD9A-462286B0EE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969B8A-D545-498F-ACA5-249B88369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A64491-8258-4B24-A471-0E25E65833C2}"/>
              </a:ext>
            </a:extLst>
          </p:cNvPr>
          <p:cNvSpPr>
            <a:spLocks noGrp="1"/>
          </p:cNvSpPr>
          <p:nvPr>
            <p:ph type="dt" sz="half" idx="10"/>
          </p:nvPr>
        </p:nvSpPr>
        <p:spPr/>
        <p:txBody>
          <a:bodyPr/>
          <a:lstStyle/>
          <a:p>
            <a:fld id="{2B7C1BC4-3E92-45DC-B42A-1A793D15689F}" type="datetimeFigureOut">
              <a:rPr lang="en-US" smtClean="0"/>
              <a:t>4/30/2019</a:t>
            </a:fld>
            <a:endParaRPr lang="en-US"/>
          </a:p>
        </p:txBody>
      </p:sp>
      <p:sp>
        <p:nvSpPr>
          <p:cNvPr id="6" name="Footer Placeholder 5">
            <a:extLst>
              <a:ext uri="{FF2B5EF4-FFF2-40B4-BE49-F238E27FC236}">
                <a16:creationId xmlns:a16="http://schemas.microsoft.com/office/drawing/2014/main" id="{919C0911-6152-4875-8F82-91CDA88C0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A15DEB-6F70-40C3-A5CA-BBB03F3A5BDD}"/>
              </a:ext>
            </a:extLst>
          </p:cNvPr>
          <p:cNvSpPr>
            <a:spLocks noGrp="1"/>
          </p:cNvSpPr>
          <p:nvPr>
            <p:ph type="sldNum" sz="quarter" idx="12"/>
          </p:nvPr>
        </p:nvSpPr>
        <p:spPr/>
        <p:txBody>
          <a:bodyPr/>
          <a:lstStyle/>
          <a:p>
            <a:fld id="{0C5F17F7-D02A-41A7-8906-1FD8915B1524}" type="slidenum">
              <a:rPr lang="en-US" smtClean="0"/>
              <a:t>‹#›</a:t>
            </a:fld>
            <a:endParaRPr lang="en-US"/>
          </a:p>
        </p:txBody>
      </p:sp>
    </p:spTree>
    <p:extLst>
      <p:ext uri="{BB962C8B-B14F-4D97-AF65-F5344CB8AC3E}">
        <p14:creationId xmlns:p14="http://schemas.microsoft.com/office/powerpoint/2010/main" val="692860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B1930-7036-42AE-A49C-7C4130C632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C4A7B0-D0E5-4DE8-81B6-D7A833EE6D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375F18-828B-4753-83A9-8DA4022D1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745008-9543-4AC9-AAC9-260B7EAA57D6}"/>
              </a:ext>
            </a:extLst>
          </p:cNvPr>
          <p:cNvSpPr>
            <a:spLocks noGrp="1"/>
          </p:cNvSpPr>
          <p:nvPr>
            <p:ph type="dt" sz="half" idx="10"/>
          </p:nvPr>
        </p:nvSpPr>
        <p:spPr/>
        <p:txBody>
          <a:bodyPr/>
          <a:lstStyle/>
          <a:p>
            <a:fld id="{2B7C1BC4-3E92-45DC-B42A-1A793D15689F}" type="datetimeFigureOut">
              <a:rPr lang="en-US" smtClean="0"/>
              <a:t>4/30/2019</a:t>
            </a:fld>
            <a:endParaRPr lang="en-US"/>
          </a:p>
        </p:txBody>
      </p:sp>
      <p:sp>
        <p:nvSpPr>
          <p:cNvPr id="6" name="Footer Placeholder 5">
            <a:extLst>
              <a:ext uri="{FF2B5EF4-FFF2-40B4-BE49-F238E27FC236}">
                <a16:creationId xmlns:a16="http://schemas.microsoft.com/office/drawing/2014/main" id="{3D9D72D9-1826-440C-ADC2-C75448E2F5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1206FD-203E-42B8-BD9E-6E3876EEAAA4}"/>
              </a:ext>
            </a:extLst>
          </p:cNvPr>
          <p:cNvSpPr>
            <a:spLocks noGrp="1"/>
          </p:cNvSpPr>
          <p:nvPr>
            <p:ph type="sldNum" sz="quarter" idx="12"/>
          </p:nvPr>
        </p:nvSpPr>
        <p:spPr/>
        <p:txBody>
          <a:bodyPr/>
          <a:lstStyle/>
          <a:p>
            <a:fld id="{0C5F17F7-D02A-41A7-8906-1FD8915B1524}" type="slidenum">
              <a:rPr lang="en-US" smtClean="0"/>
              <a:t>‹#›</a:t>
            </a:fld>
            <a:endParaRPr lang="en-US"/>
          </a:p>
        </p:txBody>
      </p:sp>
    </p:spTree>
    <p:extLst>
      <p:ext uri="{BB962C8B-B14F-4D97-AF65-F5344CB8AC3E}">
        <p14:creationId xmlns:p14="http://schemas.microsoft.com/office/powerpoint/2010/main" val="2404958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77FB0D-D63A-4F0F-AE65-542AC5B5C2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A2D1F6-E67D-474B-A9B4-D9AF722AD0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6A6BF4-A4C7-4606-BA81-ECF1F62839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C1BC4-3E92-45DC-B42A-1A793D15689F}" type="datetimeFigureOut">
              <a:rPr lang="en-US" smtClean="0"/>
              <a:t>4/30/2019</a:t>
            </a:fld>
            <a:endParaRPr lang="en-US"/>
          </a:p>
        </p:txBody>
      </p:sp>
      <p:sp>
        <p:nvSpPr>
          <p:cNvPr id="5" name="Footer Placeholder 4">
            <a:extLst>
              <a:ext uri="{FF2B5EF4-FFF2-40B4-BE49-F238E27FC236}">
                <a16:creationId xmlns:a16="http://schemas.microsoft.com/office/drawing/2014/main" id="{708D0D20-97A4-43D3-A04B-A3669C54D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0637BE-86DA-47E5-9C0F-B2723C1977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5F17F7-D02A-41A7-8906-1FD8915B1524}" type="slidenum">
              <a:rPr lang="en-US" smtClean="0"/>
              <a:t>‹#›</a:t>
            </a:fld>
            <a:endParaRPr lang="en-US"/>
          </a:p>
        </p:txBody>
      </p:sp>
    </p:spTree>
    <p:extLst>
      <p:ext uri="{BB962C8B-B14F-4D97-AF65-F5344CB8AC3E}">
        <p14:creationId xmlns:p14="http://schemas.microsoft.com/office/powerpoint/2010/main" val="445699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DBC71-2069-49E5-825A-25A193FC8C4C}"/>
              </a:ext>
            </a:extLst>
          </p:cNvPr>
          <p:cNvSpPr>
            <a:spLocks noGrp="1"/>
          </p:cNvSpPr>
          <p:nvPr>
            <p:ph type="ctrTitle"/>
          </p:nvPr>
        </p:nvSpPr>
        <p:spPr/>
        <p:txBody>
          <a:bodyPr/>
          <a:lstStyle/>
          <a:p>
            <a:r>
              <a:rPr lang="en-US" dirty="0"/>
              <a:t>Charting the Stars</a:t>
            </a:r>
          </a:p>
        </p:txBody>
      </p:sp>
      <p:sp>
        <p:nvSpPr>
          <p:cNvPr id="3" name="Subtitle 2">
            <a:extLst>
              <a:ext uri="{FF2B5EF4-FFF2-40B4-BE49-F238E27FC236}">
                <a16:creationId xmlns:a16="http://schemas.microsoft.com/office/drawing/2014/main" id="{72F0B15D-3C7B-4EBA-A51F-084D3CBFF6A7}"/>
              </a:ext>
            </a:extLst>
          </p:cNvPr>
          <p:cNvSpPr>
            <a:spLocks noGrp="1"/>
          </p:cNvSpPr>
          <p:nvPr>
            <p:ph type="subTitle" idx="1"/>
          </p:nvPr>
        </p:nvSpPr>
        <p:spPr>
          <a:xfrm>
            <a:off x="1524000" y="3602037"/>
            <a:ext cx="9144000" cy="2387599"/>
          </a:xfrm>
        </p:spPr>
        <p:txBody>
          <a:bodyPr>
            <a:normAutofit/>
          </a:bodyPr>
          <a:lstStyle/>
          <a:p>
            <a:r>
              <a:rPr lang="en-US" dirty="0"/>
              <a:t>CSC 335 Final Project By:</a:t>
            </a:r>
          </a:p>
          <a:p>
            <a:r>
              <a:rPr lang="en-US" dirty="0"/>
              <a:t>Joey McMaster</a:t>
            </a:r>
          </a:p>
          <a:p>
            <a:r>
              <a:rPr lang="en-US" dirty="0"/>
              <a:t>Nicholas </a:t>
            </a:r>
            <a:r>
              <a:rPr lang="en-US" dirty="0" err="1"/>
              <a:t>Fiegel</a:t>
            </a:r>
            <a:endParaRPr lang="en-US" dirty="0"/>
          </a:p>
          <a:p>
            <a:r>
              <a:rPr lang="en-US" dirty="0"/>
              <a:t>Matt Theisen</a:t>
            </a:r>
          </a:p>
          <a:p>
            <a:r>
              <a:rPr lang="en-US" dirty="0"/>
              <a:t>Jackson</a:t>
            </a:r>
          </a:p>
        </p:txBody>
      </p:sp>
    </p:spTree>
    <p:extLst>
      <p:ext uri="{BB962C8B-B14F-4D97-AF65-F5344CB8AC3E}">
        <p14:creationId xmlns:p14="http://schemas.microsoft.com/office/powerpoint/2010/main" val="129725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693AE-2CD7-4592-B48D-959C0954B1B8}"/>
              </a:ext>
            </a:extLst>
          </p:cNvPr>
          <p:cNvSpPr>
            <a:spLocks noGrp="1"/>
          </p:cNvSpPr>
          <p:nvPr>
            <p:ph type="title"/>
          </p:nvPr>
        </p:nvSpPr>
        <p:spPr>
          <a:xfrm>
            <a:off x="838200" y="365126"/>
            <a:ext cx="8077200" cy="692150"/>
          </a:xfrm>
        </p:spPr>
        <p:txBody>
          <a:bodyPr>
            <a:normAutofit fontScale="90000"/>
          </a:bodyPr>
          <a:lstStyle/>
          <a:p>
            <a:r>
              <a:rPr lang="en-US" dirty="0"/>
              <a:t>Program class layout</a:t>
            </a:r>
          </a:p>
        </p:txBody>
      </p:sp>
      <p:sp>
        <p:nvSpPr>
          <p:cNvPr id="4" name="TextBox 3">
            <a:extLst>
              <a:ext uri="{FF2B5EF4-FFF2-40B4-BE49-F238E27FC236}">
                <a16:creationId xmlns:a16="http://schemas.microsoft.com/office/drawing/2014/main" id="{DA6C2FB5-974D-4EAD-8F70-CF2DF1465055}"/>
              </a:ext>
            </a:extLst>
          </p:cNvPr>
          <p:cNvSpPr txBox="1"/>
          <p:nvPr/>
        </p:nvSpPr>
        <p:spPr>
          <a:xfrm>
            <a:off x="0" y="1400175"/>
            <a:ext cx="12191999" cy="5355312"/>
          </a:xfrm>
          <a:prstGeom prst="rect">
            <a:avLst/>
          </a:prstGeom>
          <a:noFill/>
        </p:spPr>
        <p:txBody>
          <a:bodyPr wrap="square" rtlCol="0">
            <a:spAutoFit/>
          </a:bodyPr>
          <a:lstStyle/>
          <a:p>
            <a:r>
              <a:rPr lang="en-US" u="sng" dirty="0"/>
              <a:t>Model classes</a:t>
            </a:r>
            <a:r>
              <a:rPr lang="en-US" dirty="0"/>
              <a:t>:</a:t>
            </a:r>
          </a:p>
          <a:p>
            <a:r>
              <a:rPr lang="en-US" dirty="0"/>
              <a:t>CTS_SpaceObject.java – Used a base class for various model objects. Adds a common set of getter and setters to simplify code else where. </a:t>
            </a:r>
          </a:p>
          <a:p>
            <a:r>
              <a:rPr lang="en-US" dirty="0"/>
              <a:t>CTS_Star.java – Adds a few extra fields and getters for objects that are stars. Extends </a:t>
            </a:r>
            <a:r>
              <a:rPr lang="en-US" dirty="0" err="1"/>
              <a:t>CTS_SpaceObject</a:t>
            </a:r>
            <a:r>
              <a:rPr lang="en-US" dirty="0"/>
              <a:t>.</a:t>
            </a:r>
          </a:p>
          <a:p>
            <a:r>
              <a:rPr lang="en-US" dirty="0"/>
              <a:t>CTS_Model.java – Acts as the main model class. Loads files from disk and reads them into the various objects. Holds collections of those objects.</a:t>
            </a:r>
          </a:p>
          <a:p>
            <a:r>
              <a:rPr lang="en-US" dirty="0"/>
              <a:t>CTS_DeepSkyObject.java – Adds a magnitude field for displaying. Extends </a:t>
            </a:r>
            <a:r>
              <a:rPr lang="en-US" dirty="0" err="1"/>
              <a:t>CTS_SpaceObject</a:t>
            </a:r>
            <a:r>
              <a:rPr lang="en-US" dirty="0"/>
              <a:t>.</a:t>
            </a:r>
          </a:p>
          <a:p>
            <a:r>
              <a:rPr lang="en-US" dirty="0"/>
              <a:t>CTS_Constellation.java – Houses the various data structures needed to denote a full constellation that can be displayed.</a:t>
            </a:r>
          </a:p>
          <a:p>
            <a:r>
              <a:rPr lang="en-US" dirty="0"/>
              <a:t>CTS_Planet.java – </a:t>
            </a:r>
            <a:r>
              <a:rPr lang="en-US" dirty="0" err="1"/>
              <a:t>Houes</a:t>
            </a:r>
            <a:r>
              <a:rPr lang="en-US" dirty="0"/>
              <a:t> the data that represents a planet.</a:t>
            </a:r>
          </a:p>
          <a:p>
            <a:r>
              <a:rPr lang="en-US" u="sng" dirty="0"/>
              <a:t>Controller classes</a:t>
            </a:r>
            <a:r>
              <a:rPr lang="en-US" dirty="0"/>
              <a:t>:</a:t>
            </a:r>
          </a:p>
          <a:p>
            <a:r>
              <a:rPr lang="en-US" dirty="0"/>
              <a:t>CTS_Controller.java – used to modify various model classes. Calculates things that are needed in the GUI.</a:t>
            </a:r>
          </a:p>
          <a:p>
            <a:endParaRPr lang="en-US" dirty="0"/>
          </a:p>
          <a:p>
            <a:r>
              <a:rPr lang="en-US" u="sng" dirty="0"/>
              <a:t>View classes</a:t>
            </a:r>
            <a:r>
              <a:rPr lang="en-US" dirty="0"/>
              <a:t>:</a:t>
            </a:r>
          </a:p>
          <a:p>
            <a:r>
              <a:rPr lang="en-US" dirty="0"/>
              <a:t>ChartingTheStars.java – used to boot the program</a:t>
            </a:r>
          </a:p>
          <a:p>
            <a:r>
              <a:rPr lang="en-US" dirty="0"/>
              <a:t>CTS_GUI_Dialoguebox.java – used to set a few settings related to the settings menu.</a:t>
            </a:r>
          </a:p>
          <a:p>
            <a:r>
              <a:rPr lang="en-US" dirty="0"/>
              <a:t>CTS_GUI.java – houses the GUI code and interacts with the user. Tells the controller what to do.</a:t>
            </a:r>
          </a:p>
          <a:p>
            <a:endParaRPr lang="en-US" dirty="0"/>
          </a:p>
          <a:p>
            <a:r>
              <a:rPr lang="en-US" u="sng" dirty="0"/>
              <a:t>Testing classes</a:t>
            </a:r>
            <a:r>
              <a:rPr lang="en-US" dirty="0"/>
              <a:t>:</a:t>
            </a:r>
          </a:p>
          <a:p>
            <a:r>
              <a:rPr lang="en-US" dirty="0"/>
              <a:t>JUnitTests.java – Used to test various controller and model functions. Verifies calculations. </a:t>
            </a:r>
          </a:p>
        </p:txBody>
      </p:sp>
    </p:spTree>
    <p:extLst>
      <p:ext uri="{BB962C8B-B14F-4D97-AF65-F5344CB8AC3E}">
        <p14:creationId xmlns:p14="http://schemas.microsoft.com/office/powerpoint/2010/main" val="3504415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7C529-B5A4-4CFD-A953-79E9B0DBDF6D}"/>
              </a:ext>
            </a:extLst>
          </p:cNvPr>
          <p:cNvSpPr>
            <a:spLocks noGrp="1"/>
          </p:cNvSpPr>
          <p:nvPr>
            <p:ph type="title"/>
          </p:nvPr>
        </p:nvSpPr>
        <p:spPr>
          <a:xfrm>
            <a:off x="838200" y="365125"/>
            <a:ext cx="3981450" cy="1325563"/>
          </a:xfrm>
        </p:spPr>
        <p:txBody>
          <a:bodyPr/>
          <a:lstStyle/>
          <a:p>
            <a:r>
              <a:rPr lang="en-US" dirty="0"/>
              <a:t>Design decisions</a:t>
            </a:r>
          </a:p>
        </p:txBody>
      </p:sp>
      <p:sp>
        <p:nvSpPr>
          <p:cNvPr id="5" name="TextBox 4">
            <a:extLst>
              <a:ext uri="{FF2B5EF4-FFF2-40B4-BE49-F238E27FC236}">
                <a16:creationId xmlns:a16="http://schemas.microsoft.com/office/drawing/2014/main" id="{165BAC49-CE32-40DE-8D55-AE7BC0C74859}"/>
              </a:ext>
            </a:extLst>
          </p:cNvPr>
          <p:cNvSpPr txBox="1"/>
          <p:nvPr/>
        </p:nvSpPr>
        <p:spPr>
          <a:xfrm>
            <a:off x="762000" y="1806795"/>
            <a:ext cx="11029950" cy="2308324"/>
          </a:xfrm>
          <a:prstGeom prst="rect">
            <a:avLst/>
          </a:prstGeom>
          <a:noFill/>
        </p:spPr>
        <p:txBody>
          <a:bodyPr wrap="square" rtlCol="0">
            <a:spAutoFit/>
          </a:bodyPr>
          <a:lstStyle/>
          <a:p>
            <a:r>
              <a:rPr lang="en-US" dirty="0"/>
              <a:t>The first major decision was to use the MVC design pattern. The View interacts with the controller, the controller interacts with the model. When the view asks for an update, the model is set to the view from the controller. </a:t>
            </a:r>
          </a:p>
          <a:p>
            <a:r>
              <a:rPr lang="en-US" dirty="0"/>
              <a:t>This enabled us better keep track of purpose of the code that was being written. </a:t>
            </a:r>
          </a:p>
          <a:p>
            <a:endParaRPr lang="en-US" dirty="0"/>
          </a:p>
          <a:p>
            <a:r>
              <a:rPr lang="en-US" dirty="0"/>
              <a:t>The second major decision was to use of a class hierarchy in the model to reduce redundancy. The </a:t>
            </a:r>
            <a:r>
              <a:rPr lang="en-US" dirty="0" err="1"/>
              <a:t>CTS_SpaceObject</a:t>
            </a:r>
            <a:r>
              <a:rPr lang="en-US" dirty="0"/>
              <a:t> was used to implement a series of getters and setters of common fields. It also simplified GUI code when it came time to display the objects location setting the type of the input to </a:t>
            </a:r>
            <a:r>
              <a:rPr lang="en-US" dirty="0" err="1"/>
              <a:t>CTS_SpaceObject</a:t>
            </a:r>
            <a:r>
              <a:rPr lang="en-US" dirty="0"/>
              <a:t>. It ended up having 2 sub classes. It also removed boilerplate code from its subclasses.</a:t>
            </a:r>
          </a:p>
        </p:txBody>
      </p:sp>
    </p:spTree>
    <p:extLst>
      <p:ext uri="{BB962C8B-B14F-4D97-AF65-F5344CB8AC3E}">
        <p14:creationId xmlns:p14="http://schemas.microsoft.com/office/powerpoint/2010/main" val="3207899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6847B-CE24-4660-A4AF-A3E1B016C224}"/>
              </a:ext>
            </a:extLst>
          </p:cNvPr>
          <p:cNvSpPr>
            <a:spLocks noGrp="1"/>
          </p:cNvSpPr>
          <p:nvPr>
            <p:ph type="title"/>
          </p:nvPr>
        </p:nvSpPr>
        <p:spPr>
          <a:xfrm>
            <a:off x="142876" y="365125"/>
            <a:ext cx="5353050" cy="1325563"/>
          </a:xfrm>
        </p:spPr>
        <p:txBody>
          <a:bodyPr>
            <a:normAutofit/>
          </a:bodyPr>
          <a:lstStyle/>
          <a:p>
            <a:r>
              <a:rPr lang="en-US" sz="2800" dirty="0">
                <a:latin typeface="Times New Roman" panose="02020603050405020304" pitchFamily="18" charset="0"/>
                <a:cs typeface="Times New Roman" panose="02020603050405020304" pitchFamily="18" charset="0"/>
              </a:rPr>
              <a:t>The end product at a glance:</a:t>
            </a:r>
          </a:p>
        </p:txBody>
      </p:sp>
      <p:pic>
        <p:nvPicPr>
          <p:cNvPr id="8" name="Picture 7">
            <a:extLst>
              <a:ext uri="{FF2B5EF4-FFF2-40B4-BE49-F238E27FC236}">
                <a16:creationId xmlns:a16="http://schemas.microsoft.com/office/drawing/2014/main" id="{F7802AF9-A203-49A3-A1A9-1A18D7BA1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7674" y="365125"/>
            <a:ext cx="5702593" cy="5982007"/>
          </a:xfrm>
          <a:prstGeom prst="rect">
            <a:avLst/>
          </a:prstGeom>
        </p:spPr>
      </p:pic>
      <p:sp>
        <p:nvSpPr>
          <p:cNvPr id="12" name="TextBox 11">
            <a:extLst>
              <a:ext uri="{FF2B5EF4-FFF2-40B4-BE49-F238E27FC236}">
                <a16:creationId xmlns:a16="http://schemas.microsoft.com/office/drawing/2014/main" id="{399EF041-79F2-4B21-BE14-F38DF135C3CF}"/>
              </a:ext>
            </a:extLst>
          </p:cNvPr>
          <p:cNvSpPr txBox="1"/>
          <p:nvPr/>
        </p:nvSpPr>
        <p:spPr>
          <a:xfrm>
            <a:off x="0" y="1571624"/>
            <a:ext cx="5247674" cy="3416320"/>
          </a:xfrm>
          <a:prstGeom prst="rect">
            <a:avLst/>
          </a:prstGeom>
          <a:noFill/>
        </p:spPr>
        <p:txBody>
          <a:bodyPr wrap="square" rtlCol="0">
            <a:spAutoFit/>
          </a:bodyPr>
          <a:lstStyle/>
          <a:p>
            <a:r>
              <a:rPr lang="en-US" dirty="0"/>
              <a:t>Starting screen features 5 clickable areas:</a:t>
            </a:r>
          </a:p>
          <a:p>
            <a:r>
              <a:rPr lang="en-US" dirty="0"/>
              <a:t>The four corners that are not covered by the sky projection are clickable. Clicking one of them moves the projection view point up that direction.</a:t>
            </a:r>
          </a:p>
          <a:p>
            <a:endParaRPr lang="en-US" dirty="0"/>
          </a:p>
          <a:p>
            <a:r>
              <a:rPr lang="en-US" dirty="0"/>
              <a:t>Clicking the projection brings up a settings menu to customize the view. By default, everything is displayed. </a:t>
            </a:r>
          </a:p>
          <a:p>
            <a:endParaRPr lang="en-US" dirty="0"/>
          </a:p>
          <a:p>
            <a:r>
              <a:rPr lang="en-US" dirty="0"/>
              <a:t>The perspective of the projection is north being the top of the screen and west being the right side of the screen. </a:t>
            </a:r>
          </a:p>
        </p:txBody>
      </p:sp>
    </p:spTree>
    <p:extLst>
      <p:ext uri="{BB962C8B-B14F-4D97-AF65-F5344CB8AC3E}">
        <p14:creationId xmlns:p14="http://schemas.microsoft.com/office/powerpoint/2010/main" val="3049673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AAAE7-043D-42BA-990F-E8E98B4EF882}"/>
              </a:ext>
            </a:extLst>
          </p:cNvPr>
          <p:cNvSpPr>
            <a:spLocks noGrp="1"/>
          </p:cNvSpPr>
          <p:nvPr>
            <p:ph type="title"/>
          </p:nvPr>
        </p:nvSpPr>
        <p:spPr>
          <a:xfrm>
            <a:off x="123825" y="95251"/>
            <a:ext cx="5286375" cy="1076324"/>
          </a:xfrm>
        </p:spPr>
        <p:txBody>
          <a:bodyPr/>
          <a:lstStyle/>
          <a:p>
            <a:r>
              <a:rPr lang="en-US" dirty="0"/>
              <a:t>The settings screen:</a:t>
            </a:r>
          </a:p>
        </p:txBody>
      </p:sp>
      <p:pic>
        <p:nvPicPr>
          <p:cNvPr id="5" name="Content Placeholder 4">
            <a:extLst>
              <a:ext uri="{FF2B5EF4-FFF2-40B4-BE49-F238E27FC236}">
                <a16:creationId xmlns:a16="http://schemas.microsoft.com/office/drawing/2014/main" id="{E50938DF-BF8E-4614-81B7-01CECBF105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28676" y="0"/>
            <a:ext cx="6489057" cy="6858000"/>
          </a:xfrm>
        </p:spPr>
      </p:pic>
      <p:sp>
        <p:nvSpPr>
          <p:cNvPr id="6" name="TextBox 5">
            <a:extLst>
              <a:ext uri="{FF2B5EF4-FFF2-40B4-BE49-F238E27FC236}">
                <a16:creationId xmlns:a16="http://schemas.microsoft.com/office/drawing/2014/main" id="{EBF46896-846A-4F2A-933E-475B8580AB0D}"/>
              </a:ext>
            </a:extLst>
          </p:cNvPr>
          <p:cNvSpPr txBox="1"/>
          <p:nvPr/>
        </p:nvSpPr>
        <p:spPr>
          <a:xfrm>
            <a:off x="123825" y="1333500"/>
            <a:ext cx="5381625" cy="3416320"/>
          </a:xfrm>
          <a:prstGeom prst="rect">
            <a:avLst/>
          </a:prstGeom>
          <a:noFill/>
        </p:spPr>
        <p:txBody>
          <a:bodyPr wrap="square" rtlCol="0">
            <a:spAutoFit/>
          </a:bodyPr>
          <a:lstStyle/>
          <a:p>
            <a:r>
              <a:rPr lang="en-US" dirty="0"/>
              <a:t>Clicking the black circle with night sky shows the settings menu. </a:t>
            </a:r>
          </a:p>
          <a:p>
            <a:r>
              <a:rPr lang="en-US" dirty="0"/>
              <a:t>It allows the user to input a latitude, longitude, date and time. These are then used to plot the stars. </a:t>
            </a:r>
          </a:p>
          <a:p>
            <a:r>
              <a:rPr lang="en-US" dirty="0"/>
              <a:t>The user can also use the check boxes to only display certain things in the sky. The user can also choose what set of constellations that are displayed and the color and opacity of various UI elements. </a:t>
            </a:r>
          </a:p>
          <a:p>
            <a:endParaRPr lang="en-US" dirty="0"/>
          </a:p>
          <a:p>
            <a:r>
              <a:rPr lang="en-US" dirty="0"/>
              <a:t>Default values for the date is the current day.</a:t>
            </a:r>
          </a:p>
          <a:p>
            <a:r>
              <a:rPr lang="en-US" dirty="0"/>
              <a:t>Default value for the time is the current time.</a:t>
            </a:r>
          </a:p>
          <a:p>
            <a:r>
              <a:rPr lang="en-US" dirty="0"/>
              <a:t>Rest of default values are as shown in screen shot. </a:t>
            </a:r>
          </a:p>
        </p:txBody>
      </p:sp>
    </p:spTree>
    <p:extLst>
      <p:ext uri="{BB962C8B-B14F-4D97-AF65-F5344CB8AC3E}">
        <p14:creationId xmlns:p14="http://schemas.microsoft.com/office/powerpoint/2010/main" val="169731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F2E5-4DE7-44F4-AEFF-99EEDA9F4F70}"/>
              </a:ext>
            </a:extLst>
          </p:cNvPr>
          <p:cNvSpPr>
            <a:spLocks noGrp="1"/>
          </p:cNvSpPr>
          <p:nvPr>
            <p:ph type="title"/>
          </p:nvPr>
        </p:nvSpPr>
        <p:spPr>
          <a:xfrm>
            <a:off x="0" y="8771"/>
            <a:ext cx="5682343" cy="1885343"/>
          </a:xfrm>
        </p:spPr>
        <p:txBody>
          <a:bodyPr/>
          <a:lstStyle/>
          <a:p>
            <a:r>
              <a:rPr lang="en-US" dirty="0"/>
              <a:t>Only the stars with default settings:</a:t>
            </a:r>
          </a:p>
        </p:txBody>
      </p:sp>
      <p:pic>
        <p:nvPicPr>
          <p:cNvPr id="5" name="Content Placeholder 4">
            <a:extLst>
              <a:ext uri="{FF2B5EF4-FFF2-40B4-BE49-F238E27FC236}">
                <a16:creationId xmlns:a16="http://schemas.microsoft.com/office/drawing/2014/main" id="{8D45D069-2697-4398-A360-9C1EF201DA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2343" y="8771"/>
            <a:ext cx="6509657" cy="6849229"/>
          </a:xfrm>
        </p:spPr>
      </p:pic>
    </p:spTree>
    <p:extLst>
      <p:ext uri="{BB962C8B-B14F-4D97-AF65-F5344CB8AC3E}">
        <p14:creationId xmlns:p14="http://schemas.microsoft.com/office/powerpoint/2010/main" val="3846295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64FE-D7C5-4CDF-97DC-34E37E08F462}"/>
              </a:ext>
            </a:extLst>
          </p:cNvPr>
          <p:cNvSpPr>
            <a:spLocks noGrp="1"/>
          </p:cNvSpPr>
          <p:nvPr>
            <p:ph type="title"/>
          </p:nvPr>
        </p:nvSpPr>
        <p:spPr>
          <a:xfrm>
            <a:off x="0" y="0"/>
            <a:ext cx="5624903" cy="2558143"/>
          </a:xfrm>
        </p:spPr>
        <p:txBody>
          <a:bodyPr>
            <a:normAutofit/>
          </a:bodyPr>
          <a:lstStyle/>
          <a:p>
            <a:r>
              <a:rPr lang="en-US" dirty="0"/>
              <a:t>Only the Deep Space Objects (DSO) with default settings</a:t>
            </a:r>
          </a:p>
        </p:txBody>
      </p:sp>
      <p:pic>
        <p:nvPicPr>
          <p:cNvPr id="5" name="Content Placeholder 4">
            <a:extLst>
              <a:ext uri="{FF2B5EF4-FFF2-40B4-BE49-F238E27FC236}">
                <a16:creationId xmlns:a16="http://schemas.microsoft.com/office/drawing/2014/main" id="{E252572B-BE41-48B0-B832-BCE143DBAA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4903" y="0"/>
            <a:ext cx="6567097" cy="6858000"/>
          </a:xfrm>
        </p:spPr>
      </p:pic>
    </p:spTree>
    <p:extLst>
      <p:ext uri="{BB962C8B-B14F-4D97-AF65-F5344CB8AC3E}">
        <p14:creationId xmlns:p14="http://schemas.microsoft.com/office/powerpoint/2010/main" val="2315639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570CB-9D9E-4385-A397-F847A9387121}"/>
              </a:ext>
            </a:extLst>
          </p:cNvPr>
          <p:cNvSpPr>
            <a:spLocks noGrp="1"/>
          </p:cNvSpPr>
          <p:nvPr>
            <p:ph type="title"/>
          </p:nvPr>
        </p:nvSpPr>
        <p:spPr>
          <a:xfrm>
            <a:off x="0" y="1"/>
            <a:ext cx="5467350" cy="1690688"/>
          </a:xfrm>
        </p:spPr>
        <p:txBody>
          <a:bodyPr>
            <a:normAutofit/>
          </a:bodyPr>
          <a:lstStyle/>
          <a:p>
            <a:r>
              <a:rPr lang="en-US" dirty="0"/>
              <a:t>Only the Constellations with default settings:</a:t>
            </a:r>
          </a:p>
        </p:txBody>
      </p:sp>
      <p:pic>
        <p:nvPicPr>
          <p:cNvPr id="5" name="Content Placeholder 4">
            <a:extLst>
              <a:ext uri="{FF2B5EF4-FFF2-40B4-BE49-F238E27FC236}">
                <a16:creationId xmlns:a16="http://schemas.microsoft.com/office/drawing/2014/main" id="{D9B7875D-E47B-4572-B402-C5974EF8D2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9686" y="0"/>
            <a:ext cx="6542314" cy="6839362"/>
          </a:xfrm>
        </p:spPr>
      </p:pic>
    </p:spTree>
    <p:extLst>
      <p:ext uri="{BB962C8B-B14F-4D97-AF65-F5344CB8AC3E}">
        <p14:creationId xmlns:p14="http://schemas.microsoft.com/office/powerpoint/2010/main" val="2062119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9C18B-D799-4220-A48B-673C3EA515E5}"/>
              </a:ext>
            </a:extLst>
          </p:cNvPr>
          <p:cNvSpPr>
            <a:spLocks noGrp="1"/>
          </p:cNvSpPr>
          <p:nvPr>
            <p:ph type="title"/>
          </p:nvPr>
        </p:nvSpPr>
        <p:spPr>
          <a:xfrm>
            <a:off x="0" y="1"/>
            <a:ext cx="5639771" cy="2381250"/>
          </a:xfrm>
        </p:spPr>
        <p:txBody>
          <a:bodyPr>
            <a:normAutofit/>
          </a:bodyPr>
          <a:lstStyle/>
          <a:p>
            <a:r>
              <a:rPr lang="en-US" dirty="0"/>
              <a:t>Stars and Constellations with the Navajo set of Constellations selected.</a:t>
            </a:r>
          </a:p>
        </p:txBody>
      </p:sp>
      <p:pic>
        <p:nvPicPr>
          <p:cNvPr id="5" name="Content Placeholder 4">
            <a:extLst>
              <a:ext uri="{FF2B5EF4-FFF2-40B4-BE49-F238E27FC236}">
                <a16:creationId xmlns:a16="http://schemas.microsoft.com/office/drawing/2014/main" id="{CB2746B0-30F6-47E7-BBBE-3223A35B63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9771" y="0"/>
            <a:ext cx="6552229" cy="6858000"/>
          </a:xfrm>
        </p:spPr>
      </p:pic>
    </p:spTree>
    <p:extLst>
      <p:ext uri="{BB962C8B-B14F-4D97-AF65-F5344CB8AC3E}">
        <p14:creationId xmlns:p14="http://schemas.microsoft.com/office/powerpoint/2010/main" val="4266516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66EBD-9004-4030-9E2B-550FD05C76CC}"/>
              </a:ext>
            </a:extLst>
          </p:cNvPr>
          <p:cNvSpPr>
            <a:spLocks noGrp="1"/>
          </p:cNvSpPr>
          <p:nvPr>
            <p:ph type="title"/>
          </p:nvPr>
        </p:nvSpPr>
        <p:spPr>
          <a:xfrm>
            <a:off x="0" y="0"/>
            <a:ext cx="5632176" cy="4125686"/>
          </a:xfrm>
        </p:spPr>
        <p:txBody>
          <a:bodyPr>
            <a:normAutofit fontScale="90000"/>
          </a:bodyPr>
          <a:lstStyle/>
          <a:p>
            <a:r>
              <a:rPr lang="en-US" dirty="0"/>
              <a:t>Stars and Constellations with the Navajo set of Constellations selected with most elements having a different colors set from the settings menu.</a:t>
            </a:r>
          </a:p>
        </p:txBody>
      </p:sp>
      <p:pic>
        <p:nvPicPr>
          <p:cNvPr id="5" name="Content Placeholder 4">
            <a:extLst>
              <a:ext uri="{FF2B5EF4-FFF2-40B4-BE49-F238E27FC236}">
                <a16:creationId xmlns:a16="http://schemas.microsoft.com/office/drawing/2014/main" id="{940D8F77-6378-42AD-B42A-F3A89B9B41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2176" y="0"/>
            <a:ext cx="6559824" cy="6858000"/>
          </a:xfrm>
        </p:spPr>
      </p:pic>
    </p:spTree>
    <p:extLst>
      <p:ext uri="{BB962C8B-B14F-4D97-AF65-F5344CB8AC3E}">
        <p14:creationId xmlns:p14="http://schemas.microsoft.com/office/powerpoint/2010/main" val="2120311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83F33-D225-4EFF-8935-1673E84F5046}"/>
              </a:ext>
            </a:extLst>
          </p:cNvPr>
          <p:cNvSpPr>
            <a:spLocks noGrp="1"/>
          </p:cNvSpPr>
          <p:nvPr>
            <p:ph type="title"/>
          </p:nvPr>
        </p:nvSpPr>
        <p:spPr>
          <a:xfrm>
            <a:off x="0" y="1"/>
            <a:ext cx="5606143" cy="1600199"/>
          </a:xfrm>
        </p:spPr>
        <p:txBody>
          <a:bodyPr/>
          <a:lstStyle/>
          <a:p>
            <a:r>
              <a:rPr lang="en-US" dirty="0"/>
              <a:t>The UI Error checking</a:t>
            </a:r>
          </a:p>
        </p:txBody>
      </p:sp>
      <p:pic>
        <p:nvPicPr>
          <p:cNvPr id="5" name="Content Placeholder 4">
            <a:extLst>
              <a:ext uri="{FF2B5EF4-FFF2-40B4-BE49-F238E27FC236}">
                <a16:creationId xmlns:a16="http://schemas.microsoft.com/office/drawing/2014/main" id="{B3FFB85A-BEC2-4D29-9B94-44E2DBAC5A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6143" y="0"/>
            <a:ext cx="6585857" cy="6892858"/>
          </a:xfrm>
        </p:spPr>
      </p:pic>
      <p:sp>
        <p:nvSpPr>
          <p:cNvPr id="6" name="TextBox 5">
            <a:extLst>
              <a:ext uri="{FF2B5EF4-FFF2-40B4-BE49-F238E27FC236}">
                <a16:creationId xmlns:a16="http://schemas.microsoft.com/office/drawing/2014/main" id="{9AE12956-FEB1-45C8-B6A4-A57A56006075}"/>
              </a:ext>
            </a:extLst>
          </p:cNvPr>
          <p:cNvSpPr txBox="1"/>
          <p:nvPr/>
        </p:nvSpPr>
        <p:spPr>
          <a:xfrm>
            <a:off x="174171" y="1447800"/>
            <a:ext cx="5083629" cy="1477328"/>
          </a:xfrm>
          <a:prstGeom prst="rect">
            <a:avLst/>
          </a:prstGeom>
          <a:noFill/>
        </p:spPr>
        <p:txBody>
          <a:bodyPr wrap="square" rtlCol="0">
            <a:spAutoFit/>
          </a:bodyPr>
          <a:lstStyle/>
          <a:p>
            <a:r>
              <a:rPr lang="en-US" dirty="0"/>
              <a:t>In the example, the user tries to set menu elements color to something invalid (set a alpha value above 1). The GUI checks for these errors, if one is found, cancels the operation then opens an alert window with a relevant error message and how to correct it. </a:t>
            </a:r>
          </a:p>
        </p:txBody>
      </p:sp>
    </p:spTree>
    <p:extLst>
      <p:ext uri="{BB962C8B-B14F-4D97-AF65-F5344CB8AC3E}">
        <p14:creationId xmlns:p14="http://schemas.microsoft.com/office/powerpoint/2010/main" val="2933511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711</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Charting the Stars</vt:lpstr>
      <vt:lpstr>The end product at a glance:</vt:lpstr>
      <vt:lpstr>The settings screen:</vt:lpstr>
      <vt:lpstr>Only the stars with default settings:</vt:lpstr>
      <vt:lpstr>Only the Deep Space Objects (DSO) with default settings</vt:lpstr>
      <vt:lpstr>Only the Constellations with default settings:</vt:lpstr>
      <vt:lpstr>Stars and Constellations with the Navajo set of Constellations selected.</vt:lpstr>
      <vt:lpstr>Stars and Constellations with the Navajo set of Constellations selected with most elements having a different colors set from the settings menu.</vt:lpstr>
      <vt:lpstr>The UI Error checking</vt:lpstr>
      <vt:lpstr>Program class layout</vt:lpstr>
      <vt:lpstr>Design decisions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Charting the Stars</dc:title>
  <dc:creator>Joey Mcmaster</dc:creator>
  <cp:lastModifiedBy>Joey Mcmaster</cp:lastModifiedBy>
  <cp:revision>9</cp:revision>
  <dcterms:created xsi:type="dcterms:W3CDTF">2019-04-30T17:59:22Z</dcterms:created>
  <dcterms:modified xsi:type="dcterms:W3CDTF">2019-04-30T21:17:33Z</dcterms:modified>
</cp:coreProperties>
</file>