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76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4" r:id="rId14"/>
    <p:sldId id="270" r:id="rId15"/>
    <p:sldId id="271" r:id="rId16"/>
    <p:sldId id="272" r:id="rId17"/>
    <p:sldId id="273" r:id="rId18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73BAC-B3EF-5D7E-7D9C-BD97BAD018D7}" v="646" dt="2020-02-04T14:20:09.615"/>
    <p1510:client id="{3AA91E43-A5FA-2456-F561-5E7A6D25CFC9}" v="2962" dt="2020-02-04T15:59:34.759"/>
    <p1510:client id="{4828103E-8694-4ADF-A8C1-46CBE533B7E7}" v="27" dt="2020-02-04T01:16:57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, Paul" userId="S::pallen@fgcu.edu::bfb8bcfa-ddba-4f9b-9478-2c672cca7370" providerId="AD" clId="Web-{2E073BAC-B3EF-5D7E-7D9C-BD97BAD018D7}"/>
    <pc:docChg chg="addSld modSld">
      <pc:chgData name="Allen, Paul" userId="S::pallen@fgcu.edu::bfb8bcfa-ddba-4f9b-9478-2c672cca7370" providerId="AD" clId="Web-{2E073BAC-B3EF-5D7E-7D9C-BD97BAD018D7}" dt="2020-02-04T14:20:09.615" v="644" actId="20577"/>
      <pc:docMkLst>
        <pc:docMk/>
      </pc:docMkLst>
      <pc:sldChg chg="addSp delSp modSp">
        <pc:chgData name="Allen, Paul" userId="S::pallen@fgcu.edu::bfb8bcfa-ddba-4f9b-9478-2c672cca7370" providerId="AD" clId="Web-{2E073BAC-B3EF-5D7E-7D9C-BD97BAD018D7}" dt="2020-02-04T13:39:34.057" v="42" actId="20577"/>
        <pc:sldMkLst>
          <pc:docMk/>
          <pc:sldMk cId="970326748" sldId="263"/>
        </pc:sldMkLst>
        <pc:spChg chg="mod">
          <ac:chgData name="Allen, Paul" userId="S::pallen@fgcu.edu::bfb8bcfa-ddba-4f9b-9478-2c672cca7370" providerId="AD" clId="Web-{2E073BAC-B3EF-5D7E-7D9C-BD97BAD018D7}" dt="2020-02-04T13:39:34.057" v="42" actId="20577"/>
          <ac:spMkLst>
            <pc:docMk/>
            <pc:sldMk cId="970326748" sldId="263"/>
            <ac:spMk id="3" creationId="{7A33D6FB-CA50-4E4F-ACFC-DB48E899157A}"/>
          </ac:spMkLst>
        </pc:spChg>
        <pc:spChg chg="add del mod">
          <ac:chgData name="Allen, Paul" userId="S::pallen@fgcu.edu::bfb8bcfa-ddba-4f9b-9478-2c672cca7370" providerId="AD" clId="Web-{2E073BAC-B3EF-5D7E-7D9C-BD97BAD018D7}" dt="2020-02-04T13:37:21.378" v="22"/>
          <ac:spMkLst>
            <pc:docMk/>
            <pc:sldMk cId="970326748" sldId="263"/>
            <ac:spMk id="4" creationId="{5F7FACC5-76E7-42A4-B60A-993B5AD3D800}"/>
          </ac:spMkLst>
        </pc:spChg>
        <pc:picChg chg="mod modCrop">
          <ac:chgData name="Allen, Paul" userId="S::pallen@fgcu.edu::bfb8bcfa-ddba-4f9b-9478-2c672cca7370" providerId="AD" clId="Web-{2E073BAC-B3EF-5D7E-7D9C-BD97BAD018D7}" dt="2020-02-04T13:38:57.305" v="35" actId="1076"/>
          <ac:picMkLst>
            <pc:docMk/>
            <pc:sldMk cId="970326748" sldId="263"/>
            <ac:picMk id="7" creationId="{AC5201C7-638A-4446-A459-5AF2ACF12CC4}"/>
          </ac:picMkLst>
        </pc:picChg>
      </pc:sldChg>
      <pc:sldChg chg="modSp">
        <pc:chgData name="Allen, Paul" userId="S::pallen@fgcu.edu::bfb8bcfa-ddba-4f9b-9478-2c672cca7370" providerId="AD" clId="Web-{2E073BAC-B3EF-5D7E-7D9C-BD97BAD018D7}" dt="2020-02-04T13:42:34.270" v="196" actId="1076"/>
        <pc:sldMkLst>
          <pc:docMk/>
          <pc:sldMk cId="3917201597" sldId="264"/>
        </pc:sldMkLst>
        <pc:spChg chg="mod">
          <ac:chgData name="Allen, Paul" userId="S::pallen@fgcu.edu::bfb8bcfa-ddba-4f9b-9478-2c672cca7370" providerId="AD" clId="Web-{2E073BAC-B3EF-5D7E-7D9C-BD97BAD018D7}" dt="2020-02-04T13:39:48.698" v="45" actId="20577"/>
          <ac:spMkLst>
            <pc:docMk/>
            <pc:sldMk cId="3917201597" sldId="264"/>
            <ac:spMk id="2" creationId="{8A4EC1B3-4F04-4A0D-B9DB-CA6AAFAFAE29}"/>
          </ac:spMkLst>
        </pc:spChg>
        <pc:spChg chg="mod">
          <ac:chgData name="Allen, Paul" userId="S::pallen@fgcu.edu::bfb8bcfa-ddba-4f9b-9478-2c672cca7370" providerId="AD" clId="Web-{2E073BAC-B3EF-5D7E-7D9C-BD97BAD018D7}" dt="2020-02-04T13:42:33.410" v="194" actId="20577"/>
          <ac:spMkLst>
            <pc:docMk/>
            <pc:sldMk cId="3917201597" sldId="264"/>
            <ac:spMk id="3" creationId="{7A33D6FB-CA50-4E4F-ACFC-DB48E899157A}"/>
          </ac:spMkLst>
        </pc:spChg>
        <pc:spChg chg="mod">
          <ac:chgData name="Allen, Paul" userId="S::pallen@fgcu.edu::bfb8bcfa-ddba-4f9b-9478-2c672cca7370" providerId="AD" clId="Web-{2E073BAC-B3EF-5D7E-7D9C-BD97BAD018D7}" dt="2020-02-04T13:42:34.270" v="196" actId="1076"/>
          <ac:spMkLst>
            <pc:docMk/>
            <pc:sldMk cId="3917201597" sldId="264"/>
            <ac:spMk id="4" creationId="{7193BA83-90FC-4228-9922-53308F4C2718}"/>
          </ac:spMkLst>
        </pc:spChg>
      </pc:sldChg>
      <pc:sldChg chg="addSp modSp new mod setBg">
        <pc:chgData name="Allen, Paul" userId="S::pallen@fgcu.edu::bfb8bcfa-ddba-4f9b-9478-2c672cca7370" providerId="AD" clId="Web-{2E073BAC-B3EF-5D7E-7D9C-BD97BAD018D7}" dt="2020-02-04T14:16:08.286" v="428" actId="20577"/>
        <pc:sldMkLst>
          <pc:docMk/>
          <pc:sldMk cId="2693785178" sldId="265"/>
        </pc:sldMkLst>
        <pc:spChg chg="mod">
          <ac:chgData name="Allen, Paul" userId="S::pallen@fgcu.edu::bfb8bcfa-ddba-4f9b-9478-2c672cca7370" providerId="AD" clId="Web-{2E073BAC-B3EF-5D7E-7D9C-BD97BAD018D7}" dt="2020-02-04T14:16:08.286" v="428" actId="20577"/>
          <ac:spMkLst>
            <pc:docMk/>
            <pc:sldMk cId="2693785178" sldId="265"/>
            <ac:spMk id="2" creationId="{3DA482E9-D49E-4803-ACE1-F070965D6809}"/>
          </ac:spMkLst>
        </pc:spChg>
        <pc:spChg chg="mod">
          <ac:chgData name="Allen, Paul" userId="S::pallen@fgcu.edu::bfb8bcfa-ddba-4f9b-9478-2c672cca7370" providerId="AD" clId="Web-{2E073BAC-B3EF-5D7E-7D9C-BD97BAD018D7}" dt="2020-02-04T14:14:16.271" v="345"/>
          <ac:spMkLst>
            <pc:docMk/>
            <pc:sldMk cId="2693785178" sldId="265"/>
            <ac:spMk id="3" creationId="{9CDE90E7-0C1C-4367-A54E-627E2FDE9B88}"/>
          </ac:spMkLst>
        </pc:spChg>
        <pc:spChg chg="add">
          <ac:chgData name="Allen, Paul" userId="S::pallen@fgcu.edu::bfb8bcfa-ddba-4f9b-9478-2c672cca7370" providerId="AD" clId="Web-{2E073BAC-B3EF-5D7E-7D9C-BD97BAD018D7}" dt="2020-02-04T14:14:16.271" v="345"/>
          <ac:spMkLst>
            <pc:docMk/>
            <pc:sldMk cId="2693785178" sldId="265"/>
            <ac:spMk id="9" creationId="{81AEB8A9-B768-4E30-BA55-D919E6687343}"/>
          </ac:spMkLst>
        </pc:spChg>
        <pc:picChg chg="add mod">
          <ac:chgData name="Allen, Paul" userId="S::pallen@fgcu.edu::bfb8bcfa-ddba-4f9b-9478-2c672cca7370" providerId="AD" clId="Web-{2E073BAC-B3EF-5D7E-7D9C-BD97BAD018D7}" dt="2020-02-04T14:14:16.271" v="345"/>
          <ac:picMkLst>
            <pc:docMk/>
            <pc:sldMk cId="2693785178" sldId="265"/>
            <ac:picMk id="4" creationId="{EDCA5899-7E46-428D-8C98-6D3D0AA4AFFB}"/>
          </ac:picMkLst>
        </pc:picChg>
      </pc:sldChg>
      <pc:sldChg chg="addSp modSp new">
        <pc:chgData name="Allen, Paul" userId="S::pallen@fgcu.edu::bfb8bcfa-ddba-4f9b-9478-2c672cca7370" providerId="AD" clId="Web-{2E073BAC-B3EF-5D7E-7D9C-BD97BAD018D7}" dt="2020-02-04T14:20:08.677" v="642" actId="20577"/>
        <pc:sldMkLst>
          <pc:docMk/>
          <pc:sldMk cId="216256835" sldId="266"/>
        </pc:sldMkLst>
        <pc:spChg chg="mod">
          <ac:chgData name="Allen, Paul" userId="S::pallen@fgcu.edu::bfb8bcfa-ddba-4f9b-9478-2c672cca7370" providerId="AD" clId="Web-{2E073BAC-B3EF-5D7E-7D9C-BD97BAD018D7}" dt="2020-02-04T14:20:08.677" v="642" actId="20577"/>
          <ac:spMkLst>
            <pc:docMk/>
            <pc:sldMk cId="216256835" sldId="266"/>
            <ac:spMk id="2" creationId="{776D7470-A9AD-41C6-A2F5-0B30D55B4871}"/>
          </ac:spMkLst>
        </pc:spChg>
        <pc:spChg chg="mod">
          <ac:chgData name="Allen, Paul" userId="S::pallen@fgcu.edu::bfb8bcfa-ddba-4f9b-9478-2c672cca7370" providerId="AD" clId="Web-{2E073BAC-B3EF-5D7E-7D9C-BD97BAD018D7}" dt="2020-02-04T14:19:16.599" v="630" actId="20577"/>
          <ac:spMkLst>
            <pc:docMk/>
            <pc:sldMk cId="216256835" sldId="266"/>
            <ac:spMk id="3" creationId="{F154599E-EFEE-4B74-936E-E58020250EE2}"/>
          </ac:spMkLst>
        </pc:spChg>
        <pc:picChg chg="add mod">
          <ac:chgData name="Allen, Paul" userId="S::pallen@fgcu.edu::bfb8bcfa-ddba-4f9b-9478-2c672cca7370" providerId="AD" clId="Web-{2E073BAC-B3EF-5D7E-7D9C-BD97BAD018D7}" dt="2020-02-04T14:19:48.865" v="635" actId="1076"/>
          <ac:picMkLst>
            <pc:docMk/>
            <pc:sldMk cId="216256835" sldId="266"/>
            <ac:picMk id="4" creationId="{309ECFE1-6322-4215-94B0-F7A8FE8D8644}"/>
          </ac:picMkLst>
        </pc:picChg>
      </pc:sldChg>
    </pc:docChg>
  </pc:docChgLst>
  <pc:docChgLst>
    <pc:chgData name="Allen, Paul" userId="S::pallen@fgcu.edu::bfb8bcfa-ddba-4f9b-9478-2c672cca7370" providerId="AD" clId="Web-{D3319860-9E86-273F-9279-0AEBEB2710DD}"/>
    <pc:docChg chg="addSld modSld">
      <pc:chgData name="Allen, Paul" userId="S::pallen@fgcu.edu::bfb8bcfa-ddba-4f9b-9478-2c672cca7370" providerId="AD" clId="Web-{D3319860-9E86-273F-9279-0AEBEB2710DD}" dt="2020-02-03T18:21:46.688" v="246" actId="20577"/>
      <pc:docMkLst>
        <pc:docMk/>
      </pc:docMkLst>
      <pc:sldChg chg="modSp new">
        <pc:chgData name="Allen, Paul" userId="S::pallen@fgcu.edu::bfb8bcfa-ddba-4f9b-9478-2c672cca7370" providerId="AD" clId="Web-{D3319860-9E86-273F-9279-0AEBEB2710DD}" dt="2020-02-03T18:21:46.688" v="245" actId="20577"/>
        <pc:sldMkLst>
          <pc:docMk/>
          <pc:sldMk cId="3967698900" sldId="261"/>
        </pc:sldMkLst>
        <pc:spChg chg="mod">
          <ac:chgData name="Allen, Paul" userId="S::pallen@fgcu.edu::bfb8bcfa-ddba-4f9b-9478-2c672cca7370" providerId="AD" clId="Web-{D3319860-9E86-273F-9279-0AEBEB2710DD}" dt="2020-02-03T18:07:14.660" v="22" actId="20577"/>
          <ac:spMkLst>
            <pc:docMk/>
            <pc:sldMk cId="3967698900" sldId="261"/>
            <ac:spMk id="2" creationId="{E5044521-362F-42FA-9DB1-643354042954}"/>
          </ac:spMkLst>
        </pc:spChg>
        <pc:spChg chg="mod">
          <ac:chgData name="Allen, Paul" userId="S::pallen@fgcu.edu::bfb8bcfa-ddba-4f9b-9478-2c672cca7370" providerId="AD" clId="Web-{D3319860-9E86-273F-9279-0AEBEB2710DD}" dt="2020-02-03T18:21:46.688" v="245" actId="20577"/>
          <ac:spMkLst>
            <pc:docMk/>
            <pc:sldMk cId="3967698900" sldId="261"/>
            <ac:spMk id="3" creationId="{BEEF3D38-1DF7-4B78-B80E-74847CD75EF8}"/>
          </ac:spMkLst>
        </pc:spChg>
      </pc:sldChg>
    </pc:docChg>
  </pc:docChgLst>
  <pc:docChgLst>
    <pc:chgData name="Paul Allen" userId="bfb8bcfa-ddba-4f9b-9478-2c672cca7370" providerId="ADAL" clId="{37315C22-47A8-4F5B-B2EB-C3C43E8DD3FB}"/>
    <pc:docChg chg="custSel addSld delSld modSld">
      <pc:chgData name="Paul Allen" userId="bfb8bcfa-ddba-4f9b-9478-2c672cca7370" providerId="ADAL" clId="{37315C22-47A8-4F5B-B2EB-C3C43E8DD3FB}" dt="2020-02-04T20:01:50.576" v="527" actId="2696"/>
      <pc:docMkLst>
        <pc:docMk/>
      </pc:docMkLst>
      <pc:sldChg chg="addSp modSp">
        <pc:chgData name="Paul Allen" userId="bfb8bcfa-ddba-4f9b-9478-2c672cca7370" providerId="ADAL" clId="{37315C22-47A8-4F5B-B2EB-C3C43E8DD3FB}" dt="2020-02-04T19:18:10.471" v="29" actId="13822"/>
        <pc:sldMkLst>
          <pc:docMk/>
          <pc:sldMk cId="2295561045" sldId="259"/>
        </pc:sldMkLst>
        <pc:spChg chg="add mod">
          <ac:chgData name="Paul Allen" userId="bfb8bcfa-ddba-4f9b-9478-2c672cca7370" providerId="ADAL" clId="{37315C22-47A8-4F5B-B2EB-C3C43E8DD3FB}" dt="2020-02-04T19:17:52.784" v="27" actId="1076"/>
          <ac:spMkLst>
            <pc:docMk/>
            <pc:sldMk cId="2295561045" sldId="259"/>
            <ac:spMk id="4" creationId="{D3CD28AF-0F7A-4C95-9107-C2244981BD7E}"/>
          </ac:spMkLst>
        </pc:spChg>
        <pc:picChg chg="mod">
          <ac:chgData name="Paul Allen" userId="bfb8bcfa-ddba-4f9b-9478-2c672cca7370" providerId="ADAL" clId="{37315C22-47A8-4F5B-B2EB-C3C43E8DD3FB}" dt="2020-02-04T19:17:09.262" v="0" actId="1076"/>
          <ac:picMkLst>
            <pc:docMk/>
            <pc:sldMk cId="2295561045" sldId="259"/>
            <ac:picMk id="5" creationId="{02ECF3E1-5ECD-4FB1-97AF-4BB1B73F3129}"/>
          </ac:picMkLst>
        </pc:picChg>
        <pc:cxnChg chg="add mod">
          <ac:chgData name="Paul Allen" userId="bfb8bcfa-ddba-4f9b-9478-2c672cca7370" providerId="ADAL" clId="{37315C22-47A8-4F5B-B2EB-C3C43E8DD3FB}" dt="2020-02-04T19:18:10.471" v="29" actId="13822"/>
          <ac:cxnSpMkLst>
            <pc:docMk/>
            <pc:sldMk cId="2295561045" sldId="259"/>
            <ac:cxnSpMk id="7" creationId="{09ADA93C-EEC7-4CE6-8A49-EF40A7C03638}"/>
          </ac:cxnSpMkLst>
        </pc:cxnChg>
      </pc:sldChg>
      <pc:sldChg chg="modSp">
        <pc:chgData name="Paul Allen" userId="bfb8bcfa-ddba-4f9b-9478-2c672cca7370" providerId="ADAL" clId="{37315C22-47A8-4F5B-B2EB-C3C43E8DD3FB}" dt="2020-02-04T19:25:44.446" v="52" actId="14100"/>
        <pc:sldMkLst>
          <pc:docMk/>
          <pc:sldMk cId="3917201597" sldId="264"/>
        </pc:sldMkLst>
        <pc:spChg chg="mod">
          <ac:chgData name="Paul Allen" userId="bfb8bcfa-ddba-4f9b-9478-2c672cca7370" providerId="ADAL" clId="{37315C22-47A8-4F5B-B2EB-C3C43E8DD3FB}" dt="2020-02-04T19:25:44.446" v="52" actId="14100"/>
          <ac:spMkLst>
            <pc:docMk/>
            <pc:sldMk cId="3917201597" sldId="264"/>
            <ac:spMk id="4" creationId="{7193BA83-90FC-4228-9922-53308F4C2718}"/>
          </ac:spMkLst>
        </pc:spChg>
      </pc:sldChg>
      <pc:sldChg chg="modSp">
        <pc:chgData name="Paul Allen" userId="bfb8bcfa-ddba-4f9b-9478-2c672cca7370" providerId="ADAL" clId="{37315C22-47A8-4F5B-B2EB-C3C43E8DD3FB}" dt="2020-02-04T19:20:14.584" v="32" actId="20577"/>
        <pc:sldMkLst>
          <pc:docMk/>
          <pc:sldMk cId="2693785178" sldId="265"/>
        </pc:sldMkLst>
        <pc:spChg chg="mod">
          <ac:chgData name="Paul Allen" userId="bfb8bcfa-ddba-4f9b-9478-2c672cca7370" providerId="ADAL" clId="{37315C22-47A8-4F5B-B2EB-C3C43E8DD3FB}" dt="2020-02-04T19:20:14.584" v="32" actId="20577"/>
          <ac:spMkLst>
            <pc:docMk/>
            <pc:sldMk cId="2693785178" sldId="265"/>
            <ac:spMk id="3" creationId="{9CDE90E7-0C1C-4367-A54E-627E2FDE9B88}"/>
          </ac:spMkLst>
        </pc:spChg>
      </pc:sldChg>
      <pc:sldChg chg="modSp">
        <pc:chgData name="Paul Allen" userId="bfb8bcfa-ddba-4f9b-9478-2c672cca7370" providerId="ADAL" clId="{37315C22-47A8-4F5B-B2EB-C3C43E8DD3FB}" dt="2020-02-04T19:26:37.220" v="53" actId="14100"/>
        <pc:sldMkLst>
          <pc:docMk/>
          <pc:sldMk cId="502675577" sldId="267"/>
        </pc:sldMkLst>
        <pc:spChg chg="mod">
          <ac:chgData name="Paul Allen" userId="bfb8bcfa-ddba-4f9b-9478-2c672cca7370" providerId="ADAL" clId="{37315C22-47A8-4F5B-B2EB-C3C43E8DD3FB}" dt="2020-02-04T19:26:37.220" v="53" actId="14100"/>
          <ac:spMkLst>
            <pc:docMk/>
            <pc:sldMk cId="502675577" sldId="267"/>
            <ac:spMk id="7" creationId="{0F6050B8-0EC9-4497-BC24-377F3ADEFD39}"/>
          </ac:spMkLst>
        </pc:spChg>
      </pc:sldChg>
      <pc:sldChg chg="modSp">
        <pc:chgData name="Paul Allen" userId="bfb8bcfa-ddba-4f9b-9478-2c672cca7370" providerId="ADAL" clId="{37315C22-47A8-4F5B-B2EB-C3C43E8DD3FB}" dt="2020-02-04T19:28:59.755" v="126" actId="20577"/>
        <pc:sldMkLst>
          <pc:docMk/>
          <pc:sldMk cId="2725469338" sldId="270"/>
        </pc:sldMkLst>
        <pc:spChg chg="mod">
          <ac:chgData name="Paul Allen" userId="bfb8bcfa-ddba-4f9b-9478-2c672cca7370" providerId="ADAL" clId="{37315C22-47A8-4F5B-B2EB-C3C43E8DD3FB}" dt="2020-02-04T19:28:59.755" v="126" actId="20577"/>
          <ac:spMkLst>
            <pc:docMk/>
            <pc:sldMk cId="2725469338" sldId="270"/>
            <ac:spMk id="7" creationId="{E667AC0A-EF00-460C-8BB0-DD9793A696E4}"/>
          </ac:spMkLst>
        </pc:spChg>
      </pc:sldChg>
      <pc:sldChg chg="modSp">
        <pc:chgData name="Paul Allen" userId="bfb8bcfa-ddba-4f9b-9478-2c672cca7370" providerId="ADAL" clId="{37315C22-47A8-4F5B-B2EB-C3C43E8DD3FB}" dt="2020-02-04T19:35:24.490" v="212" actId="20577"/>
        <pc:sldMkLst>
          <pc:docMk/>
          <pc:sldMk cId="524015327" sldId="272"/>
        </pc:sldMkLst>
        <pc:spChg chg="mod">
          <ac:chgData name="Paul Allen" userId="bfb8bcfa-ddba-4f9b-9478-2c672cca7370" providerId="ADAL" clId="{37315C22-47A8-4F5B-B2EB-C3C43E8DD3FB}" dt="2020-02-04T19:35:24.490" v="212" actId="20577"/>
          <ac:spMkLst>
            <pc:docMk/>
            <pc:sldMk cId="524015327" sldId="272"/>
            <ac:spMk id="3" creationId="{9CDE90E7-0C1C-4367-A54E-627E2FDE9B88}"/>
          </ac:spMkLst>
        </pc:spChg>
      </pc:sldChg>
      <pc:sldChg chg="modSp">
        <pc:chgData name="Paul Allen" userId="bfb8bcfa-ddba-4f9b-9478-2c672cca7370" providerId="ADAL" clId="{37315C22-47A8-4F5B-B2EB-C3C43E8DD3FB}" dt="2020-02-04T19:36:28.415" v="283" actId="1038"/>
        <pc:sldMkLst>
          <pc:docMk/>
          <pc:sldMk cId="1712834745" sldId="273"/>
        </pc:sldMkLst>
        <pc:spChg chg="mod">
          <ac:chgData name="Paul Allen" userId="bfb8bcfa-ddba-4f9b-9478-2c672cca7370" providerId="ADAL" clId="{37315C22-47A8-4F5B-B2EB-C3C43E8DD3FB}" dt="2020-02-04T19:36:21.490" v="262" actId="20577"/>
          <ac:spMkLst>
            <pc:docMk/>
            <pc:sldMk cId="1712834745" sldId="273"/>
            <ac:spMk id="3" creationId="{9CDE90E7-0C1C-4367-A54E-627E2FDE9B88}"/>
          </ac:spMkLst>
        </pc:spChg>
        <pc:picChg chg="mod">
          <ac:chgData name="Paul Allen" userId="bfb8bcfa-ddba-4f9b-9478-2c672cca7370" providerId="ADAL" clId="{37315C22-47A8-4F5B-B2EB-C3C43E8DD3FB}" dt="2020-02-04T19:36:28.415" v="283" actId="1038"/>
          <ac:picMkLst>
            <pc:docMk/>
            <pc:sldMk cId="1712834745" sldId="273"/>
            <ac:picMk id="7" creationId="{A71CA740-745D-4A54-8CA5-258350F5B90B}"/>
          </ac:picMkLst>
        </pc:picChg>
      </pc:sldChg>
      <pc:sldChg chg="addSp delSp modSp add del">
        <pc:chgData name="Paul Allen" userId="bfb8bcfa-ddba-4f9b-9478-2c672cca7370" providerId="ADAL" clId="{37315C22-47A8-4F5B-B2EB-C3C43E8DD3FB}" dt="2020-02-04T20:01:50.576" v="527" actId="2696"/>
        <pc:sldMkLst>
          <pc:docMk/>
          <pc:sldMk cId="2100246085" sldId="275"/>
        </pc:sldMkLst>
        <pc:spChg chg="mod">
          <ac:chgData name="Paul Allen" userId="bfb8bcfa-ddba-4f9b-9478-2c672cca7370" providerId="ADAL" clId="{37315C22-47A8-4F5B-B2EB-C3C43E8DD3FB}" dt="2020-02-04T19:52:16.270" v="314" actId="20577"/>
          <ac:spMkLst>
            <pc:docMk/>
            <pc:sldMk cId="2100246085" sldId="275"/>
            <ac:spMk id="2" creationId="{DD3C769B-2F58-4EED-BA57-B29D183A7AA5}"/>
          </ac:spMkLst>
        </pc:spChg>
        <pc:spChg chg="del">
          <ac:chgData name="Paul Allen" userId="bfb8bcfa-ddba-4f9b-9478-2c672cca7370" providerId="ADAL" clId="{37315C22-47A8-4F5B-B2EB-C3C43E8DD3FB}" dt="2020-02-04T19:53:05.990" v="319" actId="478"/>
          <ac:spMkLst>
            <pc:docMk/>
            <pc:sldMk cId="2100246085" sldId="275"/>
            <ac:spMk id="3" creationId="{97C0D74C-D1A9-40C2-B49D-0867B14784F6}"/>
          </ac:spMkLst>
        </pc:spChg>
        <pc:picChg chg="add del mod">
          <ac:chgData name="Paul Allen" userId="bfb8bcfa-ddba-4f9b-9478-2c672cca7370" providerId="ADAL" clId="{37315C22-47A8-4F5B-B2EB-C3C43E8DD3FB}" dt="2020-02-04T19:54:03.425" v="357"/>
          <ac:picMkLst>
            <pc:docMk/>
            <pc:sldMk cId="2100246085" sldId="275"/>
            <ac:picMk id="4" creationId="{7732BC04-A81C-4D07-8AE9-2DE5D656B59E}"/>
          </ac:picMkLst>
        </pc:picChg>
      </pc:sldChg>
      <pc:sldChg chg="addSp delSp modSp add">
        <pc:chgData name="Paul Allen" userId="bfb8bcfa-ddba-4f9b-9478-2c672cca7370" providerId="ADAL" clId="{37315C22-47A8-4F5B-B2EB-C3C43E8DD3FB}" dt="2020-02-04T20:01:00.114" v="526" actId="14100"/>
        <pc:sldMkLst>
          <pc:docMk/>
          <pc:sldMk cId="3787481960" sldId="276"/>
        </pc:sldMkLst>
        <pc:spChg chg="mod">
          <ac:chgData name="Paul Allen" userId="bfb8bcfa-ddba-4f9b-9478-2c672cca7370" providerId="ADAL" clId="{37315C22-47A8-4F5B-B2EB-C3C43E8DD3FB}" dt="2020-02-04T19:53:40.920" v="351" actId="313"/>
          <ac:spMkLst>
            <pc:docMk/>
            <pc:sldMk cId="3787481960" sldId="276"/>
            <ac:spMk id="2" creationId="{8A4EC1B3-4F04-4A0D-B9DB-CA6AAFAFAE29}"/>
          </ac:spMkLst>
        </pc:spChg>
        <pc:spChg chg="del">
          <ac:chgData name="Paul Allen" userId="bfb8bcfa-ddba-4f9b-9478-2c672cca7370" providerId="ADAL" clId="{37315C22-47A8-4F5B-B2EB-C3C43E8DD3FB}" dt="2020-02-04T19:53:50.674" v="352" actId="478"/>
          <ac:spMkLst>
            <pc:docMk/>
            <pc:sldMk cId="3787481960" sldId="276"/>
            <ac:spMk id="3" creationId="{7A33D6FB-CA50-4E4F-ACFC-DB48E899157A}"/>
          </ac:spMkLst>
        </pc:spChg>
        <pc:spChg chg="del">
          <ac:chgData name="Paul Allen" userId="bfb8bcfa-ddba-4f9b-9478-2c672cca7370" providerId="ADAL" clId="{37315C22-47A8-4F5B-B2EB-C3C43E8DD3FB}" dt="2020-02-04T19:53:57.069" v="356" actId="478"/>
          <ac:spMkLst>
            <pc:docMk/>
            <pc:sldMk cId="3787481960" sldId="276"/>
            <ac:spMk id="4" creationId="{3320E893-5C4E-4985-93AF-F3FDD4CECC87}"/>
          </ac:spMkLst>
        </pc:spChg>
        <pc:spChg chg="add del mod">
          <ac:chgData name="Paul Allen" userId="bfb8bcfa-ddba-4f9b-9478-2c672cca7370" providerId="ADAL" clId="{37315C22-47A8-4F5B-B2EB-C3C43E8DD3FB}" dt="2020-02-04T19:53:54.341" v="353" actId="478"/>
          <ac:spMkLst>
            <pc:docMk/>
            <pc:sldMk cId="3787481960" sldId="276"/>
            <ac:spMk id="7" creationId="{CD522384-4DD2-4EA5-91F5-D16CA90F013F}"/>
          </ac:spMkLst>
        </pc:spChg>
        <pc:spChg chg="add del mod">
          <ac:chgData name="Paul Allen" userId="bfb8bcfa-ddba-4f9b-9478-2c672cca7370" providerId="ADAL" clId="{37315C22-47A8-4F5B-B2EB-C3C43E8DD3FB}" dt="2020-02-04T19:57:32.237" v="429" actId="478"/>
          <ac:spMkLst>
            <pc:docMk/>
            <pc:sldMk cId="3787481960" sldId="276"/>
            <ac:spMk id="10" creationId="{85F550AC-85D9-41CB-8A6C-F44972C5C4F1}"/>
          </ac:spMkLst>
        </pc:spChg>
        <pc:spChg chg="add mod">
          <ac:chgData name="Paul Allen" userId="bfb8bcfa-ddba-4f9b-9478-2c672cca7370" providerId="ADAL" clId="{37315C22-47A8-4F5B-B2EB-C3C43E8DD3FB}" dt="2020-02-04T19:59:35.567" v="518" actId="14100"/>
          <ac:spMkLst>
            <pc:docMk/>
            <pc:sldMk cId="3787481960" sldId="276"/>
            <ac:spMk id="11" creationId="{EF5C2E89-E5FC-40E8-88E9-E03932C5C93E}"/>
          </ac:spMkLst>
        </pc:spChg>
        <pc:spChg chg="add mod">
          <ac:chgData name="Paul Allen" userId="bfb8bcfa-ddba-4f9b-9478-2c672cca7370" providerId="ADAL" clId="{37315C22-47A8-4F5B-B2EB-C3C43E8DD3FB}" dt="2020-02-04T19:59:33.235" v="517" actId="14100"/>
          <ac:spMkLst>
            <pc:docMk/>
            <pc:sldMk cId="3787481960" sldId="276"/>
            <ac:spMk id="12" creationId="{A5FBF893-8BB8-4205-9678-0AB4B00E7CCD}"/>
          </ac:spMkLst>
        </pc:spChg>
        <pc:spChg chg="add mod">
          <ac:chgData name="Paul Allen" userId="bfb8bcfa-ddba-4f9b-9478-2c672cca7370" providerId="ADAL" clId="{37315C22-47A8-4F5B-B2EB-C3C43E8DD3FB}" dt="2020-02-04T20:00:43.375" v="523" actId="14100"/>
          <ac:spMkLst>
            <pc:docMk/>
            <pc:sldMk cId="3787481960" sldId="276"/>
            <ac:spMk id="13" creationId="{9A1AC2BF-31A0-490E-B34B-013A3C6110BF}"/>
          </ac:spMkLst>
        </pc:spChg>
        <pc:spChg chg="add mod">
          <ac:chgData name="Paul Allen" userId="bfb8bcfa-ddba-4f9b-9478-2c672cca7370" providerId="ADAL" clId="{37315C22-47A8-4F5B-B2EB-C3C43E8DD3FB}" dt="2020-02-04T20:01:00.114" v="526" actId="14100"/>
          <ac:spMkLst>
            <pc:docMk/>
            <pc:sldMk cId="3787481960" sldId="276"/>
            <ac:spMk id="14" creationId="{65F23AA7-F641-4FD7-8C0C-22B11681B126}"/>
          </ac:spMkLst>
        </pc:spChg>
        <pc:picChg chg="del mod">
          <ac:chgData name="Paul Allen" userId="bfb8bcfa-ddba-4f9b-9478-2c672cca7370" providerId="ADAL" clId="{37315C22-47A8-4F5B-B2EB-C3C43E8DD3FB}" dt="2020-02-04T19:53:55.861" v="355" actId="478"/>
          <ac:picMkLst>
            <pc:docMk/>
            <pc:sldMk cId="3787481960" sldId="276"/>
            <ac:picMk id="5" creationId="{AEC75654-53BE-4E01-ABA2-7FABE9414B93}"/>
          </ac:picMkLst>
        </pc:picChg>
        <pc:picChg chg="add mod modCrop">
          <ac:chgData name="Paul Allen" userId="bfb8bcfa-ddba-4f9b-9478-2c672cca7370" providerId="ADAL" clId="{37315C22-47A8-4F5B-B2EB-C3C43E8DD3FB}" dt="2020-02-04T19:54:35.931" v="362" actId="732"/>
          <ac:picMkLst>
            <pc:docMk/>
            <pc:sldMk cId="3787481960" sldId="276"/>
            <ac:picMk id="9" creationId="{5E4CAD2C-2F9B-40C4-A232-1C073347CB4D}"/>
          </ac:picMkLst>
        </pc:picChg>
      </pc:sldChg>
    </pc:docChg>
  </pc:docChgLst>
  <pc:docChgLst>
    <pc:chgData name="Allen, Paul" userId="bfb8bcfa-ddba-4f9b-9478-2c672cca7370" providerId="ADAL" clId="{4828103E-8694-4ADF-A8C1-46CBE533B7E7}"/>
    <pc:docChg chg="undo custSel addSld delSld modSld">
      <pc:chgData name="Allen, Paul" userId="bfb8bcfa-ddba-4f9b-9478-2c672cca7370" providerId="ADAL" clId="{4828103E-8694-4ADF-A8C1-46CBE533B7E7}" dt="2020-02-04T01:17:23.474" v="953" actId="1076"/>
      <pc:docMkLst>
        <pc:docMk/>
      </pc:docMkLst>
      <pc:sldChg chg="addSp modSp">
        <pc:chgData name="Allen, Paul" userId="bfb8bcfa-ddba-4f9b-9478-2c672cca7370" providerId="ADAL" clId="{4828103E-8694-4ADF-A8C1-46CBE533B7E7}" dt="2020-02-04T00:47:22.755" v="59" actId="1036"/>
        <pc:sldMkLst>
          <pc:docMk/>
          <pc:sldMk cId="1977418719" sldId="260"/>
        </pc:sldMkLst>
        <pc:spChg chg="mod">
          <ac:chgData name="Allen, Paul" userId="bfb8bcfa-ddba-4f9b-9478-2c672cca7370" providerId="ADAL" clId="{4828103E-8694-4ADF-A8C1-46CBE533B7E7}" dt="2020-02-04T00:46:04.827" v="27" actId="403"/>
          <ac:spMkLst>
            <pc:docMk/>
            <pc:sldMk cId="1977418719" sldId="260"/>
            <ac:spMk id="3" creationId="{7A33D6FB-CA50-4E4F-ACFC-DB48E899157A}"/>
          </ac:spMkLst>
        </pc:spChg>
        <pc:spChg chg="add mod">
          <ac:chgData name="Allen, Paul" userId="bfb8bcfa-ddba-4f9b-9478-2c672cca7370" providerId="ADAL" clId="{4828103E-8694-4ADF-A8C1-46CBE533B7E7}" dt="2020-02-04T00:47:09.906" v="40" actId="207"/>
          <ac:spMkLst>
            <pc:docMk/>
            <pc:sldMk cId="1977418719" sldId="260"/>
            <ac:spMk id="4" creationId="{3320E893-5C4E-4985-93AF-F3FDD4CECC87}"/>
          </ac:spMkLst>
        </pc:spChg>
        <pc:picChg chg="mod">
          <ac:chgData name="Allen, Paul" userId="bfb8bcfa-ddba-4f9b-9478-2c672cca7370" providerId="ADAL" clId="{4828103E-8694-4ADF-A8C1-46CBE533B7E7}" dt="2020-02-04T00:47:22.755" v="59" actId="1036"/>
          <ac:picMkLst>
            <pc:docMk/>
            <pc:sldMk cId="1977418719" sldId="260"/>
            <ac:picMk id="5" creationId="{AEC75654-53BE-4E01-ABA2-7FABE9414B93}"/>
          </ac:picMkLst>
        </pc:picChg>
      </pc:sldChg>
      <pc:sldChg chg="addSp delSp modSp del">
        <pc:chgData name="Allen, Paul" userId="bfb8bcfa-ddba-4f9b-9478-2c672cca7370" providerId="ADAL" clId="{4828103E-8694-4ADF-A8C1-46CBE533B7E7}" dt="2020-02-04T00:44:52.976" v="25" actId="2696"/>
        <pc:sldMkLst>
          <pc:docMk/>
          <pc:sldMk cId="3967698900" sldId="261"/>
        </pc:sldMkLst>
        <pc:spChg chg="mod">
          <ac:chgData name="Allen, Paul" userId="bfb8bcfa-ddba-4f9b-9478-2c672cca7370" providerId="ADAL" clId="{4828103E-8694-4ADF-A8C1-46CBE533B7E7}" dt="2020-02-04T00:41:26.241" v="0" actId="6549"/>
          <ac:spMkLst>
            <pc:docMk/>
            <pc:sldMk cId="3967698900" sldId="261"/>
            <ac:spMk id="3" creationId="{BEEF3D38-1DF7-4B78-B80E-74847CD75EF8}"/>
          </ac:spMkLst>
        </pc:spChg>
        <pc:picChg chg="add del mod">
          <ac:chgData name="Allen, Paul" userId="bfb8bcfa-ddba-4f9b-9478-2c672cca7370" providerId="ADAL" clId="{4828103E-8694-4ADF-A8C1-46CBE533B7E7}" dt="2020-02-04T00:44:06.821" v="19"/>
          <ac:picMkLst>
            <pc:docMk/>
            <pc:sldMk cId="3967698900" sldId="261"/>
            <ac:picMk id="4" creationId="{6B643BB3-1BAF-4BCE-A43C-84F0C31067AE}"/>
          </ac:picMkLst>
        </pc:picChg>
      </pc:sldChg>
      <pc:sldChg chg="addSp delSp modSp add">
        <pc:chgData name="Allen, Paul" userId="bfb8bcfa-ddba-4f9b-9478-2c672cca7370" providerId="ADAL" clId="{4828103E-8694-4ADF-A8C1-46CBE533B7E7}" dt="2020-02-04T00:47:35.060" v="60" actId="14100"/>
        <pc:sldMkLst>
          <pc:docMk/>
          <pc:sldMk cId="3311348423" sldId="262"/>
        </pc:sldMkLst>
        <pc:spChg chg="mod">
          <ac:chgData name="Allen, Paul" userId="bfb8bcfa-ddba-4f9b-9478-2c672cca7370" providerId="ADAL" clId="{4828103E-8694-4ADF-A8C1-46CBE533B7E7}" dt="2020-02-04T00:43:15.113" v="12" actId="108"/>
          <ac:spMkLst>
            <pc:docMk/>
            <pc:sldMk cId="3311348423" sldId="262"/>
            <ac:spMk id="2" creationId="{8A4EC1B3-4F04-4A0D-B9DB-CA6AAFAFAE29}"/>
          </ac:spMkLst>
        </pc:spChg>
        <pc:spChg chg="mod">
          <ac:chgData name="Allen, Paul" userId="bfb8bcfa-ddba-4f9b-9478-2c672cca7370" providerId="ADAL" clId="{4828103E-8694-4ADF-A8C1-46CBE533B7E7}" dt="2020-02-04T00:43:56.133" v="18" actId="20577"/>
          <ac:spMkLst>
            <pc:docMk/>
            <pc:sldMk cId="3311348423" sldId="262"/>
            <ac:spMk id="3" creationId="{7A33D6FB-CA50-4E4F-ACFC-DB48E899157A}"/>
          </ac:spMkLst>
        </pc:spChg>
        <pc:picChg chg="del">
          <ac:chgData name="Allen, Paul" userId="bfb8bcfa-ddba-4f9b-9478-2c672cca7370" providerId="ADAL" clId="{4828103E-8694-4ADF-A8C1-46CBE533B7E7}" dt="2020-02-04T00:44:15.667" v="22" actId="478"/>
          <ac:picMkLst>
            <pc:docMk/>
            <pc:sldMk cId="3311348423" sldId="262"/>
            <ac:picMk id="5" creationId="{AEC75654-53BE-4E01-ABA2-7FABE9414B93}"/>
          </ac:picMkLst>
        </pc:picChg>
        <pc:picChg chg="add mod">
          <ac:chgData name="Allen, Paul" userId="bfb8bcfa-ddba-4f9b-9478-2c672cca7370" providerId="ADAL" clId="{4828103E-8694-4ADF-A8C1-46CBE533B7E7}" dt="2020-02-04T00:47:35.060" v="60" actId="14100"/>
          <ac:picMkLst>
            <pc:docMk/>
            <pc:sldMk cId="3311348423" sldId="262"/>
            <ac:picMk id="6" creationId="{77B242ED-FF44-42D5-B2C3-87A93841C921}"/>
          </ac:picMkLst>
        </pc:picChg>
      </pc:sldChg>
      <pc:sldChg chg="addSp delSp modSp add">
        <pc:chgData name="Allen, Paul" userId="bfb8bcfa-ddba-4f9b-9478-2c672cca7370" providerId="ADAL" clId="{4828103E-8694-4ADF-A8C1-46CBE533B7E7}" dt="2020-02-04T01:17:23.474" v="953" actId="1076"/>
        <pc:sldMkLst>
          <pc:docMk/>
          <pc:sldMk cId="970326748" sldId="263"/>
        </pc:sldMkLst>
        <pc:spChg chg="mod">
          <ac:chgData name="Allen, Paul" userId="bfb8bcfa-ddba-4f9b-9478-2c672cca7370" providerId="ADAL" clId="{4828103E-8694-4ADF-A8C1-46CBE533B7E7}" dt="2020-02-04T01:10:49.951" v="933" actId="6549"/>
          <ac:spMkLst>
            <pc:docMk/>
            <pc:sldMk cId="970326748" sldId="263"/>
            <ac:spMk id="2" creationId="{8A4EC1B3-4F04-4A0D-B9DB-CA6AAFAFAE29}"/>
          </ac:spMkLst>
        </pc:spChg>
        <pc:spChg chg="mod">
          <ac:chgData name="Allen, Paul" userId="bfb8bcfa-ddba-4f9b-9478-2c672cca7370" providerId="ADAL" clId="{4828103E-8694-4ADF-A8C1-46CBE533B7E7}" dt="2020-02-04T01:17:07.426" v="949" actId="14100"/>
          <ac:spMkLst>
            <pc:docMk/>
            <pc:sldMk cId="970326748" sldId="263"/>
            <ac:spMk id="3" creationId="{7A33D6FB-CA50-4E4F-ACFC-DB48E899157A}"/>
          </ac:spMkLst>
        </pc:spChg>
        <pc:picChg chg="add del mod">
          <ac:chgData name="Allen, Paul" userId="bfb8bcfa-ddba-4f9b-9478-2c672cca7370" providerId="ADAL" clId="{4828103E-8694-4ADF-A8C1-46CBE533B7E7}" dt="2020-02-04T01:14:58.179" v="936" actId="478"/>
          <ac:picMkLst>
            <pc:docMk/>
            <pc:sldMk cId="970326748" sldId="263"/>
            <ac:picMk id="4" creationId="{CFED7450-241D-424D-8DFF-B58414BD8905}"/>
          </ac:picMkLst>
        </pc:picChg>
        <pc:picChg chg="add del mod">
          <ac:chgData name="Allen, Paul" userId="bfb8bcfa-ddba-4f9b-9478-2c672cca7370" providerId="ADAL" clId="{4828103E-8694-4ADF-A8C1-46CBE533B7E7}" dt="2020-02-04T01:16:33.276" v="944" actId="478"/>
          <ac:picMkLst>
            <pc:docMk/>
            <pc:sldMk cId="970326748" sldId="263"/>
            <ac:picMk id="5" creationId="{2CAD5713-11C3-4B35-B308-855C823A7AC5}"/>
          </ac:picMkLst>
        </pc:picChg>
        <pc:picChg chg="del">
          <ac:chgData name="Allen, Paul" userId="bfb8bcfa-ddba-4f9b-9478-2c672cca7370" providerId="ADAL" clId="{4828103E-8694-4ADF-A8C1-46CBE533B7E7}" dt="2020-02-04T00:59:21.277" v="505" actId="478"/>
          <ac:picMkLst>
            <pc:docMk/>
            <pc:sldMk cId="970326748" sldId="263"/>
            <ac:picMk id="6" creationId="{77B242ED-FF44-42D5-B2C3-87A93841C921}"/>
          </ac:picMkLst>
        </pc:picChg>
        <pc:picChg chg="add mod">
          <ac:chgData name="Allen, Paul" userId="bfb8bcfa-ddba-4f9b-9478-2c672cca7370" providerId="ADAL" clId="{4828103E-8694-4ADF-A8C1-46CBE533B7E7}" dt="2020-02-04T01:17:23.474" v="953" actId="1076"/>
          <ac:picMkLst>
            <pc:docMk/>
            <pc:sldMk cId="970326748" sldId="263"/>
            <ac:picMk id="7" creationId="{AC5201C7-638A-4446-A459-5AF2ACF12CC4}"/>
          </ac:picMkLst>
        </pc:picChg>
      </pc:sldChg>
      <pc:sldChg chg="addSp modSp add">
        <pc:chgData name="Allen, Paul" userId="bfb8bcfa-ddba-4f9b-9478-2c672cca7370" providerId="ADAL" clId="{4828103E-8694-4ADF-A8C1-46CBE533B7E7}" dt="2020-02-04T01:10:45.506" v="932" actId="20577"/>
        <pc:sldMkLst>
          <pc:docMk/>
          <pc:sldMk cId="3917201597" sldId="264"/>
        </pc:sldMkLst>
        <pc:spChg chg="mod">
          <ac:chgData name="Allen, Paul" userId="bfb8bcfa-ddba-4f9b-9478-2c672cca7370" providerId="ADAL" clId="{4828103E-8694-4ADF-A8C1-46CBE533B7E7}" dt="2020-02-04T01:10:45.506" v="932" actId="20577"/>
          <ac:spMkLst>
            <pc:docMk/>
            <pc:sldMk cId="3917201597" sldId="264"/>
            <ac:spMk id="2" creationId="{8A4EC1B3-4F04-4A0D-B9DB-CA6AAFAFAE29}"/>
          </ac:spMkLst>
        </pc:spChg>
        <pc:spChg chg="mod">
          <ac:chgData name="Allen, Paul" userId="bfb8bcfa-ddba-4f9b-9478-2c672cca7370" providerId="ADAL" clId="{4828103E-8694-4ADF-A8C1-46CBE533B7E7}" dt="2020-02-04T01:07:48.178" v="729" actId="20577"/>
          <ac:spMkLst>
            <pc:docMk/>
            <pc:sldMk cId="3917201597" sldId="264"/>
            <ac:spMk id="3" creationId="{7A33D6FB-CA50-4E4F-ACFC-DB48E899157A}"/>
          </ac:spMkLst>
        </pc:spChg>
        <pc:spChg chg="add mod">
          <ac:chgData name="Allen, Paul" userId="bfb8bcfa-ddba-4f9b-9478-2c672cca7370" providerId="ADAL" clId="{4828103E-8694-4ADF-A8C1-46CBE533B7E7}" dt="2020-02-04T01:10:20.067" v="930" actId="20577"/>
          <ac:spMkLst>
            <pc:docMk/>
            <pc:sldMk cId="3917201597" sldId="264"/>
            <ac:spMk id="4" creationId="{7193BA83-90FC-4228-9922-53308F4C2718}"/>
          </ac:spMkLst>
        </pc:spChg>
      </pc:sldChg>
    </pc:docChg>
  </pc:docChgLst>
  <pc:docChgLst>
    <pc:chgData name="Allen, Paul" userId="S::pallen@fgcu.edu::bfb8bcfa-ddba-4f9b-9478-2c672cca7370" providerId="AD" clId="Web-{3AA91E43-A5FA-2456-F561-5E7A6D25CFC9}"/>
    <pc:docChg chg="addSld delSld modSld sldOrd">
      <pc:chgData name="Allen, Paul" userId="S::pallen@fgcu.edu::bfb8bcfa-ddba-4f9b-9478-2c672cca7370" providerId="AD" clId="Web-{3AA91E43-A5FA-2456-F561-5E7A6D25CFC9}" dt="2020-02-04T15:59:03.945" v="2931" actId="1076"/>
      <pc:docMkLst>
        <pc:docMk/>
      </pc:docMkLst>
      <pc:sldChg chg="modSp">
        <pc:chgData name="Allen, Paul" userId="S::pallen@fgcu.edu::bfb8bcfa-ddba-4f9b-9478-2c672cca7370" providerId="AD" clId="Web-{3AA91E43-A5FA-2456-F561-5E7A6D25CFC9}" dt="2020-02-04T15:54:05.011" v="2819" actId="14100"/>
        <pc:sldMkLst>
          <pc:docMk/>
          <pc:sldMk cId="2295561045" sldId="259"/>
        </pc:sldMkLst>
        <pc:picChg chg="mod modCrop">
          <ac:chgData name="Allen, Paul" userId="S::pallen@fgcu.edu::bfb8bcfa-ddba-4f9b-9478-2c672cca7370" providerId="AD" clId="Web-{3AA91E43-A5FA-2456-F561-5E7A6D25CFC9}" dt="2020-02-04T15:54:05.011" v="2819" actId="14100"/>
          <ac:picMkLst>
            <pc:docMk/>
            <pc:sldMk cId="2295561045" sldId="259"/>
            <ac:picMk id="5" creationId="{02ECF3E1-5ECD-4FB1-97AF-4BB1B73F3129}"/>
          </ac:picMkLst>
        </pc:picChg>
      </pc:sldChg>
      <pc:sldChg chg="addSp modSp">
        <pc:chgData name="Allen, Paul" userId="S::pallen@fgcu.edu::bfb8bcfa-ddba-4f9b-9478-2c672cca7370" providerId="AD" clId="Web-{3AA91E43-A5FA-2456-F561-5E7A6D25CFC9}" dt="2020-02-04T15:56:28.017" v="2874" actId="1076"/>
        <pc:sldMkLst>
          <pc:docMk/>
          <pc:sldMk cId="970326748" sldId="263"/>
        </pc:sldMkLst>
        <pc:spChg chg="add mod">
          <ac:chgData name="Allen, Paul" userId="S::pallen@fgcu.edu::bfb8bcfa-ddba-4f9b-9478-2c672cca7370" providerId="AD" clId="Web-{3AA91E43-A5FA-2456-F561-5E7A6D25CFC9}" dt="2020-02-04T15:56:28.017" v="2874" actId="1076"/>
          <ac:spMkLst>
            <pc:docMk/>
            <pc:sldMk cId="970326748" sldId="263"/>
            <ac:spMk id="4" creationId="{F356928A-3AD1-4F66-BECC-AD4B6D3D711C}"/>
          </ac:spMkLst>
        </pc:spChg>
      </pc:sldChg>
      <pc:sldChg chg="del">
        <pc:chgData name="Allen, Paul" userId="S::pallen@fgcu.edu::bfb8bcfa-ddba-4f9b-9478-2c672cca7370" providerId="AD" clId="Web-{3AA91E43-A5FA-2456-F561-5E7A6D25CFC9}" dt="2020-02-04T14:31:38.106" v="27"/>
        <pc:sldMkLst>
          <pc:docMk/>
          <pc:sldMk cId="216256835" sldId="266"/>
        </pc:sldMkLst>
      </pc:sldChg>
      <pc:sldChg chg="addSp delSp modSp add replId">
        <pc:chgData name="Allen, Paul" userId="S::pallen@fgcu.edu::bfb8bcfa-ddba-4f9b-9478-2c672cca7370" providerId="AD" clId="Web-{3AA91E43-A5FA-2456-F561-5E7A6D25CFC9}" dt="2020-02-04T15:57:47.754" v="2911" actId="1076"/>
        <pc:sldMkLst>
          <pc:docMk/>
          <pc:sldMk cId="502675577" sldId="267"/>
        </pc:sldMkLst>
        <pc:spChg chg="mod">
          <ac:chgData name="Allen, Paul" userId="S::pallen@fgcu.edu::bfb8bcfa-ddba-4f9b-9478-2c672cca7370" providerId="AD" clId="Web-{3AA91E43-A5FA-2456-F561-5E7A6D25CFC9}" dt="2020-02-04T14:27:49.909" v="20" actId="20577"/>
          <ac:spMkLst>
            <pc:docMk/>
            <pc:sldMk cId="502675577" sldId="267"/>
            <ac:spMk id="3" creationId="{9CDE90E7-0C1C-4367-A54E-627E2FDE9B88}"/>
          </ac:spMkLst>
        </pc:spChg>
        <pc:spChg chg="add mod">
          <ac:chgData name="Allen, Paul" userId="S::pallen@fgcu.edu::bfb8bcfa-ddba-4f9b-9478-2c672cca7370" providerId="AD" clId="Web-{3AA91E43-A5FA-2456-F561-5E7A6D25CFC9}" dt="2020-02-04T15:57:47.754" v="2911" actId="1076"/>
          <ac:spMkLst>
            <pc:docMk/>
            <pc:sldMk cId="502675577" sldId="267"/>
            <ac:spMk id="7" creationId="{0F6050B8-0EC9-4497-BC24-377F3ADEFD39}"/>
          </ac:spMkLst>
        </pc:spChg>
        <pc:picChg chg="del">
          <ac:chgData name="Allen, Paul" userId="S::pallen@fgcu.edu::bfb8bcfa-ddba-4f9b-9478-2c672cca7370" providerId="AD" clId="Web-{3AA91E43-A5FA-2456-F561-5E7A6D25CFC9}" dt="2020-02-04T14:27:51.362" v="22"/>
          <ac:picMkLst>
            <pc:docMk/>
            <pc:sldMk cId="502675577" sldId="267"/>
            <ac:picMk id="4" creationId="{EDCA5899-7E46-428D-8C98-6D3D0AA4AFFB}"/>
          </ac:picMkLst>
        </pc:picChg>
        <pc:picChg chg="add mod">
          <ac:chgData name="Allen, Paul" userId="S::pallen@fgcu.edu::bfb8bcfa-ddba-4f9b-9478-2c672cca7370" providerId="AD" clId="Web-{3AA91E43-A5FA-2456-F561-5E7A6D25CFC9}" dt="2020-02-04T14:28:08.254" v="26" actId="1076"/>
          <ac:picMkLst>
            <pc:docMk/>
            <pc:sldMk cId="502675577" sldId="267"/>
            <ac:picMk id="5" creationId="{5187679F-9E59-4648-AC86-1A4EB050A889}"/>
          </ac:picMkLst>
        </pc:picChg>
      </pc:sldChg>
      <pc:sldChg chg="addSp delSp modSp add replId">
        <pc:chgData name="Allen, Paul" userId="S::pallen@fgcu.edu::bfb8bcfa-ddba-4f9b-9478-2c672cca7370" providerId="AD" clId="Web-{3AA91E43-A5FA-2456-F561-5E7A6D25CFC9}" dt="2020-02-04T14:44:07.218" v="304" actId="1076"/>
        <pc:sldMkLst>
          <pc:docMk/>
          <pc:sldMk cId="957098159" sldId="268"/>
        </pc:sldMkLst>
        <pc:spChg chg="mod">
          <ac:chgData name="Allen, Paul" userId="S::pallen@fgcu.edu::bfb8bcfa-ddba-4f9b-9478-2c672cca7370" providerId="AD" clId="Web-{3AA91E43-A5FA-2456-F561-5E7A6D25CFC9}" dt="2020-02-04T14:36:24.868" v="131" actId="20577"/>
          <ac:spMkLst>
            <pc:docMk/>
            <pc:sldMk cId="957098159" sldId="268"/>
            <ac:spMk id="3" creationId="{9CDE90E7-0C1C-4367-A54E-627E2FDE9B88}"/>
          </ac:spMkLst>
        </pc:spChg>
        <pc:spChg chg="add mod">
          <ac:chgData name="Allen, Paul" userId="S::pallen@fgcu.edu::bfb8bcfa-ddba-4f9b-9478-2c672cca7370" providerId="AD" clId="Web-{3AA91E43-A5FA-2456-F561-5E7A6D25CFC9}" dt="2020-02-04T14:39:00.015" v="245" actId="1076"/>
          <ac:spMkLst>
            <pc:docMk/>
            <pc:sldMk cId="957098159" sldId="268"/>
            <ac:spMk id="7" creationId="{E667AC0A-EF00-460C-8BB0-DD9793A696E4}"/>
          </ac:spMkLst>
        </pc:spChg>
        <pc:picChg chg="add mod">
          <ac:chgData name="Allen, Paul" userId="S::pallen@fgcu.edu::bfb8bcfa-ddba-4f9b-9478-2c672cca7370" providerId="AD" clId="Web-{3AA91E43-A5FA-2456-F561-5E7A6D25CFC9}" dt="2020-02-04T14:44:07.218" v="304" actId="1076"/>
          <ac:picMkLst>
            <pc:docMk/>
            <pc:sldMk cId="957098159" sldId="268"/>
            <ac:picMk id="4" creationId="{58115D3D-77BC-48E7-A778-06D479094C1A}"/>
          </ac:picMkLst>
        </pc:picChg>
        <pc:picChg chg="del">
          <ac:chgData name="Allen, Paul" userId="S::pallen@fgcu.edu::bfb8bcfa-ddba-4f9b-9478-2c672cca7370" providerId="AD" clId="Web-{3AA91E43-A5FA-2456-F561-5E7A6D25CFC9}" dt="2020-02-04T14:37:01.400" v="133"/>
          <ac:picMkLst>
            <pc:docMk/>
            <pc:sldMk cId="957098159" sldId="268"/>
            <ac:picMk id="5" creationId="{5187679F-9E59-4648-AC86-1A4EB050A889}"/>
          </ac:picMkLst>
        </pc:picChg>
      </pc:sldChg>
      <pc:sldChg chg="addSp delSp modSp add replId">
        <pc:chgData name="Allen, Paul" userId="S::pallen@fgcu.edu::bfb8bcfa-ddba-4f9b-9478-2c672cca7370" providerId="AD" clId="Web-{3AA91E43-A5FA-2456-F561-5E7A6D25CFC9}" dt="2020-02-04T15:59:03.945" v="2931" actId="1076"/>
        <pc:sldMkLst>
          <pc:docMk/>
          <pc:sldMk cId="3760327450" sldId="269"/>
        </pc:sldMkLst>
        <pc:spChg chg="mod">
          <ac:chgData name="Allen, Paul" userId="S::pallen@fgcu.edu::bfb8bcfa-ddba-4f9b-9478-2c672cca7370" providerId="AD" clId="Web-{3AA91E43-A5FA-2456-F561-5E7A6D25CFC9}" dt="2020-02-04T14:43:53.136" v="303"/>
          <ac:spMkLst>
            <pc:docMk/>
            <pc:sldMk cId="3760327450" sldId="269"/>
            <ac:spMk id="2" creationId="{3DA482E9-D49E-4803-ACE1-F070965D6809}"/>
          </ac:spMkLst>
        </pc:spChg>
        <pc:spChg chg="mod">
          <ac:chgData name="Allen, Paul" userId="S::pallen@fgcu.edu::bfb8bcfa-ddba-4f9b-9478-2c672cca7370" providerId="AD" clId="Web-{3AA91E43-A5FA-2456-F561-5E7A6D25CFC9}" dt="2020-02-04T14:43:53.136" v="303"/>
          <ac:spMkLst>
            <pc:docMk/>
            <pc:sldMk cId="3760327450" sldId="269"/>
            <ac:spMk id="3" creationId="{9CDE90E7-0C1C-4367-A54E-627E2FDE9B88}"/>
          </ac:spMkLst>
        </pc:spChg>
        <pc:spChg chg="mod ord">
          <ac:chgData name="Allen, Paul" userId="S::pallen@fgcu.edu::bfb8bcfa-ddba-4f9b-9478-2c672cca7370" providerId="AD" clId="Web-{3AA91E43-A5FA-2456-F561-5E7A6D25CFC9}" dt="2020-02-04T15:59:03.945" v="2931" actId="1076"/>
          <ac:spMkLst>
            <pc:docMk/>
            <pc:sldMk cId="3760327450" sldId="269"/>
            <ac:spMk id="7" creationId="{E667AC0A-EF00-460C-8BB0-DD9793A696E4}"/>
          </ac:spMkLst>
        </pc:spChg>
        <pc:spChg chg="add mod">
          <ac:chgData name="Allen, Paul" userId="S::pallen@fgcu.edu::bfb8bcfa-ddba-4f9b-9478-2c672cca7370" providerId="AD" clId="Web-{3AA91E43-A5FA-2456-F561-5E7A6D25CFC9}" dt="2020-02-04T14:53:40.426" v="790"/>
          <ac:spMkLst>
            <pc:docMk/>
            <pc:sldMk cId="3760327450" sldId="269"/>
            <ac:spMk id="8" creationId="{7232F448-B1E8-4D4F-8209-D0D1B6CCD3AE}"/>
          </ac:spMkLst>
        </pc:spChg>
        <pc:spChg chg="del">
          <ac:chgData name="Allen, Paul" userId="S::pallen@fgcu.edu::bfb8bcfa-ddba-4f9b-9478-2c672cca7370" providerId="AD" clId="Web-{3AA91E43-A5FA-2456-F561-5E7A6D25CFC9}" dt="2020-02-04T14:43:53.136" v="303"/>
          <ac:spMkLst>
            <pc:docMk/>
            <pc:sldMk cId="3760327450" sldId="269"/>
            <ac:spMk id="9" creationId="{81AEB8A9-B768-4E30-BA55-D919E6687343}"/>
          </ac:spMkLst>
        </pc:spChg>
        <pc:spChg chg="add">
          <ac:chgData name="Allen, Paul" userId="S::pallen@fgcu.edu::bfb8bcfa-ddba-4f9b-9478-2c672cca7370" providerId="AD" clId="Web-{3AA91E43-A5FA-2456-F561-5E7A6D25CFC9}" dt="2020-02-04T14:43:53.136" v="303"/>
          <ac:spMkLst>
            <pc:docMk/>
            <pc:sldMk cId="3760327450" sldId="269"/>
            <ac:spMk id="14" creationId="{81AEB8A9-B768-4E30-BA55-D919E6687343}"/>
          </ac:spMkLst>
        </pc:spChg>
        <pc:picChg chg="del">
          <ac:chgData name="Allen, Paul" userId="S::pallen@fgcu.edu::bfb8bcfa-ddba-4f9b-9478-2c672cca7370" providerId="AD" clId="Web-{3AA91E43-A5FA-2456-F561-5E7A6D25CFC9}" dt="2020-02-04T14:42:51.055" v="258"/>
          <ac:picMkLst>
            <pc:docMk/>
            <pc:sldMk cId="3760327450" sldId="269"/>
            <ac:picMk id="4" creationId="{58115D3D-77BC-48E7-A778-06D479094C1A}"/>
          </ac:picMkLst>
        </pc:picChg>
        <pc:picChg chg="add mod">
          <ac:chgData name="Allen, Paul" userId="S::pallen@fgcu.edu::bfb8bcfa-ddba-4f9b-9478-2c672cca7370" providerId="AD" clId="Web-{3AA91E43-A5FA-2456-F561-5E7A6D25CFC9}" dt="2020-02-04T14:44:33.372" v="306" actId="1076"/>
          <ac:picMkLst>
            <pc:docMk/>
            <pc:sldMk cId="3760327450" sldId="269"/>
            <ac:picMk id="5" creationId="{A4D521F7-3D48-4AAD-9686-E40CABD0ECB5}"/>
          </ac:picMkLst>
        </pc:picChg>
      </pc:sldChg>
      <pc:sldChg chg="addSp delSp modSp add replId">
        <pc:chgData name="Allen, Paul" userId="S::pallen@fgcu.edu::bfb8bcfa-ddba-4f9b-9478-2c672cca7370" providerId="AD" clId="Web-{3AA91E43-A5FA-2456-F561-5E7A6D25CFC9}" dt="2020-02-04T14:52:02.563" v="702" actId="14100"/>
        <pc:sldMkLst>
          <pc:docMk/>
          <pc:sldMk cId="2725469338" sldId="270"/>
        </pc:sldMkLst>
        <pc:spChg chg="mod">
          <ac:chgData name="Allen, Paul" userId="S::pallen@fgcu.edu::bfb8bcfa-ddba-4f9b-9478-2c672cca7370" providerId="AD" clId="Web-{3AA91E43-A5FA-2456-F561-5E7A6D25CFC9}" dt="2020-02-04T14:47:30.598" v="412" actId="20577"/>
          <ac:spMkLst>
            <pc:docMk/>
            <pc:sldMk cId="2725469338" sldId="270"/>
            <ac:spMk id="2" creationId="{3DA482E9-D49E-4803-ACE1-F070965D6809}"/>
          </ac:spMkLst>
        </pc:spChg>
        <pc:spChg chg="mod">
          <ac:chgData name="Allen, Paul" userId="S::pallen@fgcu.edu::bfb8bcfa-ddba-4f9b-9478-2c672cca7370" providerId="AD" clId="Web-{3AA91E43-A5FA-2456-F561-5E7A6D25CFC9}" dt="2020-02-04T14:50:39.106" v="637" actId="20577"/>
          <ac:spMkLst>
            <pc:docMk/>
            <pc:sldMk cId="2725469338" sldId="270"/>
            <ac:spMk id="3" creationId="{9CDE90E7-0C1C-4367-A54E-627E2FDE9B88}"/>
          </ac:spMkLst>
        </pc:spChg>
        <pc:spChg chg="mod">
          <ac:chgData name="Allen, Paul" userId="S::pallen@fgcu.edu::bfb8bcfa-ddba-4f9b-9478-2c672cca7370" providerId="AD" clId="Web-{3AA91E43-A5FA-2456-F561-5E7A6D25CFC9}" dt="2020-02-04T14:51:52.624" v="699" actId="20577"/>
          <ac:spMkLst>
            <pc:docMk/>
            <pc:sldMk cId="2725469338" sldId="270"/>
            <ac:spMk id="7" creationId="{E667AC0A-EF00-460C-8BB0-DD9793A696E4}"/>
          </ac:spMkLst>
        </pc:spChg>
        <pc:picChg chg="add mod">
          <ac:chgData name="Allen, Paul" userId="S::pallen@fgcu.edu::bfb8bcfa-ddba-4f9b-9478-2c672cca7370" providerId="AD" clId="Web-{3AA91E43-A5FA-2456-F561-5E7A6D25CFC9}" dt="2020-02-04T14:52:02.563" v="702" actId="14100"/>
          <ac:picMkLst>
            <pc:docMk/>
            <pc:sldMk cId="2725469338" sldId="270"/>
            <ac:picMk id="4" creationId="{02F7F2DA-AA18-4C57-A0A3-4A454077BCC9}"/>
          </ac:picMkLst>
        </pc:picChg>
        <pc:picChg chg="del">
          <ac:chgData name="Allen, Paul" userId="S::pallen@fgcu.edu::bfb8bcfa-ddba-4f9b-9478-2c672cca7370" providerId="AD" clId="Web-{3AA91E43-A5FA-2456-F561-5E7A6D25CFC9}" dt="2020-02-04T14:50:40.296" v="639"/>
          <ac:picMkLst>
            <pc:docMk/>
            <pc:sldMk cId="2725469338" sldId="270"/>
            <ac:picMk id="5" creationId="{A4D521F7-3D48-4AAD-9686-E40CABD0ECB5}"/>
          </ac:picMkLst>
        </pc:picChg>
      </pc:sldChg>
      <pc:sldChg chg="add del replId">
        <pc:chgData name="Allen, Paul" userId="S::pallen@fgcu.edu::bfb8bcfa-ddba-4f9b-9478-2c672cca7370" providerId="AD" clId="Web-{3AA91E43-A5FA-2456-F561-5E7A6D25CFC9}" dt="2020-02-04T14:42:38.524" v="257"/>
        <pc:sldMkLst>
          <pc:docMk/>
          <pc:sldMk cId="3017410385" sldId="270"/>
        </pc:sldMkLst>
      </pc:sldChg>
      <pc:sldChg chg="addSp delSp modSp add replId">
        <pc:chgData name="Allen, Paul" userId="S::pallen@fgcu.edu::bfb8bcfa-ddba-4f9b-9478-2c672cca7370" providerId="AD" clId="Web-{3AA91E43-A5FA-2456-F561-5E7A6D25CFC9}" dt="2020-02-04T15:10:43.233" v="1209" actId="1076"/>
        <pc:sldMkLst>
          <pc:docMk/>
          <pc:sldMk cId="1173595338" sldId="271"/>
        </pc:sldMkLst>
        <pc:spChg chg="mod">
          <ac:chgData name="Allen, Paul" userId="S::pallen@fgcu.edu::bfb8bcfa-ddba-4f9b-9478-2c672cca7370" providerId="AD" clId="Web-{3AA91E43-A5FA-2456-F561-5E7A6D25CFC9}" dt="2020-02-04T14:57:42.701" v="800" actId="20577"/>
          <ac:spMkLst>
            <pc:docMk/>
            <pc:sldMk cId="1173595338" sldId="271"/>
            <ac:spMk id="2" creationId="{3DA482E9-D49E-4803-ACE1-F070965D6809}"/>
          </ac:spMkLst>
        </pc:spChg>
        <pc:spChg chg="mod">
          <ac:chgData name="Allen, Paul" userId="S::pallen@fgcu.edu::bfb8bcfa-ddba-4f9b-9478-2c672cca7370" providerId="AD" clId="Web-{3AA91E43-A5FA-2456-F561-5E7A6D25CFC9}" dt="2020-02-04T15:02:41.089" v="1054" actId="20577"/>
          <ac:spMkLst>
            <pc:docMk/>
            <pc:sldMk cId="1173595338" sldId="271"/>
            <ac:spMk id="3" creationId="{9CDE90E7-0C1C-4367-A54E-627E2FDE9B88}"/>
          </ac:spMkLst>
        </pc:spChg>
        <pc:spChg chg="add del mod">
          <ac:chgData name="Allen, Paul" userId="S::pallen@fgcu.edu::bfb8bcfa-ddba-4f9b-9478-2c672cca7370" providerId="AD" clId="Web-{3AA91E43-A5FA-2456-F561-5E7A6D25CFC9}" dt="2020-02-04T15:05:03.594" v="1082"/>
          <ac:spMkLst>
            <pc:docMk/>
            <pc:sldMk cId="1173595338" sldId="271"/>
            <ac:spMk id="5" creationId="{161CC6CF-4FAF-474A-BDEC-4E548FCA4266}"/>
          </ac:spMkLst>
        </pc:spChg>
        <pc:spChg chg="add mod">
          <ac:chgData name="Allen, Paul" userId="S::pallen@fgcu.edu::bfb8bcfa-ddba-4f9b-9478-2c672cca7370" providerId="AD" clId="Web-{3AA91E43-A5FA-2456-F561-5E7A6D25CFC9}" dt="2020-02-04T15:05:40.846" v="1114"/>
          <ac:spMkLst>
            <pc:docMk/>
            <pc:sldMk cId="1173595338" sldId="271"/>
            <ac:spMk id="6" creationId="{2162C29E-2633-453A-8A2B-3068864EE4DE}"/>
          </ac:spMkLst>
        </pc:spChg>
        <pc:spChg chg="del">
          <ac:chgData name="Allen, Paul" userId="S::pallen@fgcu.edu::bfb8bcfa-ddba-4f9b-9478-2c672cca7370" providerId="AD" clId="Web-{3AA91E43-A5FA-2456-F561-5E7A6D25CFC9}" dt="2020-02-04T15:02:01.681" v="1045"/>
          <ac:spMkLst>
            <pc:docMk/>
            <pc:sldMk cId="1173595338" sldId="271"/>
            <ac:spMk id="7" creationId="{E667AC0A-EF00-460C-8BB0-DD9793A696E4}"/>
          </ac:spMkLst>
        </pc:spChg>
        <pc:spChg chg="add mod">
          <ac:chgData name="Allen, Paul" userId="S::pallen@fgcu.edu::bfb8bcfa-ddba-4f9b-9478-2c672cca7370" providerId="AD" clId="Web-{3AA91E43-A5FA-2456-F561-5E7A6D25CFC9}" dt="2020-02-04T15:06:05.222" v="1120" actId="14100"/>
          <ac:spMkLst>
            <pc:docMk/>
            <pc:sldMk cId="1173595338" sldId="271"/>
            <ac:spMk id="9" creationId="{55C90840-FFE8-4867-A77A-5BFA80DC9FA9}"/>
          </ac:spMkLst>
        </pc:spChg>
        <pc:spChg chg="add mod">
          <ac:chgData name="Allen, Paul" userId="S::pallen@fgcu.edu::bfb8bcfa-ddba-4f9b-9478-2c672cca7370" providerId="AD" clId="Web-{3AA91E43-A5FA-2456-F561-5E7A6D25CFC9}" dt="2020-02-04T15:09:33.449" v="1159" actId="20577"/>
          <ac:spMkLst>
            <pc:docMk/>
            <pc:sldMk cId="1173595338" sldId="271"/>
            <ac:spMk id="13" creationId="{0B5C9101-4D77-439B-A927-699100576ADD}"/>
          </ac:spMkLst>
        </pc:spChg>
        <pc:spChg chg="add mod">
          <ac:chgData name="Allen, Paul" userId="S::pallen@fgcu.edu::bfb8bcfa-ddba-4f9b-9478-2c672cca7370" providerId="AD" clId="Web-{3AA91E43-A5FA-2456-F561-5E7A6D25CFC9}" dt="2020-02-04T15:10:29.452" v="1207" actId="14100"/>
          <ac:spMkLst>
            <pc:docMk/>
            <pc:sldMk cId="1173595338" sldId="271"/>
            <ac:spMk id="16" creationId="{B22437EB-8AAC-4D48-8894-2F592E5DCAF5}"/>
          </ac:spMkLst>
        </pc:spChg>
        <pc:picChg chg="del">
          <ac:chgData name="Allen, Paul" userId="S::pallen@fgcu.edu::bfb8bcfa-ddba-4f9b-9478-2c672cca7370" providerId="AD" clId="Web-{3AA91E43-A5FA-2456-F561-5E7A6D25CFC9}" dt="2020-02-04T14:59:30.065" v="900"/>
          <ac:picMkLst>
            <pc:docMk/>
            <pc:sldMk cId="1173595338" sldId="271"/>
            <ac:picMk id="4" creationId="{02F7F2DA-AA18-4C57-A0A3-4A454077BCC9}"/>
          </ac:picMkLst>
        </pc:picChg>
        <pc:cxnChg chg="add mod">
          <ac:chgData name="Allen, Paul" userId="S::pallen@fgcu.edu::bfb8bcfa-ddba-4f9b-9478-2c672cca7370" providerId="AD" clId="Web-{3AA91E43-A5FA-2456-F561-5E7A6D25CFC9}" dt="2020-02-04T15:06:37.426" v="1124" actId="14100"/>
          <ac:cxnSpMkLst>
            <pc:docMk/>
            <pc:sldMk cId="1173595338" sldId="271"/>
            <ac:cxnSpMk id="8" creationId="{A37BE269-E7FE-4856-B875-9006611273DF}"/>
          </ac:cxnSpMkLst>
        </pc:cxnChg>
        <pc:cxnChg chg="add mod">
          <ac:chgData name="Allen, Paul" userId="S::pallen@fgcu.edu::bfb8bcfa-ddba-4f9b-9478-2c672cca7370" providerId="AD" clId="Web-{3AA91E43-A5FA-2456-F561-5E7A6D25CFC9}" dt="2020-02-04T15:08:06.336" v="1128" actId="14100"/>
          <ac:cxnSpMkLst>
            <pc:docMk/>
            <pc:sldMk cId="1173595338" sldId="271"/>
            <ac:cxnSpMk id="10" creationId="{3CB76C38-214D-4434-BF4C-DAF008DD0F1B}"/>
          </ac:cxnSpMkLst>
        </pc:cxnChg>
        <pc:cxnChg chg="add mod">
          <ac:chgData name="Allen, Paul" userId="S::pallen@fgcu.edu::bfb8bcfa-ddba-4f9b-9478-2c672cca7370" providerId="AD" clId="Web-{3AA91E43-A5FA-2456-F561-5E7A6D25CFC9}" dt="2020-02-04T15:08:22.040" v="1131" actId="14100"/>
          <ac:cxnSpMkLst>
            <pc:docMk/>
            <pc:sldMk cId="1173595338" sldId="271"/>
            <ac:cxnSpMk id="12" creationId="{8778BAE2-708B-4D37-ACE7-DE2FE73B0560}"/>
          </ac:cxnSpMkLst>
        </pc:cxnChg>
        <pc:cxnChg chg="add mod">
          <ac:chgData name="Allen, Paul" userId="S::pallen@fgcu.edu::bfb8bcfa-ddba-4f9b-9478-2c672cca7370" providerId="AD" clId="Web-{3AA91E43-A5FA-2456-F561-5E7A6D25CFC9}" dt="2020-02-04T15:09:45.091" v="1163" actId="1076"/>
          <ac:cxnSpMkLst>
            <pc:docMk/>
            <pc:sldMk cId="1173595338" sldId="271"/>
            <ac:cxnSpMk id="15" creationId="{4BC4942D-3413-40AA-A729-07C8F6CAA139}"/>
          </ac:cxnSpMkLst>
        </pc:cxnChg>
        <pc:cxnChg chg="add mod">
          <ac:chgData name="Allen, Paul" userId="S::pallen@fgcu.edu::bfb8bcfa-ddba-4f9b-9478-2c672cca7370" providerId="AD" clId="Web-{3AA91E43-A5FA-2456-F561-5E7A6D25CFC9}" dt="2020-02-04T15:10:43.233" v="1209" actId="1076"/>
          <ac:cxnSpMkLst>
            <pc:docMk/>
            <pc:sldMk cId="1173595338" sldId="271"/>
            <ac:cxnSpMk id="17" creationId="{86A2B6F2-F450-4573-B22F-004092ED7E6F}"/>
          </ac:cxnSpMkLst>
        </pc:cxnChg>
      </pc:sldChg>
      <pc:sldChg chg="addSp delSp modSp add replId">
        <pc:chgData name="Allen, Paul" userId="S::pallen@fgcu.edu::bfb8bcfa-ddba-4f9b-9478-2c672cca7370" providerId="AD" clId="Web-{3AA91E43-A5FA-2456-F561-5E7A6D25CFC9}" dt="2020-02-04T15:38:16.910" v="2254" actId="20577"/>
        <pc:sldMkLst>
          <pc:docMk/>
          <pc:sldMk cId="524015327" sldId="272"/>
        </pc:sldMkLst>
        <pc:spChg chg="mod">
          <ac:chgData name="Allen, Paul" userId="S::pallen@fgcu.edu::bfb8bcfa-ddba-4f9b-9478-2c672cca7370" providerId="AD" clId="Web-{3AA91E43-A5FA-2456-F561-5E7A6D25CFC9}" dt="2020-02-04T15:11:38.314" v="1225" actId="20577"/>
          <ac:spMkLst>
            <pc:docMk/>
            <pc:sldMk cId="524015327" sldId="272"/>
            <ac:spMk id="2" creationId="{3DA482E9-D49E-4803-ACE1-F070965D6809}"/>
          </ac:spMkLst>
        </pc:spChg>
        <pc:spChg chg="mod">
          <ac:chgData name="Allen, Paul" userId="S::pallen@fgcu.edu::bfb8bcfa-ddba-4f9b-9478-2c672cca7370" providerId="AD" clId="Web-{3AA91E43-A5FA-2456-F561-5E7A6D25CFC9}" dt="2020-02-04T15:38:16.910" v="2254" actId="20577"/>
          <ac:spMkLst>
            <pc:docMk/>
            <pc:sldMk cId="524015327" sldId="272"/>
            <ac:spMk id="3" creationId="{9CDE90E7-0C1C-4367-A54E-627E2FDE9B88}"/>
          </ac:spMkLst>
        </pc:spChg>
        <pc:spChg chg="add mod">
          <ac:chgData name="Allen, Paul" userId="S::pallen@fgcu.edu::bfb8bcfa-ddba-4f9b-9478-2c672cca7370" providerId="AD" clId="Web-{3AA91E43-A5FA-2456-F561-5E7A6D25CFC9}" dt="2020-02-04T15:31:24.831" v="2100" actId="1076"/>
          <ac:spMkLst>
            <pc:docMk/>
            <pc:sldMk cId="524015327" sldId="272"/>
            <ac:spMk id="4" creationId="{66F967FF-604F-4B3F-AD9F-EED6B6F033C1}"/>
          </ac:spMkLst>
        </pc:spChg>
        <pc:spChg chg="del">
          <ac:chgData name="Allen, Paul" userId="S::pallen@fgcu.edu::bfb8bcfa-ddba-4f9b-9478-2c672cca7370" providerId="AD" clId="Web-{3AA91E43-A5FA-2456-F561-5E7A6D25CFC9}" dt="2020-02-04T15:11:45.142" v="1228"/>
          <ac:spMkLst>
            <pc:docMk/>
            <pc:sldMk cId="524015327" sldId="272"/>
            <ac:spMk id="6" creationId="{2162C29E-2633-453A-8A2B-3068864EE4DE}"/>
          </ac:spMkLst>
        </pc:spChg>
        <pc:spChg chg="del">
          <ac:chgData name="Allen, Paul" userId="S::pallen@fgcu.edu::bfb8bcfa-ddba-4f9b-9478-2c672cca7370" providerId="AD" clId="Web-{3AA91E43-A5FA-2456-F561-5E7A6D25CFC9}" dt="2020-02-04T15:11:46.548" v="1229"/>
          <ac:spMkLst>
            <pc:docMk/>
            <pc:sldMk cId="524015327" sldId="272"/>
            <ac:spMk id="9" creationId="{55C90840-FFE8-4867-A77A-5BFA80DC9FA9}"/>
          </ac:spMkLst>
        </pc:spChg>
        <pc:spChg chg="del">
          <ac:chgData name="Allen, Paul" userId="S::pallen@fgcu.edu::bfb8bcfa-ddba-4f9b-9478-2c672cca7370" providerId="AD" clId="Web-{3AA91E43-A5FA-2456-F561-5E7A6D25CFC9}" dt="2020-02-04T15:11:48.830" v="1231"/>
          <ac:spMkLst>
            <pc:docMk/>
            <pc:sldMk cId="524015327" sldId="272"/>
            <ac:spMk id="13" creationId="{0B5C9101-4D77-439B-A927-699100576ADD}"/>
          </ac:spMkLst>
        </pc:spChg>
        <pc:spChg chg="del">
          <ac:chgData name="Allen, Paul" userId="S::pallen@fgcu.edu::bfb8bcfa-ddba-4f9b-9478-2c672cca7370" providerId="AD" clId="Web-{3AA91E43-A5FA-2456-F561-5E7A6D25CFC9}" dt="2020-02-04T15:11:47.502" v="1230"/>
          <ac:spMkLst>
            <pc:docMk/>
            <pc:sldMk cId="524015327" sldId="272"/>
            <ac:spMk id="16" creationId="{B22437EB-8AAC-4D48-8894-2F592E5DCAF5}"/>
          </ac:spMkLst>
        </pc:spChg>
        <pc:cxnChg chg="del">
          <ac:chgData name="Allen, Paul" userId="S::pallen@fgcu.edu::bfb8bcfa-ddba-4f9b-9478-2c672cca7370" providerId="AD" clId="Web-{3AA91E43-A5FA-2456-F561-5E7A6D25CFC9}" dt="2020-02-04T15:11:55.346" v="1236"/>
          <ac:cxnSpMkLst>
            <pc:docMk/>
            <pc:sldMk cId="524015327" sldId="272"/>
            <ac:cxnSpMk id="8" creationId="{A37BE269-E7FE-4856-B875-9006611273DF}"/>
          </ac:cxnSpMkLst>
        </pc:cxnChg>
        <pc:cxnChg chg="del">
          <ac:chgData name="Allen, Paul" userId="S::pallen@fgcu.edu::bfb8bcfa-ddba-4f9b-9478-2c672cca7370" providerId="AD" clId="Web-{3AA91E43-A5FA-2456-F561-5E7A6D25CFC9}" dt="2020-02-04T15:11:54.049" v="1235"/>
          <ac:cxnSpMkLst>
            <pc:docMk/>
            <pc:sldMk cId="524015327" sldId="272"/>
            <ac:cxnSpMk id="10" creationId="{3CB76C38-214D-4434-BF4C-DAF008DD0F1B}"/>
          </ac:cxnSpMkLst>
        </pc:cxnChg>
        <pc:cxnChg chg="del">
          <ac:chgData name="Allen, Paul" userId="S::pallen@fgcu.edu::bfb8bcfa-ddba-4f9b-9478-2c672cca7370" providerId="AD" clId="Web-{3AA91E43-A5FA-2456-F561-5E7A6D25CFC9}" dt="2020-02-04T15:11:52.689" v="1234"/>
          <ac:cxnSpMkLst>
            <pc:docMk/>
            <pc:sldMk cId="524015327" sldId="272"/>
            <ac:cxnSpMk id="12" creationId="{8778BAE2-708B-4D37-ACE7-DE2FE73B0560}"/>
          </ac:cxnSpMkLst>
        </pc:cxnChg>
        <pc:cxnChg chg="del">
          <ac:chgData name="Allen, Paul" userId="S::pallen@fgcu.edu::bfb8bcfa-ddba-4f9b-9478-2c672cca7370" providerId="AD" clId="Web-{3AA91E43-A5FA-2456-F561-5E7A6D25CFC9}" dt="2020-02-04T15:11:50.033" v="1232"/>
          <ac:cxnSpMkLst>
            <pc:docMk/>
            <pc:sldMk cId="524015327" sldId="272"/>
            <ac:cxnSpMk id="15" creationId="{4BC4942D-3413-40AA-A729-07C8F6CAA139}"/>
          </ac:cxnSpMkLst>
        </pc:cxnChg>
        <pc:cxnChg chg="del">
          <ac:chgData name="Allen, Paul" userId="S::pallen@fgcu.edu::bfb8bcfa-ddba-4f9b-9478-2c672cca7370" providerId="AD" clId="Web-{3AA91E43-A5FA-2456-F561-5E7A6D25CFC9}" dt="2020-02-04T15:11:51.377" v="1233"/>
          <ac:cxnSpMkLst>
            <pc:docMk/>
            <pc:sldMk cId="524015327" sldId="272"/>
            <ac:cxnSpMk id="17" creationId="{86A2B6F2-F450-4573-B22F-004092ED7E6F}"/>
          </ac:cxnSpMkLst>
        </pc:cxnChg>
      </pc:sldChg>
      <pc:sldChg chg="addSp delSp modSp add replId">
        <pc:chgData name="Allen, Paul" userId="S::pallen@fgcu.edu::bfb8bcfa-ddba-4f9b-9478-2c672cca7370" providerId="AD" clId="Web-{3AA91E43-A5FA-2456-F561-5E7A6D25CFC9}" dt="2020-02-04T15:47:07.416" v="2667" actId="14100"/>
        <pc:sldMkLst>
          <pc:docMk/>
          <pc:sldMk cId="1712834745" sldId="273"/>
        </pc:sldMkLst>
        <pc:spChg chg="mod">
          <ac:chgData name="Allen, Paul" userId="S::pallen@fgcu.edu::bfb8bcfa-ddba-4f9b-9478-2c672cca7370" providerId="AD" clId="Web-{3AA91E43-A5FA-2456-F561-5E7A6D25CFC9}" dt="2020-02-04T15:38:57.396" v="2258" actId="20577"/>
          <ac:spMkLst>
            <pc:docMk/>
            <pc:sldMk cId="1712834745" sldId="273"/>
            <ac:spMk id="2" creationId="{3DA482E9-D49E-4803-ACE1-F070965D6809}"/>
          </ac:spMkLst>
        </pc:spChg>
        <pc:spChg chg="mod">
          <ac:chgData name="Allen, Paul" userId="S::pallen@fgcu.edu::bfb8bcfa-ddba-4f9b-9478-2c672cca7370" providerId="AD" clId="Web-{3AA91E43-A5FA-2456-F561-5E7A6D25CFC9}" dt="2020-02-04T15:45:45.991" v="2660" actId="14100"/>
          <ac:spMkLst>
            <pc:docMk/>
            <pc:sldMk cId="1712834745" sldId="273"/>
            <ac:spMk id="3" creationId="{9CDE90E7-0C1C-4367-A54E-627E2FDE9B88}"/>
          </ac:spMkLst>
        </pc:spChg>
        <pc:spChg chg="del">
          <ac:chgData name="Allen, Paul" userId="S::pallen@fgcu.edu::bfb8bcfa-ddba-4f9b-9478-2c672cca7370" providerId="AD" clId="Web-{3AA91E43-A5FA-2456-F561-5E7A6D25CFC9}" dt="2020-02-04T15:39:06.772" v="2263"/>
          <ac:spMkLst>
            <pc:docMk/>
            <pc:sldMk cId="1712834745" sldId="273"/>
            <ac:spMk id="4" creationId="{66F967FF-604F-4B3F-AD9F-EED6B6F033C1}"/>
          </ac:spMkLst>
        </pc:spChg>
        <pc:picChg chg="add del mod">
          <ac:chgData name="Allen, Paul" userId="S::pallen@fgcu.edu::bfb8bcfa-ddba-4f9b-9478-2c672cca7370" providerId="AD" clId="Web-{3AA91E43-A5FA-2456-F561-5E7A6D25CFC9}" dt="2020-02-04T15:46:28.868" v="2664"/>
          <ac:picMkLst>
            <pc:docMk/>
            <pc:sldMk cId="1712834745" sldId="273"/>
            <ac:picMk id="5" creationId="{4961FAE7-0566-4BB3-A468-1786652CB93B}"/>
          </ac:picMkLst>
        </pc:picChg>
        <pc:picChg chg="add mod">
          <ac:chgData name="Allen, Paul" userId="S::pallen@fgcu.edu::bfb8bcfa-ddba-4f9b-9478-2c672cca7370" providerId="AD" clId="Web-{3AA91E43-A5FA-2456-F561-5E7A6D25CFC9}" dt="2020-02-04T15:47:07.416" v="2667" actId="14100"/>
          <ac:picMkLst>
            <pc:docMk/>
            <pc:sldMk cId="1712834745" sldId="273"/>
            <ac:picMk id="7" creationId="{A71CA740-745D-4A54-8CA5-258350F5B90B}"/>
          </ac:picMkLst>
        </pc:picChg>
      </pc:sldChg>
      <pc:sldChg chg="addSp delSp modSp add ord replId">
        <pc:chgData name="Allen, Paul" userId="S::pallen@fgcu.edu::bfb8bcfa-ddba-4f9b-9478-2c672cca7370" providerId="AD" clId="Web-{3AA91E43-A5FA-2456-F561-5E7A6D25CFC9}" dt="2020-02-04T15:52:26.445" v="2815"/>
        <pc:sldMkLst>
          <pc:docMk/>
          <pc:sldMk cId="297416046" sldId="274"/>
        </pc:sldMkLst>
        <pc:spChg chg="mod">
          <ac:chgData name="Allen, Paul" userId="S::pallen@fgcu.edu::bfb8bcfa-ddba-4f9b-9478-2c672cca7370" providerId="AD" clId="Web-{3AA91E43-A5FA-2456-F561-5E7A6D25CFC9}" dt="2020-02-04T15:48:38.326" v="2712" actId="20577"/>
          <ac:spMkLst>
            <pc:docMk/>
            <pc:sldMk cId="297416046" sldId="274"/>
            <ac:spMk id="2" creationId="{3DA482E9-D49E-4803-ACE1-F070965D6809}"/>
          </ac:spMkLst>
        </pc:spChg>
        <pc:spChg chg="mod">
          <ac:chgData name="Allen, Paul" userId="S::pallen@fgcu.edu::bfb8bcfa-ddba-4f9b-9478-2c672cca7370" providerId="AD" clId="Web-{3AA91E43-A5FA-2456-F561-5E7A6D25CFC9}" dt="2020-02-04T15:51:53.646" v="2808" actId="20577"/>
          <ac:spMkLst>
            <pc:docMk/>
            <pc:sldMk cId="297416046" sldId="274"/>
            <ac:spMk id="3" creationId="{9CDE90E7-0C1C-4367-A54E-627E2FDE9B88}"/>
          </ac:spMkLst>
        </pc:spChg>
        <pc:spChg chg="del">
          <ac:chgData name="Allen, Paul" userId="S::pallen@fgcu.edu::bfb8bcfa-ddba-4f9b-9478-2c672cca7370" providerId="AD" clId="Web-{3AA91E43-A5FA-2456-F561-5E7A6D25CFC9}" dt="2020-02-04T15:52:01.069" v="2812"/>
          <ac:spMkLst>
            <pc:docMk/>
            <pc:sldMk cId="297416046" sldId="274"/>
            <ac:spMk id="7" creationId="{E667AC0A-EF00-460C-8BB0-DD9793A696E4}"/>
          </ac:spMkLst>
        </pc:spChg>
        <pc:picChg chg="del">
          <ac:chgData name="Allen, Paul" userId="S::pallen@fgcu.edu::bfb8bcfa-ddba-4f9b-9478-2c672cca7370" providerId="AD" clId="Web-{3AA91E43-A5FA-2456-F561-5E7A6D25CFC9}" dt="2020-02-04T15:51:56.006" v="2810"/>
          <ac:picMkLst>
            <pc:docMk/>
            <pc:sldMk cId="297416046" sldId="274"/>
            <ac:picMk id="4" creationId="{02F7F2DA-AA18-4C57-A0A3-4A454077BCC9}"/>
          </ac:picMkLst>
        </pc:picChg>
        <pc:picChg chg="add mod">
          <ac:chgData name="Allen, Paul" userId="S::pallen@fgcu.edu::bfb8bcfa-ddba-4f9b-9478-2c672cca7370" providerId="AD" clId="Web-{3AA91E43-A5FA-2456-F561-5E7A6D25CFC9}" dt="2020-02-04T15:52:09.834" v="2814" actId="1076"/>
          <ac:picMkLst>
            <pc:docMk/>
            <pc:sldMk cId="297416046" sldId="274"/>
            <ac:picMk id="5" creationId="{695E404C-268C-4ADE-A20A-D557B5B76E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5000">
                <a:solidFill>
                  <a:srgbClr val="FFFFFF"/>
                </a:solidFill>
                <a:cs typeface="Calibri Light"/>
              </a:rPr>
              <a:t>Conditional Expressions</a:t>
            </a:r>
            <a:br>
              <a:rPr lang="en-US" sz="5000">
                <a:solidFill>
                  <a:srgbClr val="FFFFFF"/>
                </a:solidFill>
                <a:cs typeface="Calibri Light"/>
              </a:rPr>
            </a:br>
            <a:r>
              <a:rPr lang="en-US" sz="5000">
                <a:solidFill>
                  <a:srgbClr val="FFFFFF"/>
                </a:solidFill>
                <a:cs typeface="Calibri Light"/>
              </a:rPr>
              <a:t>and Control Statements</a:t>
            </a:r>
            <a:endParaRPr lang="en-US" sz="50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>
                <a:solidFill>
                  <a:srgbClr val="FFFFFF"/>
                </a:solidFill>
                <a:cs typeface="Calibri"/>
              </a:rPr>
              <a:t>Boolean Logic, IF and SWITCH Statements</a:t>
            </a:r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id="{F5B0EF91-EE80-407A-833E-32C28792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844" y="640080"/>
            <a:ext cx="4797781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482E9-D49E-4803-ACE1-F070965D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IF Statement </a:t>
            </a:r>
            <a:r>
              <a:rPr lang="en-US" sz="4000">
                <a:solidFill>
                  <a:srgbClr val="FFFFFF"/>
                </a:solidFill>
                <a:cs typeface="Calibri Light"/>
              </a:rPr>
              <a:t>Example:</a:t>
            </a:r>
            <a:br>
              <a:rPr lang="en-US" sz="4000" dirty="0">
                <a:solidFill>
                  <a:srgbClr val="FFFFFF"/>
                </a:solidFill>
                <a:cs typeface="Calibri Light"/>
              </a:rPr>
            </a:br>
            <a:r>
              <a:rPr lang="en-US" sz="3600">
                <a:solidFill>
                  <a:srgbClr val="FFFFFF"/>
                </a:solidFill>
                <a:cs typeface="Calibri Light"/>
              </a:rPr>
              <a:t>Undergraduate</a:t>
            </a:r>
            <a:br>
              <a:rPr lang="en-US" sz="3600" dirty="0">
                <a:solidFill>
                  <a:srgbClr val="FFFFFF"/>
                </a:solidFill>
                <a:cs typeface="Calibri Light"/>
              </a:rPr>
            </a:br>
            <a:r>
              <a:rPr lang="en-US" sz="3600">
                <a:solidFill>
                  <a:srgbClr val="FFFFFF"/>
                </a:solidFill>
                <a:cs typeface="Calibri Light"/>
              </a:rPr>
              <a:t>Admissions</a:t>
            </a:r>
            <a:br>
              <a:rPr lang="en-US" sz="3600" dirty="0">
                <a:cs typeface="Calibri Light"/>
              </a:rPr>
            </a:br>
            <a:r>
              <a:rPr lang="en-US" sz="3600">
                <a:solidFill>
                  <a:srgbClr val="FFFFFF"/>
                </a:solidFill>
                <a:cs typeface="Calibri Light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90E7-0C1C-4367-A54E-627E2FDE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Single IF statement</a:t>
            </a:r>
          </a:p>
          <a:p>
            <a:r>
              <a:rPr lang="en-US" dirty="0">
                <a:ea typeface="+mn-lt"/>
                <a:cs typeface="+mn-lt"/>
              </a:rPr>
              <a:t>Using combination of comparison and logical conditional operators</a:t>
            </a:r>
          </a:p>
          <a:p>
            <a:r>
              <a:rPr lang="en-US" dirty="0">
                <a:ea typeface="+mn-lt"/>
                <a:cs typeface="+mn-lt"/>
              </a:rPr>
              <a:t>Pros / cons:</a:t>
            </a:r>
          </a:p>
          <a:p>
            <a:pPr lvl="1"/>
            <a:r>
              <a:rPr lang="en-US" dirty="0">
                <a:ea typeface="+mn-lt"/>
                <a:cs typeface="+mn-lt"/>
              </a:rPr>
              <a:t>Less code</a:t>
            </a:r>
          </a:p>
          <a:p>
            <a:pPr lvl="1"/>
            <a:r>
              <a:rPr lang="en-US" dirty="0">
                <a:ea typeface="+mn-lt"/>
                <a:cs typeface="+mn-lt"/>
              </a:rPr>
              <a:t>Difficult to read or change if requirements need to be added</a:t>
            </a:r>
            <a:endParaRPr lang="en-US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187679F-9E59-4648-AC86-1A4EB050A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523" y="3913334"/>
            <a:ext cx="6181492" cy="750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6050B8-0EC9-4497-BC24-377F3ADEFD39}"/>
              </a:ext>
            </a:extLst>
          </p:cNvPr>
          <p:cNvSpPr txBox="1"/>
          <p:nvPr/>
        </p:nvSpPr>
        <p:spPr>
          <a:xfrm>
            <a:off x="8221211" y="5414318"/>
            <a:ext cx="3344713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Note: single IF with single statement, so curly braces not required</a:t>
            </a:r>
          </a:p>
        </p:txBody>
      </p:sp>
    </p:spTree>
    <p:extLst>
      <p:ext uri="{BB962C8B-B14F-4D97-AF65-F5344CB8AC3E}">
        <p14:creationId xmlns:p14="http://schemas.microsoft.com/office/powerpoint/2010/main" val="50267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482E9-D49E-4803-ACE1-F070965D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IF Statement </a:t>
            </a:r>
            <a:r>
              <a:rPr lang="en-US" sz="4000">
                <a:solidFill>
                  <a:srgbClr val="FFFFFF"/>
                </a:solidFill>
                <a:cs typeface="Calibri Light"/>
              </a:rPr>
              <a:t>Example:</a:t>
            </a:r>
            <a:br>
              <a:rPr lang="en-US" sz="4000" dirty="0">
                <a:solidFill>
                  <a:srgbClr val="FFFFFF"/>
                </a:solidFill>
                <a:cs typeface="Calibri Light"/>
              </a:rPr>
            </a:br>
            <a:r>
              <a:rPr lang="en-US" sz="3600">
                <a:solidFill>
                  <a:srgbClr val="FFFFFF"/>
                </a:solidFill>
                <a:cs typeface="Calibri Light"/>
              </a:rPr>
              <a:t>Undergraduate</a:t>
            </a:r>
            <a:br>
              <a:rPr lang="en-US" sz="3600" dirty="0">
                <a:solidFill>
                  <a:srgbClr val="FFFFFF"/>
                </a:solidFill>
                <a:cs typeface="Calibri Light"/>
              </a:rPr>
            </a:br>
            <a:r>
              <a:rPr lang="en-US" sz="3600">
                <a:solidFill>
                  <a:srgbClr val="FFFFFF"/>
                </a:solidFill>
                <a:cs typeface="Calibri Light"/>
              </a:rPr>
              <a:t>Admissions</a:t>
            </a:r>
            <a:br>
              <a:rPr lang="en-US" sz="3600" dirty="0">
                <a:cs typeface="Calibri Light"/>
              </a:rPr>
            </a:br>
            <a:r>
              <a:rPr lang="en-US" sz="3600">
                <a:solidFill>
                  <a:srgbClr val="FFFFFF"/>
                </a:solidFill>
                <a:cs typeface="Calibri Light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90E7-0C1C-4367-A54E-627E2FDE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IF-ELSE </a:t>
            </a:r>
            <a:r>
              <a:rPr lang="en-US" dirty="0" err="1">
                <a:cs typeface="Calibri"/>
              </a:rPr>
              <a:t>IF-ELSE</a:t>
            </a:r>
            <a:r>
              <a:rPr lang="en-US" dirty="0">
                <a:cs typeface="Calibri"/>
              </a:rPr>
              <a:t> statement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Break into smaller conditions</a:t>
            </a:r>
          </a:p>
          <a:p>
            <a:r>
              <a:rPr lang="en-US" dirty="0">
                <a:ea typeface="+mn-lt"/>
                <a:cs typeface="+mn-lt"/>
              </a:rPr>
              <a:t>Pros / cons: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Easier to read and change</a:t>
            </a:r>
          </a:p>
          <a:p>
            <a:pPr lvl="1"/>
            <a:r>
              <a:rPr lang="en-US" dirty="0">
                <a:cs typeface="Calibri" panose="020F0502020204030204"/>
              </a:rPr>
              <a:t>Duplicated evaluation of GPA</a:t>
            </a:r>
          </a:p>
          <a:p>
            <a:pPr lvl="1"/>
            <a:endParaRPr lang="en-US" dirty="0">
              <a:cs typeface="Calibri" panose="020F0502020204030204"/>
            </a:endParaRP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8115D3D-77BC-48E7-A778-06D479094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376" y="3232334"/>
            <a:ext cx="6023517" cy="2233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67AC0A-EF00-460C-8BB0-DD9793A696E4}"/>
              </a:ext>
            </a:extLst>
          </p:cNvPr>
          <p:cNvSpPr txBox="1"/>
          <p:nvPr/>
        </p:nvSpPr>
        <p:spPr>
          <a:xfrm>
            <a:off x="7279888" y="5570035"/>
            <a:ext cx="425790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ELSE block not required if </a:t>
            </a:r>
            <a:r>
              <a:rPr lang="en-US" dirty="0" err="1"/>
              <a:t>metReq</a:t>
            </a:r>
            <a:r>
              <a:rPr lang="en-US" dirty="0"/>
              <a:t> variable set to false before the IF statement</a:t>
            </a:r>
          </a:p>
        </p:txBody>
      </p:sp>
    </p:spTree>
    <p:extLst>
      <p:ext uri="{BB962C8B-B14F-4D97-AF65-F5344CB8AC3E}">
        <p14:creationId xmlns:p14="http://schemas.microsoft.com/office/powerpoint/2010/main" val="95709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482E9-D49E-4803-ACE1-F070965D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cs typeface="Calibri Light"/>
              </a:rPr>
              <a:t>IF Statement Example:</a:t>
            </a:r>
            <a:br>
              <a:rPr lang="en-US" sz="3700">
                <a:solidFill>
                  <a:srgbClr val="FFFFFF"/>
                </a:solidFill>
                <a:cs typeface="Calibri Light"/>
              </a:rPr>
            </a:br>
            <a:r>
              <a:rPr lang="en-US" sz="3700">
                <a:solidFill>
                  <a:srgbClr val="FFFFFF"/>
                </a:solidFill>
                <a:cs typeface="Calibri Light"/>
              </a:rPr>
              <a:t>Undergraduate</a:t>
            </a:r>
            <a:br>
              <a:rPr lang="en-US" sz="3700">
                <a:solidFill>
                  <a:srgbClr val="FFFFFF"/>
                </a:solidFill>
                <a:cs typeface="Calibri Light"/>
              </a:rPr>
            </a:br>
            <a:r>
              <a:rPr lang="en-US" sz="3700">
                <a:solidFill>
                  <a:srgbClr val="FFFFFF"/>
                </a:solidFill>
                <a:cs typeface="Calibri Light"/>
              </a:rPr>
              <a:t>Admissions</a:t>
            </a:r>
            <a:br>
              <a:rPr lang="en-US" sz="3700">
                <a:solidFill>
                  <a:srgbClr val="FFFFFF"/>
                </a:solidFill>
                <a:cs typeface="Calibri Light"/>
              </a:rPr>
            </a:br>
            <a:r>
              <a:rPr lang="en-US" sz="3700">
                <a:solidFill>
                  <a:srgbClr val="FFFFFF"/>
                </a:solidFill>
                <a:cs typeface="Calibri Light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90E7-0C1C-4367-A54E-627E2FDE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Nested IF statements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Break into single comparison conditions</a:t>
            </a:r>
          </a:p>
          <a:p>
            <a:r>
              <a:rPr lang="en-US" sz="2000">
                <a:ea typeface="+mn-lt"/>
                <a:cs typeface="+mn-lt"/>
              </a:rPr>
              <a:t>Pros / cons:</a:t>
            </a:r>
            <a:endParaRPr lang="en-US" sz="2000">
              <a:cs typeface="Calibri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Easier to read and change</a:t>
            </a:r>
          </a:p>
          <a:p>
            <a:pPr lvl="1"/>
            <a:endParaRPr lang="en-US" sz="2000">
              <a:cs typeface="Calibri" panose="020F0502020204030204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4D521F7-3D48-4AAD-9686-E40CABD0E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46" y="3121454"/>
            <a:ext cx="5007015" cy="2488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67AC0A-EF00-460C-8BB0-DD9793A696E4}"/>
              </a:ext>
            </a:extLst>
          </p:cNvPr>
          <p:cNvSpPr txBox="1"/>
          <p:nvPr/>
        </p:nvSpPr>
        <p:spPr>
          <a:xfrm>
            <a:off x="7156320" y="5611224"/>
            <a:ext cx="461831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cs typeface="Calibri"/>
              </a:rPr>
              <a:t>Why should you use an ELSE IF for the ACT comparison instead of a separate IF statement?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2F448-B1E8-4D4F-8209-D0D1B6CCD3AE}"/>
              </a:ext>
            </a:extLst>
          </p:cNvPr>
          <p:cNvSpPr txBox="1"/>
          <p:nvPr/>
        </p:nvSpPr>
        <p:spPr>
          <a:xfrm>
            <a:off x="8729547" y="2968083"/>
            <a:ext cx="27432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Note: multiple levels of tabbing to show ownership and scope in each block</a:t>
            </a:r>
          </a:p>
        </p:txBody>
      </p:sp>
    </p:spTree>
    <p:extLst>
      <p:ext uri="{BB962C8B-B14F-4D97-AF65-F5344CB8AC3E}">
        <p14:creationId xmlns:p14="http://schemas.microsoft.com/office/powerpoint/2010/main" val="376032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482E9-D49E-4803-ACE1-F070965D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  <a:cs typeface="Calibri Light"/>
              </a:rPr>
              <a:t>IF Statement: Bool Variable in Conditional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90E7-0C1C-4367-A54E-627E2FDE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cs typeface="Calibri"/>
              </a:rPr>
              <a:t>An IF statement can evaluate a bool variable directly</a:t>
            </a:r>
          </a:p>
          <a:p>
            <a:r>
              <a:rPr lang="en-US" sz="2000" dirty="0">
                <a:cs typeface="Calibri"/>
              </a:rPr>
              <a:t>A bool variable has a Boolean value </a:t>
            </a:r>
            <a:endParaRPr lang="en-US" dirty="0"/>
          </a:p>
          <a:p>
            <a:r>
              <a:rPr lang="en-US" sz="2000" dirty="0">
                <a:cs typeface="Calibri"/>
              </a:rPr>
              <a:t>Does not require a comparison operator</a:t>
            </a:r>
            <a:endParaRPr lang="en-US" sz="2000">
              <a:cs typeface="Calibri" panose="020F0502020204030204"/>
            </a:endParaRPr>
          </a:p>
          <a:p>
            <a:pPr lvl="1"/>
            <a:endParaRPr lang="en-US" sz="2000" dirty="0">
              <a:cs typeface="Calibri" panose="020F0502020204030204"/>
            </a:endParaRPr>
          </a:p>
          <a:p>
            <a:pPr lvl="1"/>
            <a:endParaRPr lang="en-US" sz="2000">
              <a:cs typeface="Calibri" panose="020F0502020204030204"/>
            </a:endParaRPr>
          </a:p>
        </p:txBody>
      </p:sp>
      <p:pic>
        <p:nvPicPr>
          <p:cNvPr id="5" name="Picture 5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695E404C-268C-4ADE-A20A-D557B5B76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38" y="3123406"/>
            <a:ext cx="6347253" cy="122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6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482E9-D49E-4803-ACE1-F070965D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  <a:cs typeface="Calibri Light"/>
              </a:rPr>
              <a:t>Set Bool with Boolean 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90E7-0C1C-4367-A54E-627E2FDE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cs typeface="Calibri"/>
              </a:rPr>
              <a:t>A bool variable type can be set using any Boolean expression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Do not need IF statement structure</a:t>
            </a:r>
          </a:p>
          <a:p>
            <a:r>
              <a:rPr lang="en-US" sz="2000" dirty="0">
                <a:ea typeface="+mn-lt"/>
                <a:cs typeface="+mn-lt"/>
              </a:rPr>
              <a:t>Pros / cons: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>
                <a:cs typeface="Calibri"/>
              </a:rPr>
              <a:t>Confusion between assignment operator and comparison operators</a:t>
            </a:r>
          </a:p>
          <a:p>
            <a:pPr lvl="1"/>
            <a:r>
              <a:rPr lang="en-US" sz="2000" dirty="0">
                <a:cs typeface="Calibri"/>
              </a:rPr>
              <a:t>Difficult to read and change</a:t>
            </a:r>
            <a:endParaRPr lang="en-US" sz="2000" dirty="0">
              <a:ea typeface="+mn-lt"/>
              <a:cs typeface="+mn-lt"/>
            </a:endParaRPr>
          </a:p>
          <a:p>
            <a:pPr lvl="1"/>
            <a:endParaRPr lang="en-US" sz="2000" dirty="0">
              <a:cs typeface="Calibri" panose="020F0502020204030204"/>
            </a:endParaRPr>
          </a:p>
          <a:p>
            <a:pPr lvl="1"/>
            <a:endParaRPr lang="en-US" sz="2000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7AC0A-EF00-460C-8BB0-DD9793A696E4}"/>
              </a:ext>
            </a:extLst>
          </p:cNvPr>
          <p:cNvSpPr txBox="1"/>
          <p:nvPr/>
        </p:nvSpPr>
        <p:spPr>
          <a:xfrm>
            <a:off x="7290626" y="5192530"/>
            <a:ext cx="4257907" cy="10002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cs typeface="Calibri"/>
              </a:rPr>
              <a:t>Probably better to wrap whole Boolean expression in parentheses:</a:t>
            </a:r>
          </a:p>
          <a:p>
            <a:pPr>
              <a:spcAft>
                <a:spcPts val="600"/>
              </a:spcAft>
            </a:pPr>
            <a:r>
              <a:rPr lang="en-US" dirty="0">
                <a:cs typeface="Calibri"/>
              </a:rPr>
              <a:t>bool var = ( a &gt;= b &amp;&amp; ( c &gt;= d || e &gt;= f));</a:t>
            </a:r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2F7F2DA-AA18-4C57-A0A3-4A454077B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37" y="3445975"/>
            <a:ext cx="6553198" cy="56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69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482E9-D49E-4803-ACE1-F070965D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  <a:cs typeface="Calibri Light"/>
              </a:rPr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90E7-0C1C-4367-A54E-627E2FDE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544924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000" dirty="0">
                <a:ea typeface="+mn-lt"/>
                <a:cs typeface="+mn-lt"/>
              </a:rPr>
              <a:t>Check for value of expression against several possible constant expressions</a:t>
            </a:r>
          </a:p>
          <a:p>
            <a:r>
              <a:rPr lang="en-US" sz="2000" dirty="0">
                <a:ea typeface="+mn-lt"/>
                <a:cs typeface="+mn-lt"/>
              </a:rPr>
              <a:t>Syntax:</a:t>
            </a:r>
          </a:p>
          <a:p>
            <a:pPr marL="457200" lvl="1" indent="0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switch (</a:t>
            </a:r>
            <a:r>
              <a:rPr lang="en-US" sz="1600" i="1" dirty="0">
                <a:latin typeface="Consolas"/>
                <a:cs typeface="Calibri" panose="020F0502020204030204"/>
              </a:rPr>
              <a:t>expression</a:t>
            </a:r>
            <a:r>
              <a:rPr lang="en-US" sz="1600" dirty="0">
                <a:latin typeface="Consolas"/>
                <a:cs typeface="Calibri" panose="020F0502020204030204"/>
              </a:rPr>
              <a:t>) {</a:t>
            </a:r>
          </a:p>
          <a:p>
            <a:pPr marL="457200" lvl="1" indent="0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     case </a:t>
            </a:r>
            <a:r>
              <a:rPr lang="en-US" sz="1600" i="1" dirty="0">
                <a:latin typeface="Consolas"/>
                <a:cs typeface="Calibri" panose="020F0502020204030204"/>
              </a:rPr>
              <a:t>constant1</a:t>
            </a:r>
            <a:r>
              <a:rPr lang="en-US" sz="1600" dirty="0">
                <a:latin typeface="Consolas"/>
                <a:cs typeface="Calibri" panose="020F0502020204030204"/>
              </a:rPr>
              <a:t>:</a:t>
            </a:r>
          </a:p>
          <a:p>
            <a:pPr marL="457200" lvl="1" indent="0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          statement;</a:t>
            </a:r>
          </a:p>
          <a:p>
            <a:pPr marL="457200" lvl="1" indent="0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          … </a:t>
            </a:r>
          </a:p>
          <a:p>
            <a:pPr marL="457200" lvl="1" indent="0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          break;</a:t>
            </a:r>
          </a:p>
          <a:p>
            <a:pPr marL="457200" lvl="1" indent="0">
              <a:buNone/>
            </a:pPr>
            <a:r>
              <a:rPr lang="en-US" sz="1600" dirty="0">
                <a:latin typeface="Consolas"/>
                <a:ea typeface="+mn-lt"/>
                <a:cs typeface="+mn-lt"/>
              </a:rPr>
              <a:t>     case </a:t>
            </a:r>
            <a:r>
              <a:rPr lang="en-US" sz="1600" i="1" dirty="0">
                <a:latin typeface="Consolas"/>
                <a:ea typeface="+mn-lt"/>
                <a:cs typeface="+mn-lt"/>
              </a:rPr>
              <a:t>constant2</a:t>
            </a:r>
            <a:r>
              <a:rPr lang="en-US" sz="1600" dirty="0">
                <a:latin typeface="Consolas"/>
                <a:ea typeface="+mn-lt"/>
                <a:cs typeface="+mn-lt"/>
              </a:rPr>
              <a:t>:</a:t>
            </a:r>
          </a:p>
          <a:p>
            <a:pPr marL="457200" lvl="1" indent="0">
              <a:buNone/>
            </a:pPr>
            <a:r>
              <a:rPr lang="en-US" sz="1600" dirty="0">
                <a:latin typeface="Consolas"/>
                <a:ea typeface="+mn-lt"/>
                <a:cs typeface="+mn-lt"/>
              </a:rPr>
              <a:t>          statement;</a:t>
            </a:r>
          </a:p>
          <a:p>
            <a:pPr marL="457200" lvl="1" indent="0">
              <a:buNone/>
            </a:pPr>
            <a:r>
              <a:rPr lang="en-US" sz="1600" dirty="0">
                <a:latin typeface="Consolas"/>
                <a:ea typeface="+mn-lt"/>
                <a:cs typeface="+mn-lt"/>
              </a:rPr>
              <a:t>          … </a:t>
            </a:r>
          </a:p>
          <a:p>
            <a:pPr marL="457200" lvl="1" indent="0">
              <a:buNone/>
            </a:pPr>
            <a:r>
              <a:rPr lang="en-US" sz="1600" dirty="0">
                <a:latin typeface="Consolas"/>
                <a:ea typeface="+mn-lt"/>
                <a:cs typeface="+mn-lt"/>
              </a:rPr>
              <a:t>          break;</a:t>
            </a:r>
          </a:p>
          <a:p>
            <a:pPr marL="457200" lvl="1" indent="0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     .</a:t>
            </a:r>
          </a:p>
          <a:p>
            <a:pPr marL="457200" lvl="1" indent="0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     .</a:t>
            </a:r>
          </a:p>
          <a:p>
            <a:pPr marL="457200" lvl="1" indent="0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     .</a:t>
            </a:r>
          </a:p>
          <a:p>
            <a:pPr marL="457200" lvl="1" indent="0">
              <a:buNone/>
            </a:pPr>
            <a:r>
              <a:rPr lang="en-US" sz="1600" dirty="0">
                <a:latin typeface="Consolas"/>
                <a:ea typeface="+mn-lt"/>
                <a:cs typeface="+mn-lt"/>
              </a:rPr>
              <a:t>     default:</a:t>
            </a:r>
          </a:p>
          <a:p>
            <a:pPr marL="457200" lvl="1" indent="0">
              <a:buNone/>
            </a:pPr>
            <a:r>
              <a:rPr lang="en-US" sz="1600" dirty="0">
                <a:latin typeface="Consolas"/>
                <a:ea typeface="+mn-lt"/>
                <a:cs typeface="+mn-lt"/>
              </a:rPr>
              <a:t>          statement;</a:t>
            </a:r>
          </a:p>
          <a:p>
            <a:pPr marL="457200" lvl="1" indent="0">
              <a:buNone/>
            </a:pPr>
            <a:r>
              <a:rPr lang="en-US" sz="1600" dirty="0">
                <a:latin typeface="Consolas"/>
                <a:ea typeface="+mn-lt"/>
                <a:cs typeface="+mn-lt"/>
              </a:rPr>
              <a:t>          … </a:t>
            </a:r>
          </a:p>
          <a:p>
            <a:pPr marL="457200" lvl="1" indent="0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}</a:t>
            </a:r>
          </a:p>
          <a:p>
            <a:pPr lvl="1"/>
            <a:endParaRPr lang="en-US" sz="2000" dirty="0">
              <a:latin typeface="Consolas"/>
              <a:cs typeface="Calibri" panose="020F0502020204030204"/>
            </a:endParaRPr>
          </a:p>
          <a:p>
            <a:pPr lvl="1"/>
            <a:endParaRPr lang="en-US" sz="2000"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2C29E-2633-453A-8A2B-3068864EE4DE}"/>
              </a:ext>
            </a:extLst>
          </p:cNvPr>
          <p:cNvSpPr txBox="1"/>
          <p:nvPr/>
        </p:nvSpPr>
        <p:spPr>
          <a:xfrm>
            <a:off x="8891006" y="1540494"/>
            <a:ext cx="234361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Variable or expression that returns a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90840-FFE8-4867-A77A-5BFA80DC9FA9}"/>
              </a:ext>
            </a:extLst>
          </p:cNvPr>
          <p:cNvSpPr txBox="1"/>
          <p:nvPr/>
        </p:nvSpPr>
        <p:spPr>
          <a:xfrm>
            <a:off x="8891006" y="2581274"/>
            <a:ext cx="174888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Constant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7BE269-E7FE-4856-B875-9006611273DF}"/>
              </a:ext>
            </a:extLst>
          </p:cNvPr>
          <p:cNvCxnSpPr/>
          <p:nvPr/>
        </p:nvCxnSpPr>
        <p:spPr>
          <a:xfrm flipH="1" flipV="1">
            <a:off x="7368633" y="1672218"/>
            <a:ext cx="1371599" cy="19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B76C38-214D-4434-BF4C-DAF008DD0F1B}"/>
              </a:ext>
            </a:extLst>
          </p:cNvPr>
          <p:cNvCxnSpPr/>
          <p:nvPr/>
        </p:nvCxnSpPr>
        <p:spPr>
          <a:xfrm flipH="1" flipV="1">
            <a:off x="7372117" y="1963777"/>
            <a:ext cx="1362308" cy="56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78BAE2-708B-4D37-ACE7-DE2FE73B0560}"/>
              </a:ext>
            </a:extLst>
          </p:cNvPr>
          <p:cNvCxnSpPr>
            <a:cxnSpLocks/>
          </p:cNvCxnSpPr>
          <p:nvPr/>
        </p:nvCxnSpPr>
        <p:spPr>
          <a:xfrm flipH="1">
            <a:off x="7530091" y="2805693"/>
            <a:ext cx="1213626" cy="5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5C9101-4D77-439B-A927-699100576ADD}"/>
              </a:ext>
            </a:extLst>
          </p:cNvPr>
          <p:cNvSpPr txBox="1"/>
          <p:nvPr/>
        </p:nvSpPr>
        <p:spPr>
          <a:xfrm>
            <a:off x="8891006" y="4504860"/>
            <a:ext cx="234361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 value of expression does not match any constant value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C4942D-3413-40AA-A729-07C8F6CAA139}"/>
              </a:ext>
            </a:extLst>
          </p:cNvPr>
          <p:cNvCxnSpPr>
            <a:cxnSpLocks/>
          </p:cNvCxnSpPr>
          <p:nvPr/>
        </p:nvCxnSpPr>
        <p:spPr>
          <a:xfrm flipH="1">
            <a:off x="7530091" y="4636351"/>
            <a:ext cx="1213626" cy="5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2437EB-8AAC-4D48-8894-2F592E5DCAF5}"/>
              </a:ext>
            </a:extLst>
          </p:cNvPr>
          <p:cNvSpPr txBox="1"/>
          <p:nvPr/>
        </p:nvSpPr>
        <p:spPr>
          <a:xfrm>
            <a:off x="8891006" y="3426908"/>
            <a:ext cx="222281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Exit switch statement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A2B6F2-F450-4573-B22F-004092ED7E6F}"/>
              </a:ext>
            </a:extLst>
          </p:cNvPr>
          <p:cNvCxnSpPr>
            <a:cxnSpLocks/>
          </p:cNvCxnSpPr>
          <p:nvPr/>
        </p:nvCxnSpPr>
        <p:spPr>
          <a:xfrm flipH="1">
            <a:off x="7530091" y="3586278"/>
            <a:ext cx="1213626" cy="5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9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482E9-D49E-4803-ACE1-F070965D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  <a:cs typeface="Calibri Light"/>
              </a:rPr>
              <a:t>SWITCH Statement:</a:t>
            </a:r>
            <a:br>
              <a:rPr lang="en-US" sz="3700" dirty="0">
                <a:solidFill>
                  <a:srgbClr val="FFFFFF"/>
                </a:solidFill>
                <a:cs typeface="Calibri Light"/>
              </a:rPr>
            </a:br>
            <a:r>
              <a:rPr lang="en-US" sz="3700" dirty="0">
                <a:solidFill>
                  <a:srgbClr val="FFFFFF"/>
                </a:solidFill>
                <a:cs typeface="Calibri Light"/>
              </a:rPr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90E7-0C1C-4367-A54E-627E2FDE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544924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2000" dirty="0">
                <a:ea typeface="+mn-lt"/>
                <a:cs typeface="+mn-lt"/>
              </a:rPr>
              <a:t>Only </a:t>
            </a:r>
            <a:r>
              <a:rPr lang="en-US" sz="2000" b="1" dirty="0">
                <a:ea typeface="+mn-lt"/>
                <a:cs typeface="+mn-lt"/>
              </a:rPr>
              <a:t>short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b="1" dirty="0">
                <a:ea typeface="+mn-lt"/>
                <a:cs typeface="+mn-lt"/>
              </a:rPr>
              <a:t>int</a:t>
            </a:r>
            <a:r>
              <a:rPr lang="en-US" sz="2000" dirty="0">
                <a:ea typeface="+mn-lt"/>
                <a:cs typeface="+mn-lt"/>
              </a:rPr>
              <a:t>, long, </a:t>
            </a:r>
            <a:r>
              <a:rPr lang="en-US" sz="2000" b="1" dirty="0">
                <a:ea typeface="+mn-lt"/>
                <a:cs typeface="+mn-lt"/>
              </a:rPr>
              <a:t>char, </a:t>
            </a:r>
            <a:r>
              <a:rPr lang="en-US" sz="2000" dirty="0">
                <a:ea typeface="+mn-lt"/>
                <a:cs typeface="+mn-lt"/>
              </a:rPr>
              <a:t>or </a:t>
            </a:r>
            <a:r>
              <a:rPr lang="en-US" sz="2000" b="1" dirty="0" err="1">
                <a:ea typeface="+mn-lt"/>
                <a:cs typeface="+mn-lt"/>
              </a:rPr>
              <a:t>enum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data types can be used</a:t>
            </a:r>
          </a:p>
          <a:p>
            <a:r>
              <a:rPr lang="en-US" sz="2000" dirty="0">
                <a:ea typeface="+mn-lt"/>
                <a:cs typeface="+mn-lt"/>
              </a:rPr>
              <a:t>Constant values must be of same data type as expression</a:t>
            </a:r>
            <a:endParaRPr lang="en-US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Cannot use range values (i.e. &lt; or &gt; )</a:t>
            </a:r>
          </a:p>
          <a:p>
            <a:r>
              <a:rPr lang="en-US" sz="2000" dirty="0">
                <a:ea typeface="+mn-lt"/>
                <a:cs typeface="+mn-lt"/>
              </a:rPr>
              <a:t>Should have at least 3 optional values 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use IF statement when less than 3</a:t>
            </a:r>
          </a:p>
          <a:p>
            <a:r>
              <a:rPr lang="en-US" sz="2000" dirty="0">
                <a:ea typeface="+mn-lt"/>
                <a:cs typeface="+mn-lt"/>
              </a:rPr>
              <a:t>Do not declare variables inside SWITCH or CASE blocks</a:t>
            </a:r>
          </a:p>
          <a:p>
            <a:pPr lvl="1" indent="0"/>
            <a:r>
              <a:rPr lang="en-US" sz="1600" dirty="0">
                <a:ea typeface="+mn-lt"/>
                <a:cs typeface="+mn-lt"/>
              </a:rPr>
              <a:t>   Some may work, and others will cause compiler errors</a:t>
            </a:r>
          </a:p>
          <a:p>
            <a:r>
              <a:rPr lang="en-US" sz="2000" dirty="0">
                <a:cs typeface="Calibri"/>
              </a:rPr>
              <a:t>Leaving off a BREAK keyword causes CASE blocks to fall-through as if an OR is used: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1400" dirty="0">
                <a:latin typeface="Consolas"/>
                <a:cs typeface="Calibri" panose="020F0502020204030204"/>
              </a:rPr>
              <a:t>switch (</a:t>
            </a:r>
            <a:r>
              <a:rPr lang="en-US" sz="1400" i="1" dirty="0">
                <a:latin typeface="Consolas"/>
                <a:cs typeface="Calibri" panose="020F0502020204030204"/>
              </a:rPr>
              <a:t>expression</a:t>
            </a:r>
            <a:r>
              <a:rPr lang="en-US" sz="1400" dirty="0">
                <a:latin typeface="Consolas"/>
                <a:cs typeface="Calibri" panose="020F0502020204030204"/>
              </a:rPr>
              <a:t>) {</a:t>
            </a:r>
          </a:p>
          <a:p>
            <a:pPr marL="457200" lvl="1" indent="0">
              <a:buNone/>
            </a:pPr>
            <a:r>
              <a:rPr lang="en-US" sz="1400" dirty="0">
                <a:latin typeface="Consolas"/>
                <a:cs typeface="Calibri" panose="020F0502020204030204"/>
              </a:rPr>
              <a:t>     case </a:t>
            </a:r>
            <a:r>
              <a:rPr lang="en-US" sz="1400" i="1" dirty="0">
                <a:latin typeface="Consolas"/>
                <a:cs typeface="Calibri" panose="020F0502020204030204"/>
              </a:rPr>
              <a:t>constant1</a:t>
            </a:r>
            <a:r>
              <a:rPr lang="en-US" sz="1400" dirty="0">
                <a:latin typeface="Consolas"/>
                <a:cs typeface="Calibri" panose="020F0502020204030204"/>
              </a:rPr>
              <a:t>:</a:t>
            </a:r>
          </a:p>
          <a:p>
            <a:pPr lvl="1">
              <a:buNone/>
            </a:pPr>
            <a:r>
              <a:rPr lang="en-US" sz="1400" dirty="0">
                <a:latin typeface="Consolas"/>
                <a:cs typeface="Calibri" panose="020F0502020204030204"/>
              </a:rPr>
              <a:t>     case </a:t>
            </a:r>
            <a:r>
              <a:rPr lang="en-US" sz="1400" i="1" dirty="0">
                <a:latin typeface="Consolas"/>
                <a:cs typeface="Calibri" panose="020F0502020204030204"/>
              </a:rPr>
              <a:t>constant2</a:t>
            </a:r>
            <a:r>
              <a:rPr lang="en-US" sz="1400" dirty="0">
                <a:latin typeface="Consolas"/>
                <a:cs typeface="Calibri" panose="020F0502020204030204"/>
              </a:rPr>
              <a:t>:</a:t>
            </a:r>
            <a:endParaRPr lang="en-US" sz="1400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/>
                <a:cs typeface="Calibri" panose="020F0502020204030204"/>
              </a:rPr>
              <a:t>          statement;</a:t>
            </a:r>
            <a:endParaRPr lang="en-US" sz="1400" dirty="0">
              <a:cs typeface="Calibri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/>
                <a:cs typeface="Calibri" panose="020F0502020204030204"/>
              </a:rPr>
              <a:t>          … </a:t>
            </a:r>
          </a:p>
          <a:p>
            <a:pPr marL="457200" lvl="1" indent="0">
              <a:buNone/>
            </a:pPr>
            <a:r>
              <a:rPr lang="en-US" sz="1400" dirty="0">
                <a:latin typeface="Consolas"/>
                <a:cs typeface="Calibri" panose="020F0502020204030204"/>
              </a:rPr>
              <a:t>          break;</a:t>
            </a:r>
          </a:p>
          <a:p>
            <a:pPr marL="457200" lvl="1" indent="0">
              <a:buNone/>
            </a:pPr>
            <a:r>
              <a:rPr lang="en-US" sz="1400" dirty="0">
                <a:latin typeface="Consolas"/>
                <a:cs typeface="Calibri" panose="020F0502020204030204"/>
              </a:rPr>
              <a:t>}</a:t>
            </a:r>
          </a:p>
          <a:p>
            <a:r>
              <a:rPr lang="en-US" sz="2000" dirty="0">
                <a:cs typeface="Calibri"/>
              </a:rPr>
              <a:t>The BREAK keyword is not required for the last block, CASE or DEFAULT</a:t>
            </a:r>
          </a:p>
          <a:p>
            <a:r>
              <a:rPr lang="en-US" sz="2000" dirty="0">
                <a:cs typeface="Calibri"/>
              </a:rPr>
              <a:t>DEFAULT block is not required, but is recommended</a:t>
            </a:r>
          </a:p>
          <a:p>
            <a:pPr lvl="1"/>
            <a:endParaRPr lang="en-US" sz="20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F967FF-604F-4B3F-AD9F-EED6B6F033C1}"/>
              </a:ext>
            </a:extLst>
          </p:cNvPr>
          <p:cNvSpPr txBox="1"/>
          <p:nvPr/>
        </p:nvSpPr>
        <p:spPr>
          <a:xfrm>
            <a:off x="7633009" y="3488473"/>
            <a:ext cx="357954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onsolas"/>
                <a:cs typeface="Calibri"/>
              </a:rPr>
              <a:t>// expression == constant1 || constant2</a:t>
            </a:r>
          </a:p>
        </p:txBody>
      </p:sp>
    </p:spTree>
    <p:extLst>
      <p:ext uri="{BB962C8B-B14F-4D97-AF65-F5344CB8AC3E}">
        <p14:creationId xmlns:p14="http://schemas.microsoft.com/office/powerpoint/2010/main" val="52401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482E9-D49E-4803-ACE1-F070965D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  <a:cs typeface="Calibri Light"/>
              </a:rPr>
              <a:t>SWITCH Statement:</a:t>
            </a:r>
            <a:br>
              <a:rPr lang="en-US" sz="3700" dirty="0">
                <a:solidFill>
                  <a:srgbClr val="FFFFFF"/>
                </a:solidFill>
                <a:cs typeface="Calibri Light"/>
              </a:rPr>
            </a:br>
            <a:r>
              <a:rPr lang="en-US" sz="3700" dirty="0">
                <a:solidFill>
                  <a:srgbClr val="FFFFFF"/>
                </a:solidFill>
                <a:cs typeface="Calibri Light"/>
              </a:rPr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90E7-0C1C-4367-A54E-627E2FDE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094591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2000" dirty="0">
                <a:cs typeface="Calibri"/>
              </a:rPr>
              <a:t>Control program flow to one of several sub-procedures, such as a menu</a:t>
            </a:r>
            <a:endParaRPr lang="en-US" dirty="0">
              <a:cs typeface="Calibri"/>
            </a:endParaRPr>
          </a:p>
          <a:p>
            <a:r>
              <a:rPr lang="en-US" sz="2000" dirty="0">
                <a:cs typeface="Calibri"/>
              </a:rPr>
              <a:t>Translate or map values to other values, such as numbers to colors, or vice versa</a:t>
            </a:r>
          </a:p>
          <a:p>
            <a:r>
              <a:rPr lang="en-US" sz="2000" dirty="0">
                <a:cs typeface="Calibri"/>
              </a:rPr>
              <a:t>Map individual keystrokes to action values (how might we use this?)</a:t>
            </a:r>
          </a:p>
          <a:p>
            <a:r>
              <a:rPr lang="en-US" sz="2000" dirty="0">
                <a:cs typeface="Calibri"/>
              </a:rPr>
              <a:t>Example: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1CA740-745D-4A54-8CA5-258350F5B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547" y="2730002"/>
            <a:ext cx="3839736" cy="37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3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DB573-4990-4F9E-8290-E0B267BD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Conditional Expressions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948A-74AA-44DA-BA2F-C0252627E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cs typeface="Calibri"/>
              </a:rPr>
              <a:t>Sequence of identifiers</a:t>
            </a:r>
          </a:p>
          <a:p>
            <a:r>
              <a:rPr lang="en-US" sz="1700">
                <a:cs typeface="Calibri"/>
              </a:rPr>
              <a:t>Separated by compatible operators</a:t>
            </a:r>
          </a:p>
          <a:p>
            <a:r>
              <a:rPr lang="en-US" sz="1700">
                <a:cs typeface="Calibri"/>
              </a:rPr>
              <a:t>Evaluates to </a:t>
            </a:r>
            <a:r>
              <a:rPr lang="en-US" sz="1700" i="1">
                <a:cs typeface="Calibri"/>
              </a:rPr>
              <a:t>true </a:t>
            </a:r>
            <a:r>
              <a:rPr lang="en-US" sz="1700">
                <a:cs typeface="Calibri"/>
              </a:rPr>
              <a:t>or </a:t>
            </a:r>
            <a:r>
              <a:rPr lang="en-US" sz="1700" i="1">
                <a:cs typeface="Calibri"/>
              </a:rPr>
              <a:t>false</a:t>
            </a:r>
          </a:p>
          <a:p>
            <a:pPr marL="0" indent="0">
              <a:buNone/>
            </a:pPr>
            <a:r>
              <a:rPr lang="en-US" sz="1700" u="sng">
                <a:cs typeface="Calibri"/>
              </a:rPr>
              <a:t>Examples:</a:t>
            </a:r>
          </a:p>
          <a:p>
            <a:pPr marL="914400" lvl="2" indent="0">
              <a:buNone/>
            </a:pPr>
            <a:r>
              <a:rPr lang="en-US" sz="1700" b="1">
                <a:latin typeface="Consolas"/>
                <a:cs typeface="Calibri"/>
              </a:rPr>
              <a:t>a &gt;= b</a:t>
            </a:r>
          </a:p>
          <a:p>
            <a:pPr marL="914400" lvl="2" indent="0">
              <a:buNone/>
            </a:pPr>
            <a:r>
              <a:rPr lang="en-US" sz="1700" b="1">
                <a:latin typeface="Consolas"/>
                <a:cs typeface="Calibri"/>
              </a:rPr>
              <a:t>a == 2*3</a:t>
            </a:r>
          </a:p>
          <a:p>
            <a:pPr marL="914400" lvl="2" indent="0">
              <a:buNone/>
            </a:pPr>
            <a:r>
              <a:rPr lang="en-US" sz="1700" b="1">
                <a:latin typeface="Consolas"/>
                <a:cs typeface="Calibri"/>
              </a:rPr>
              <a:t>b != c % 2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264E155-F0DA-4AD9-93CF-CEBC79E0D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406" y="2080675"/>
            <a:ext cx="3562649" cy="413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1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82F34-2DD2-4B3B-8A5B-5FE3A25A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  <a:cs typeface="Calibri Light"/>
              </a:rPr>
              <a:t>Relational &amp; Comparison Expressions</a:t>
            </a: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0F6ED-02B4-4AC7-B5BC-A6AC3C0B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Relational operators (==, !=) test for equality</a:t>
            </a:r>
          </a:p>
          <a:p>
            <a:pPr lvl="1"/>
            <a:r>
              <a:rPr lang="en-US" sz="2000">
                <a:cs typeface="Calibri"/>
              </a:rPr>
              <a:t>Be careful not to use the assignment operator (=)</a:t>
            </a:r>
          </a:p>
          <a:p>
            <a:r>
              <a:rPr lang="en-US" sz="2000">
                <a:cs typeface="Calibri"/>
              </a:rPr>
              <a:t>Comparison operators (&lt;, &gt;, &lt;=, &gt;=) test value ranges</a:t>
            </a:r>
          </a:p>
        </p:txBody>
      </p:sp>
      <p:pic>
        <p:nvPicPr>
          <p:cNvPr id="5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2ECF3E1-5ECD-4FB1-97AF-4BB1B73F3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10" r="21286" b="413"/>
          <a:stretch/>
        </p:blipFill>
        <p:spPr>
          <a:xfrm>
            <a:off x="4713403" y="2767346"/>
            <a:ext cx="6570541" cy="3072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CD28AF-0F7A-4C95-9107-C2244981BD7E}"/>
              </a:ext>
            </a:extLst>
          </p:cNvPr>
          <p:cNvSpPr txBox="1"/>
          <p:nvPr/>
        </p:nvSpPr>
        <p:spPr>
          <a:xfrm>
            <a:off x="5670957" y="6206913"/>
            <a:ext cx="157190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Don’t ever do this!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ADA93C-EEC7-4CE6-8A49-EF40A7C03638}"/>
              </a:ext>
            </a:extLst>
          </p:cNvPr>
          <p:cNvCxnSpPr/>
          <p:nvPr/>
        </p:nvCxnSpPr>
        <p:spPr>
          <a:xfrm flipH="1" flipV="1">
            <a:off x="5494789" y="5712903"/>
            <a:ext cx="243281" cy="3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6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EC1B3-4F04-4A0D-B9DB-CA6AAFAF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Logical </a:t>
            </a:r>
            <a:br>
              <a:rPr lang="en-US" dirty="0">
                <a:solidFill>
                  <a:srgbClr val="FFFFFF"/>
                </a:solidFill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Expressions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D6FB-CA50-4E4F-ACFC-DB48E8991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cs typeface="Calibri"/>
              </a:rPr>
              <a:t>Boolean expression is any expression that evaluates to true or false</a:t>
            </a:r>
          </a:p>
          <a:p>
            <a:r>
              <a:rPr lang="en-US" sz="1600" dirty="0">
                <a:cs typeface="Calibri"/>
              </a:rPr>
              <a:t>Logic operators (!, &amp;&amp;, ||) test Boolean values of multiple expressions</a:t>
            </a:r>
            <a:endParaRPr lang="en-US" sz="1600" dirty="0"/>
          </a:p>
          <a:p>
            <a:pPr lvl="1"/>
            <a:r>
              <a:rPr lang="en-US" sz="1600" dirty="0">
                <a:cs typeface="Calibri"/>
              </a:rPr>
              <a:t>NOT (!) returns the opposite of the right Boolean expression</a:t>
            </a:r>
          </a:p>
          <a:p>
            <a:pPr lvl="2"/>
            <a:r>
              <a:rPr lang="en-US" sz="1600" dirty="0">
                <a:cs typeface="Calibri"/>
              </a:rPr>
              <a:t>Note: the NOT operator takes only one operand to its right</a:t>
            </a:r>
          </a:p>
          <a:p>
            <a:pPr lvl="1"/>
            <a:r>
              <a:rPr lang="en-US" sz="1600" dirty="0">
                <a:cs typeface="Calibri"/>
              </a:rPr>
              <a:t>AND (&amp;&amp;) returns true if both the left and right Boolean expressions are true</a:t>
            </a:r>
          </a:p>
          <a:p>
            <a:pPr lvl="1"/>
            <a:r>
              <a:rPr lang="en-US" sz="1600" dirty="0">
                <a:cs typeface="Calibri"/>
              </a:rPr>
              <a:t>OR (||) returns true if either the left or right Boolean expression is true</a:t>
            </a:r>
          </a:p>
          <a:p>
            <a:pPr indent="0"/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  <p:pic>
        <p:nvPicPr>
          <p:cNvPr id="5" name="Picture 9" descr="A picture containing table, bird&#10;&#10;Description generated with very high confidence">
            <a:extLst>
              <a:ext uri="{FF2B5EF4-FFF2-40B4-BE49-F238E27FC236}">
                <a16:creationId xmlns:a16="http://schemas.microsoft.com/office/drawing/2014/main" id="{AEC75654-53BE-4E01-ABA2-7FABE941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315461"/>
            <a:ext cx="6894236" cy="1758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20E893-5C4E-4985-93AF-F3FDD4CECC87}"/>
              </a:ext>
            </a:extLst>
          </p:cNvPr>
          <p:cNvSpPr txBox="1"/>
          <p:nvPr/>
        </p:nvSpPr>
        <p:spPr>
          <a:xfrm>
            <a:off x="6848061" y="5734610"/>
            <a:ext cx="4700472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cs typeface="Calibri"/>
              </a:rPr>
              <a:t>C++ bool datatype has literal values false=0 and true=1</a:t>
            </a:r>
          </a:p>
          <a:p>
            <a:r>
              <a:rPr lang="en-US" sz="1400" dirty="0">
                <a:cs typeface="Calibri"/>
              </a:rPr>
              <a:t>Any expression that results in 0 is evaluated as false</a:t>
            </a:r>
          </a:p>
          <a:p>
            <a:r>
              <a:rPr lang="en-US" sz="1400" dirty="0">
                <a:cs typeface="Calibri"/>
              </a:rPr>
              <a:t>Any expression that results in a non-0 is evaluated as true</a:t>
            </a:r>
          </a:p>
        </p:txBody>
      </p:sp>
    </p:spTree>
    <p:extLst>
      <p:ext uri="{BB962C8B-B14F-4D97-AF65-F5344CB8AC3E}">
        <p14:creationId xmlns:p14="http://schemas.microsoft.com/office/powerpoint/2010/main" val="197741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EC1B3-4F04-4A0D-B9DB-CA6AAFAF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Operators:</a:t>
            </a:r>
            <a:br>
              <a:rPr lang="en-US" dirty="0">
                <a:solidFill>
                  <a:srgbClr val="FFFFFF"/>
                </a:solidFill>
                <a:cs typeface="Calibri Light"/>
              </a:rPr>
            </a:br>
            <a:r>
              <a:rPr lang="en-US" dirty="0">
                <a:solidFill>
                  <a:srgbClr val="FFFFFF"/>
                </a:solidFill>
                <a:cs typeface="Calibri Light"/>
              </a:rPr>
              <a:t>Order of Precedence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4CAD2C-2F9B-40C4-A232-1C073347C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" b="1"/>
          <a:stretch/>
        </p:blipFill>
        <p:spPr>
          <a:xfrm>
            <a:off x="5037776" y="1073791"/>
            <a:ext cx="6188582" cy="476365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5C2E89-E5FC-40E8-88E9-E03932C5C93E}"/>
              </a:ext>
            </a:extLst>
          </p:cNvPr>
          <p:cNvSpPr/>
          <p:nvPr/>
        </p:nvSpPr>
        <p:spPr>
          <a:xfrm>
            <a:off x="5037776" y="3929973"/>
            <a:ext cx="6188582" cy="389107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FBF893-8BB8-4205-9678-0AB4B00E7CCD}"/>
              </a:ext>
            </a:extLst>
          </p:cNvPr>
          <p:cNvSpPr/>
          <p:nvPr/>
        </p:nvSpPr>
        <p:spPr>
          <a:xfrm>
            <a:off x="5037776" y="4782765"/>
            <a:ext cx="6188582" cy="389107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1AC2BF-31A0-490E-B34B-013A3C6110BF}"/>
              </a:ext>
            </a:extLst>
          </p:cNvPr>
          <p:cNvSpPr/>
          <p:nvPr/>
        </p:nvSpPr>
        <p:spPr>
          <a:xfrm>
            <a:off x="5037776" y="2227634"/>
            <a:ext cx="6188582" cy="21401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F23AA7-F641-4FD7-8C0C-22B11681B126}"/>
              </a:ext>
            </a:extLst>
          </p:cNvPr>
          <p:cNvSpPr/>
          <p:nvPr/>
        </p:nvSpPr>
        <p:spPr>
          <a:xfrm>
            <a:off x="5037776" y="3416029"/>
            <a:ext cx="6188582" cy="389107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8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EC1B3-4F04-4A0D-B9DB-CA6AAFAF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Conditional</a:t>
            </a:r>
            <a:r>
              <a:rPr lang="en-US" dirty="0">
                <a:cs typeface="Calibri Light"/>
              </a:rPr>
              <a:t> 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Ternary Operator 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D6FB-CA50-4E4F-ACFC-DB48E8991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The ternary operator (?) allows us to perform an inline IF-THEN-ELSE expression</a:t>
            </a:r>
          </a:p>
          <a:p>
            <a:pPr lvl="1"/>
            <a:r>
              <a:rPr lang="en-US" dirty="0">
                <a:cs typeface="Calibri"/>
              </a:rPr>
              <a:t>Syntax:  </a:t>
            </a:r>
          </a:p>
          <a:p>
            <a:pPr marL="457200" lvl="1" indent="0">
              <a:buNone/>
            </a:pPr>
            <a:r>
              <a:rPr lang="en-US" i="1" dirty="0">
                <a:cs typeface="Calibri"/>
              </a:rPr>
              <a:t>	condition </a:t>
            </a:r>
            <a:r>
              <a:rPr lang="en-US" dirty="0">
                <a:cs typeface="Calibri"/>
              </a:rPr>
              <a:t>? </a:t>
            </a:r>
            <a:r>
              <a:rPr lang="en-US" i="1" dirty="0">
                <a:cs typeface="Calibri"/>
              </a:rPr>
              <a:t>result1 </a:t>
            </a:r>
            <a:r>
              <a:rPr lang="en-US" dirty="0">
                <a:cs typeface="Calibri"/>
              </a:rPr>
              <a:t>: </a:t>
            </a:r>
            <a:r>
              <a:rPr lang="en-US" i="1" dirty="0">
                <a:cs typeface="Calibri"/>
              </a:rPr>
              <a:t>result2</a:t>
            </a:r>
          </a:p>
          <a:p>
            <a:pPr lvl="1"/>
            <a:r>
              <a:rPr lang="en-US" dirty="0">
                <a:cs typeface="Calibri"/>
              </a:rPr>
              <a:t>The expression returns result1 if the condition is true, and result2 if the condition is false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242ED-FF44-42D5-B2C3-87A93841C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86" y="3772915"/>
            <a:ext cx="5422366" cy="8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4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EC1B3-4F04-4A0D-B9DB-CA6AAFAF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IF Statement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D6FB-CA50-4E4F-ACFC-DB48E8991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587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dirty="0">
                <a:cs typeface="Calibri"/>
              </a:rPr>
              <a:t>IF keyword executes a statement or block if the condition is true</a:t>
            </a:r>
          </a:p>
          <a:p>
            <a:pPr marL="0" indent="0">
              <a:buNone/>
            </a:pPr>
            <a:r>
              <a:rPr lang="en-US" sz="1400" dirty="0">
                <a:cs typeface="Calibri"/>
              </a:rPr>
              <a:t>	Syntax: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alibri"/>
              </a:rPr>
              <a:t>	if ( </a:t>
            </a:r>
            <a:r>
              <a:rPr lang="en-US" sz="1400" i="1" dirty="0">
                <a:latin typeface="Consolas" panose="020B0609020204030204" pitchFamily="49" charset="0"/>
                <a:cs typeface="Calibri"/>
              </a:rPr>
              <a:t>condition</a:t>
            </a:r>
            <a:r>
              <a:rPr lang="en-US" sz="1400" dirty="0">
                <a:latin typeface="Consolas" panose="020B0609020204030204" pitchFamily="49" charset="0"/>
                <a:cs typeface="Calibri"/>
              </a:rPr>
              <a:t> ) </a:t>
            </a:r>
            <a:r>
              <a:rPr lang="en-US" sz="1400" i="1" dirty="0">
                <a:latin typeface="Consolas" panose="020B0609020204030204" pitchFamily="49" charset="0"/>
                <a:cs typeface="Calibri"/>
              </a:rPr>
              <a:t>statement</a:t>
            </a:r>
            <a:r>
              <a:rPr lang="en-US" sz="1400" dirty="0">
                <a:latin typeface="Consolas" panose="020B0609020204030204" pitchFamily="49" charset="0"/>
                <a:cs typeface="Calibri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alibri"/>
            </a:endParaRPr>
          </a:p>
          <a:p>
            <a:r>
              <a:rPr lang="en-US" sz="1400" dirty="0">
                <a:cs typeface="Calibri"/>
              </a:rPr>
              <a:t>Enclose multiple statements in braces ({ }) to define a block of statements to execute</a:t>
            </a:r>
          </a:p>
          <a:p>
            <a:pPr marL="0" indent="0">
              <a:buNone/>
            </a:pPr>
            <a:r>
              <a:rPr lang="en-US" sz="1400" dirty="0">
                <a:cs typeface="Calibri"/>
              </a:rPr>
              <a:t>	Syntax:</a:t>
            </a:r>
          </a:p>
          <a:p>
            <a:pPr marL="0" indent="0">
              <a:buNone/>
            </a:pPr>
            <a:r>
              <a:rPr lang="en-US" sz="1400" dirty="0">
                <a:cs typeface="Calibri"/>
              </a:rPr>
              <a:t>	</a:t>
            </a:r>
            <a:r>
              <a:rPr lang="en-US" sz="1400" dirty="0">
                <a:latin typeface="Consolas" panose="020B0609020204030204" pitchFamily="49" charset="0"/>
                <a:cs typeface="Calibri"/>
              </a:rPr>
              <a:t>if ( </a:t>
            </a:r>
            <a:r>
              <a:rPr lang="en-US" sz="1400" i="1" dirty="0">
                <a:latin typeface="Consolas" panose="020B0609020204030204" pitchFamily="49" charset="0"/>
                <a:cs typeface="Calibri"/>
              </a:rPr>
              <a:t>condition</a:t>
            </a:r>
            <a:r>
              <a:rPr lang="en-US" sz="1400" dirty="0">
                <a:latin typeface="Consolas" panose="020B0609020204030204" pitchFamily="49" charset="0"/>
                <a:cs typeface="Calibri"/>
              </a:rPr>
              <a:t> 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i="1" dirty="0">
                <a:latin typeface="Consolas" panose="020B0609020204030204" pitchFamily="49" charset="0"/>
                <a:cs typeface="Calibri"/>
              </a:rPr>
              <a:t>	     statement</a:t>
            </a:r>
            <a:r>
              <a:rPr lang="en-US" sz="1400" dirty="0">
                <a:latin typeface="Consolas" panose="020B0609020204030204" pitchFamily="49" charset="0"/>
                <a:cs typeface="Calibri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alibri"/>
              </a:rPr>
              <a:t>	 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alibri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The else keyword defines a statement or block of statements to execute if the condition is false</a:t>
            </a:r>
          </a:p>
          <a:p>
            <a:pPr marL="914400" lvl="2" indent="0">
              <a:buNone/>
            </a:pPr>
            <a:r>
              <a:rPr lang="en-US" sz="1400" i="1" dirty="0">
                <a:latin typeface="Consolas" panose="020B0609020204030204" pitchFamily="49" charset="0"/>
                <a:cs typeface="Calibri"/>
              </a:rPr>
              <a:t>Syntax: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400" dirty="0">
                <a:latin typeface="Consolas"/>
                <a:cs typeface="Calibri"/>
              </a:rPr>
              <a:t>if </a:t>
            </a:r>
            <a:r>
              <a:rPr lang="en-US" sz="1400" i="1" dirty="0">
                <a:latin typeface="Consolas"/>
                <a:cs typeface="Calibri"/>
              </a:rPr>
              <a:t>( condition ) {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i="1" dirty="0">
                <a:latin typeface="Consolas" panose="020B0609020204030204" pitchFamily="49" charset="0"/>
                <a:cs typeface="Calibri"/>
              </a:rPr>
              <a:t>     statement;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i="1" dirty="0">
                <a:latin typeface="Consolas" panose="020B0609020204030204" pitchFamily="49" charset="0"/>
                <a:cs typeface="Calibri"/>
              </a:rPr>
              <a:t>     …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i="1" dirty="0">
                <a:latin typeface="Consolas" panose="020B0609020204030204" pitchFamily="49" charset="0"/>
                <a:cs typeface="Calibri"/>
              </a:rPr>
              <a:t>}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i="1" dirty="0">
                <a:latin typeface="Consolas" panose="020B0609020204030204" pitchFamily="49" charset="0"/>
                <a:cs typeface="Calibri"/>
              </a:rPr>
              <a:t>else {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i="1" dirty="0">
                <a:latin typeface="Consolas" panose="020B0609020204030204" pitchFamily="49" charset="0"/>
                <a:cs typeface="Calibri"/>
              </a:rPr>
              <a:t>     statement;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i="1" dirty="0">
                <a:latin typeface="Consolas" panose="020B0609020204030204" pitchFamily="49" charset="0"/>
                <a:cs typeface="Calibri"/>
              </a:rPr>
              <a:t>     …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i="1" dirty="0">
                <a:latin typeface="Consolas" panose="020B0609020204030204" pitchFamily="49" charset="0"/>
                <a:cs typeface="Calibri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5201C7-638A-4446-A459-5AF2ACF12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036"/>
          <a:stretch/>
        </p:blipFill>
        <p:spPr>
          <a:xfrm>
            <a:off x="8567983" y="3766359"/>
            <a:ext cx="2169397" cy="2029057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56928A-3AD1-4F66-BECC-AD4B6D3D711C}"/>
              </a:ext>
            </a:extLst>
          </p:cNvPr>
          <p:cNvSpPr txBox="1"/>
          <p:nvPr/>
        </p:nvSpPr>
        <p:spPr>
          <a:xfrm>
            <a:off x="8822725" y="2561967"/>
            <a:ext cx="2743199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Recommended syntax unless single IF with single statement</a:t>
            </a:r>
          </a:p>
        </p:txBody>
      </p:sp>
    </p:spTree>
    <p:extLst>
      <p:ext uri="{BB962C8B-B14F-4D97-AF65-F5344CB8AC3E}">
        <p14:creationId xmlns:p14="http://schemas.microsoft.com/office/powerpoint/2010/main" val="97032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EC1B3-4F04-4A0D-B9DB-CA6AAFAF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IF Statement ELSE IF Blocks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D6FB-CA50-4E4F-ACFC-DB48E8991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1"/>
            <a:ext cx="6848715" cy="56132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dirty="0">
                <a:cs typeface="Calibri"/>
              </a:rPr>
              <a:t>The else if keyword defines a statement or block of statements to execute if additional conditions are true</a:t>
            </a:r>
            <a:endParaRPr lang="en-US"/>
          </a:p>
          <a:p>
            <a:pPr marL="0" indent="0">
              <a:buNone/>
            </a:pPr>
            <a:r>
              <a:rPr lang="en-US" sz="1400" dirty="0">
                <a:cs typeface="Calibri"/>
              </a:rPr>
              <a:t>	Syntax: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cs typeface="Calibri"/>
              </a:rPr>
              <a:t>	</a:t>
            </a:r>
            <a:r>
              <a:rPr lang="en-US" sz="1400" dirty="0">
                <a:latin typeface="Consolas" panose="020B0609020204030204" pitchFamily="49" charset="0"/>
                <a:cs typeface="Calibri"/>
              </a:rPr>
              <a:t>if ( </a:t>
            </a:r>
            <a:r>
              <a:rPr lang="en-US" sz="1400" i="1" dirty="0">
                <a:latin typeface="Consolas" panose="020B0609020204030204" pitchFamily="49" charset="0"/>
                <a:cs typeface="Calibri"/>
              </a:rPr>
              <a:t>condition</a:t>
            </a:r>
            <a:r>
              <a:rPr lang="en-US" sz="1400" dirty="0">
                <a:latin typeface="Consolas" panose="020B0609020204030204" pitchFamily="49" charset="0"/>
                <a:cs typeface="Calibri"/>
              </a:rPr>
              <a:t> 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i="1" dirty="0">
                <a:latin typeface="Consolas" panose="020B0609020204030204" pitchFamily="49" charset="0"/>
                <a:cs typeface="Calibri"/>
              </a:rPr>
              <a:t>	     statement</a:t>
            </a:r>
            <a:r>
              <a:rPr lang="en-US" sz="1400" dirty="0">
                <a:latin typeface="Consolas" panose="020B0609020204030204" pitchFamily="49" charset="0"/>
                <a:cs typeface="Calibri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alibri"/>
              </a:rPr>
              <a:t>	     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alibri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alibri"/>
              </a:rPr>
              <a:t>	else if ( </a:t>
            </a:r>
            <a:r>
              <a:rPr lang="en-US" sz="1400" i="1" dirty="0">
                <a:latin typeface="Consolas" panose="020B0609020204030204" pitchFamily="49" charset="0"/>
                <a:cs typeface="Calibri"/>
              </a:rPr>
              <a:t>condition</a:t>
            </a:r>
            <a:r>
              <a:rPr lang="en-US" sz="1400" dirty="0">
                <a:latin typeface="Consolas" panose="020B0609020204030204" pitchFamily="49" charset="0"/>
                <a:cs typeface="Calibri"/>
              </a:rPr>
              <a:t> 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i="1" dirty="0">
                <a:latin typeface="Consolas" panose="020B0609020204030204" pitchFamily="49" charset="0"/>
                <a:cs typeface="Calibri"/>
              </a:rPr>
              <a:t>	     statement</a:t>
            </a:r>
            <a:r>
              <a:rPr lang="en-US" sz="1400" dirty="0">
                <a:latin typeface="Consolas" panose="020B0609020204030204" pitchFamily="49" charset="0"/>
                <a:cs typeface="Calibri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alibri"/>
              </a:rPr>
              <a:t>	     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alibri"/>
              </a:rPr>
              <a:t>	}</a:t>
            </a:r>
            <a:endParaRPr lang="en-US" sz="1400" dirty="0">
              <a:cs typeface="Calibri"/>
            </a:endParaRP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alibri"/>
              </a:rPr>
              <a:t>else if ( </a:t>
            </a:r>
            <a:r>
              <a:rPr lang="en-US" sz="1400" i="1" dirty="0">
                <a:latin typeface="Consolas"/>
                <a:cs typeface="Calibri"/>
              </a:rPr>
              <a:t>condition </a:t>
            </a:r>
            <a:r>
              <a:rPr lang="en-US" sz="1400" dirty="0">
                <a:latin typeface="Consolas"/>
                <a:cs typeface="Calibri"/>
              </a:rPr>
              <a:t>) {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alibri"/>
              </a:rPr>
              <a:t>     </a:t>
            </a:r>
            <a:r>
              <a:rPr lang="en-US" sz="1400" i="1" dirty="0">
                <a:latin typeface="Consolas"/>
                <a:cs typeface="Calibri"/>
              </a:rPr>
              <a:t>statement;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alibri"/>
              </a:rPr>
              <a:t>     … 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alibri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alibri"/>
              </a:rPr>
              <a:t>	else {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i="1" dirty="0">
                <a:latin typeface="Consolas" panose="020B0609020204030204" pitchFamily="49" charset="0"/>
                <a:cs typeface="Calibri"/>
              </a:rPr>
              <a:t>	     statement</a:t>
            </a:r>
            <a:r>
              <a:rPr lang="en-US" sz="1400" dirty="0">
                <a:latin typeface="Consolas" panose="020B0609020204030204" pitchFamily="49" charset="0"/>
                <a:cs typeface="Calibri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alibri"/>
              </a:rPr>
              <a:t>	     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alibri"/>
              </a:rPr>
              <a:t>	}</a:t>
            </a:r>
            <a:endParaRPr lang="en-US" sz="14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3BA83-90FC-4228-9922-53308F4C2718}"/>
              </a:ext>
            </a:extLst>
          </p:cNvPr>
          <p:cNvSpPr txBox="1"/>
          <p:nvPr/>
        </p:nvSpPr>
        <p:spPr>
          <a:xfrm>
            <a:off x="8531604" y="5208494"/>
            <a:ext cx="3016929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There can be more than one ELSE IF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Each ELSE IF requires a conditional expression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There can be only one ELSE block and it cannot have a condition</a:t>
            </a:r>
          </a:p>
        </p:txBody>
      </p:sp>
    </p:spTree>
    <p:extLst>
      <p:ext uri="{BB962C8B-B14F-4D97-AF65-F5344CB8AC3E}">
        <p14:creationId xmlns:p14="http://schemas.microsoft.com/office/powerpoint/2010/main" val="391720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482E9-D49E-4803-ACE1-F070965D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IF Statement </a:t>
            </a:r>
            <a:r>
              <a:rPr lang="en-US" sz="4000">
                <a:solidFill>
                  <a:srgbClr val="FFFFFF"/>
                </a:solidFill>
                <a:cs typeface="Calibri Light"/>
              </a:rPr>
              <a:t>Example:</a:t>
            </a:r>
            <a:br>
              <a:rPr lang="en-US" sz="4000" dirty="0">
                <a:solidFill>
                  <a:srgbClr val="FFFFFF"/>
                </a:solidFill>
                <a:cs typeface="Calibri Light"/>
              </a:rPr>
            </a:br>
            <a:r>
              <a:rPr lang="en-US" sz="3600">
                <a:solidFill>
                  <a:srgbClr val="FFFFFF"/>
                </a:solidFill>
                <a:cs typeface="Calibri Light"/>
              </a:rPr>
              <a:t>Undergraduate</a:t>
            </a:r>
            <a:br>
              <a:rPr lang="en-US" sz="3600" dirty="0">
                <a:solidFill>
                  <a:srgbClr val="FFFFFF"/>
                </a:solidFill>
                <a:cs typeface="Calibri Light"/>
              </a:rPr>
            </a:br>
            <a:r>
              <a:rPr lang="en-US" sz="3600">
                <a:solidFill>
                  <a:srgbClr val="FFFFFF"/>
                </a:solidFill>
                <a:cs typeface="Calibri Light"/>
              </a:rPr>
              <a:t>Admissions</a:t>
            </a:r>
            <a:br>
              <a:rPr lang="en-US" sz="3600" dirty="0">
                <a:cs typeface="Calibri Light"/>
              </a:rPr>
            </a:br>
            <a:r>
              <a:rPr lang="en-US" sz="3600">
                <a:solidFill>
                  <a:srgbClr val="FFFFFF"/>
                </a:solidFill>
                <a:cs typeface="Calibri Light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90E7-0C1C-4367-A54E-627E2FDE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cs typeface="Calibri"/>
              </a:rPr>
              <a:t>Undergraduate Admission Requirements</a:t>
            </a:r>
          </a:p>
          <a:p>
            <a:pPr lvl="1"/>
            <a:r>
              <a:rPr lang="en-US" sz="2000" dirty="0">
                <a:cs typeface="Calibri"/>
              </a:rPr>
              <a:t>Must have a GPA of 3.87 or higher</a:t>
            </a:r>
          </a:p>
          <a:p>
            <a:pPr lvl="1"/>
            <a:r>
              <a:rPr lang="en-US" sz="2000" dirty="0">
                <a:cs typeface="Calibri"/>
              </a:rPr>
              <a:t>And must have either</a:t>
            </a:r>
          </a:p>
          <a:p>
            <a:pPr lvl="2"/>
            <a:r>
              <a:rPr lang="en-US" dirty="0">
                <a:cs typeface="Calibri"/>
              </a:rPr>
              <a:t>SAT score of 1141 or higher</a:t>
            </a:r>
          </a:p>
          <a:p>
            <a:pPr lvl="2"/>
            <a:r>
              <a:rPr lang="en-US" dirty="0">
                <a:cs typeface="Calibri"/>
              </a:rPr>
              <a:t>ACT score of 23.4 or higher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CA5899-7E46-428D-8C98-6D3D0AA4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527464"/>
            <a:ext cx="6894236" cy="232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8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1177</Words>
  <Application>Microsoft Office PowerPoint</Application>
  <PresentationFormat>Widescreen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Conditional Expressions and Control Statements</vt:lpstr>
      <vt:lpstr>Conditional Expressions</vt:lpstr>
      <vt:lpstr>Relational &amp; Comparison Expressions</vt:lpstr>
      <vt:lpstr>Logical  Expressions</vt:lpstr>
      <vt:lpstr>Operators: Order of Precedence</vt:lpstr>
      <vt:lpstr>Conditional Ternary Operator </vt:lpstr>
      <vt:lpstr>IF Statement</vt:lpstr>
      <vt:lpstr>IF Statement ELSE IF Blocks</vt:lpstr>
      <vt:lpstr>IF Statement Example: Undergraduate Admissions Requirements</vt:lpstr>
      <vt:lpstr>IF Statement Example: Undergraduate Admissions Requirements</vt:lpstr>
      <vt:lpstr>IF Statement Example: Undergraduate Admissions Requirements</vt:lpstr>
      <vt:lpstr>IF Statement Example: Undergraduate Admissions Requirements</vt:lpstr>
      <vt:lpstr>IF Statement: Bool Variable in Conditional</vt:lpstr>
      <vt:lpstr>Set Bool with Boolean Expression</vt:lpstr>
      <vt:lpstr>SWITCH Statement</vt:lpstr>
      <vt:lpstr>SWITCH Statement: Rules</vt:lpstr>
      <vt:lpstr>SWITCH Statement: Uses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Paul Allen</cp:lastModifiedBy>
  <cp:revision>884</cp:revision>
  <cp:lastPrinted>2020-02-04T16:04:17Z</cp:lastPrinted>
  <dcterms:created xsi:type="dcterms:W3CDTF">2020-02-03T14:20:05Z</dcterms:created>
  <dcterms:modified xsi:type="dcterms:W3CDTF">2020-02-04T20:02:03Z</dcterms:modified>
</cp:coreProperties>
</file>