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54961-7BC3-496E-BBF8-B3A005E56585}" v="282" dt="2021-03-09T12:53:17.837"/>
    <p1510:client id="{CB80E02A-B00A-468A-B299-C7918111E04B}" v="4" dt="2021-03-09T11:43:01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, Paul" userId="bfb8bcfa-ddba-4f9b-9478-2c672cca7370" providerId="ADAL" clId="{267FC2EE-EAB0-4806-A57F-3F0F290FD2A5}"/>
    <pc:docChg chg="undo custSel mod addSld modSld">
      <pc:chgData name="Allen, Paul" userId="bfb8bcfa-ddba-4f9b-9478-2c672cca7370" providerId="ADAL" clId="{267FC2EE-EAB0-4806-A57F-3F0F290FD2A5}" dt="2020-03-10T19:02:23.629" v="950" actId="26606"/>
      <pc:docMkLst>
        <pc:docMk/>
      </pc:docMkLst>
      <pc:sldChg chg="addSp modSp mod setBg">
        <pc:chgData name="Allen, Paul" userId="bfb8bcfa-ddba-4f9b-9478-2c672cca7370" providerId="ADAL" clId="{267FC2EE-EAB0-4806-A57F-3F0F290FD2A5}" dt="2020-03-10T19:02:23.629" v="950" actId="26606"/>
        <pc:sldMkLst>
          <pc:docMk/>
          <pc:sldMk cId="3324181474" sldId="256"/>
        </pc:sldMkLst>
        <pc:spChg chg="mod">
          <ac:chgData name="Allen, Paul" userId="bfb8bcfa-ddba-4f9b-9478-2c672cca7370" providerId="ADAL" clId="{267FC2EE-EAB0-4806-A57F-3F0F290FD2A5}" dt="2020-03-10T19:02:23.629" v="950" actId="26606"/>
          <ac:spMkLst>
            <pc:docMk/>
            <pc:sldMk cId="3324181474" sldId="256"/>
            <ac:spMk id="2" creationId="{9CD8FEDA-EEDC-4615-815D-DE4C3DB87060}"/>
          </ac:spMkLst>
        </pc:spChg>
        <pc:spChg chg="mod">
          <ac:chgData name="Allen, Paul" userId="bfb8bcfa-ddba-4f9b-9478-2c672cca7370" providerId="ADAL" clId="{267FC2EE-EAB0-4806-A57F-3F0F290FD2A5}" dt="2020-03-10T19:02:23.629" v="950" actId="26606"/>
          <ac:spMkLst>
            <pc:docMk/>
            <pc:sldMk cId="3324181474" sldId="256"/>
            <ac:spMk id="3" creationId="{65DD05D4-81A7-4672-AD10-6C73F6F077EC}"/>
          </ac:spMkLst>
        </pc:spChg>
        <pc:spChg chg="add">
          <ac:chgData name="Allen, Paul" userId="bfb8bcfa-ddba-4f9b-9478-2c672cca7370" providerId="ADAL" clId="{267FC2EE-EAB0-4806-A57F-3F0F290FD2A5}" dt="2020-03-10T19:02:23.629" v="950" actId="26606"/>
          <ac:spMkLst>
            <pc:docMk/>
            <pc:sldMk cId="3324181474" sldId="256"/>
            <ac:spMk id="9" creationId="{FA4CD5CB-D209-4D70-8CA4-629731C59219}"/>
          </ac:spMkLst>
        </pc:spChg>
        <pc:spChg chg="add">
          <ac:chgData name="Allen, Paul" userId="bfb8bcfa-ddba-4f9b-9478-2c672cca7370" providerId="ADAL" clId="{267FC2EE-EAB0-4806-A57F-3F0F290FD2A5}" dt="2020-03-10T19:02:23.629" v="950" actId="26606"/>
          <ac:spMkLst>
            <pc:docMk/>
            <pc:sldMk cId="3324181474" sldId="256"/>
            <ac:spMk id="13" creationId="{B4C27B90-DF2B-4D00-BA07-18ED774CD2F1}"/>
          </ac:spMkLst>
        </pc:spChg>
        <pc:spChg chg="add">
          <ac:chgData name="Allen, Paul" userId="bfb8bcfa-ddba-4f9b-9478-2c672cca7370" providerId="ADAL" clId="{267FC2EE-EAB0-4806-A57F-3F0F290FD2A5}" dt="2020-03-10T19:02:23.629" v="950" actId="26606"/>
          <ac:spMkLst>
            <pc:docMk/>
            <pc:sldMk cId="3324181474" sldId="256"/>
            <ac:spMk id="15" creationId="{593ACC25-C262-417A-8AA9-0641C772BDB6}"/>
          </ac:spMkLst>
        </pc:spChg>
        <pc:picChg chg="add mod">
          <ac:chgData name="Allen, Paul" userId="bfb8bcfa-ddba-4f9b-9478-2c672cca7370" providerId="ADAL" clId="{267FC2EE-EAB0-4806-A57F-3F0F290FD2A5}" dt="2020-03-10T19:02:23.629" v="950" actId="26606"/>
          <ac:picMkLst>
            <pc:docMk/>
            <pc:sldMk cId="3324181474" sldId="256"/>
            <ac:picMk id="4" creationId="{FDCF7132-C50C-495A-8510-48A11B1A3117}"/>
          </ac:picMkLst>
        </pc:picChg>
        <pc:cxnChg chg="add">
          <ac:chgData name="Allen, Paul" userId="bfb8bcfa-ddba-4f9b-9478-2c672cca7370" providerId="ADAL" clId="{267FC2EE-EAB0-4806-A57F-3F0F290FD2A5}" dt="2020-03-10T19:02:23.629" v="950" actId="26606"/>
          <ac:cxnSpMkLst>
            <pc:docMk/>
            <pc:sldMk cId="3324181474" sldId="256"/>
            <ac:cxnSpMk id="11" creationId="{5C6A2BAE-B461-4B55-8E1F-0722ABDD1393}"/>
          </ac:cxnSpMkLst>
        </pc:cxnChg>
      </pc:sldChg>
      <pc:sldChg chg="modSp">
        <pc:chgData name="Allen, Paul" userId="bfb8bcfa-ddba-4f9b-9478-2c672cca7370" providerId="ADAL" clId="{267FC2EE-EAB0-4806-A57F-3F0F290FD2A5}" dt="2020-03-10T17:05:35.900" v="835"/>
        <pc:sldMkLst>
          <pc:docMk/>
          <pc:sldMk cId="1106097134" sldId="258"/>
        </pc:sldMkLst>
        <pc:spChg chg="mod">
          <ac:chgData name="Allen, Paul" userId="bfb8bcfa-ddba-4f9b-9478-2c672cca7370" providerId="ADAL" clId="{267FC2EE-EAB0-4806-A57F-3F0F290FD2A5}" dt="2020-03-10T17:05:35.900" v="835"/>
          <ac:spMkLst>
            <pc:docMk/>
            <pc:sldMk cId="1106097134" sldId="258"/>
            <ac:spMk id="3" creationId="{3E95F50C-7AF3-4B33-8667-4618786562FB}"/>
          </ac:spMkLst>
        </pc:spChg>
      </pc:sldChg>
      <pc:sldChg chg="modSp">
        <pc:chgData name="Allen, Paul" userId="bfb8bcfa-ddba-4f9b-9478-2c672cca7370" providerId="ADAL" clId="{267FC2EE-EAB0-4806-A57F-3F0F290FD2A5}" dt="2020-03-10T17:08:10.920" v="852" actId="14100"/>
        <pc:sldMkLst>
          <pc:docMk/>
          <pc:sldMk cId="384782635" sldId="259"/>
        </pc:sldMkLst>
        <pc:cxnChg chg="mod">
          <ac:chgData name="Allen, Paul" userId="bfb8bcfa-ddba-4f9b-9478-2c672cca7370" providerId="ADAL" clId="{267FC2EE-EAB0-4806-A57F-3F0F290FD2A5}" dt="2020-03-10T17:07:57.450" v="849" actId="14100"/>
          <ac:cxnSpMkLst>
            <pc:docMk/>
            <pc:sldMk cId="384782635" sldId="259"/>
            <ac:cxnSpMk id="8" creationId="{C5E8C953-D07D-48CD-9501-A83CC2DD0E80}"/>
          </ac:cxnSpMkLst>
        </pc:cxnChg>
        <pc:cxnChg chg="mod">
          <ac:chgData name="Allen, Paul" userId="bfb8bcfa-ddba-4f9b-9478-2c672cca7370" providerId="ADAL" clId="{267FC2EE-EAB0-4806-A57F-3F0F290FD2A5}" dt="2020-03-10T17:08:10.920" v="852" actId="14100"/>
          <ac:cxnSpMkLst>
            <pc:docMk/>
            <pc:sldMk cId="384782635" sldId="259"/>
            <ac:cxnSpMk id="10" creationId="{1F297097-994D-4676-96B2-3DB6E083274F}"/>
          </ac:cxnSpMkLst>
        </pc:cxnChg>
        <pc:cxnChg chg="mod">
          <ac:chgData name="Allen, Paul" userId="bfb8bcfa-ddba-4f9b-9478-2c672cca7370" providerId="ADAL" clId="{267FC2EE-EAB0-4806-A57F-3F0F290FD2A5}" dt="2020-03-10T17:08:07.804" v="851" actId="14100"/>
          <ac:cxnSpMkLst>
            <pc:docMk/>
            <pc:sldMk cId="384782635" sldId="259"/>
            <ac:cxnSpMk id="12" creationId="{0C310176-FFC2-43BA-8A7F-D6A131C0DA79}"/>
          </ac:cxnSpMkLst>
        </pc:cxnChg>
      </pc:sldChg>
      <pc:sldChg chg="modSp">
        <pc:chgData name="Allen, Paul" userId="bfb8bcfa-ddba-4f9b-9478-2c672cca7370" providerId="ADAL" clId="{267FC2EE-EAB0-4806-A57F-3F0F290FD2A5}" dt="2020-03-10T17:07:38.176" v="848" actId="14100"/>
        <pc:sldMkLst>
          <pc:docMk/>
          <pc:sldMk cId="1384292342" sldId="260"/>
        </pc:sldMkLst>
        <pc:spChg chg="mod">
          <ac:chgData name="Allen, Paul" userId="bfb8bcfa-ddba-4f9b-9478-2c672cca7370" providerId="ADAL" clId="{267FC2EE-EAB0-4806-A57F-3F0F290FD2A5}" dt="2020-03-10T17:05:47.392" v="836" actId="27636"/>
          <ac:spMkLst>
            <pc:docMk/>
            <pc:sldMk cId="1384292342" sldId="260"/>
            <ac:spMk id="3" creationId="{B53C3126-33A4-47AD-85AF-7DF4F843E4BB}"/>
          </ac:spMkLst>
        </pc:spChg>
        <pc:cxnChg chg="mod">
          <ac:chgData name="Allen, Paul" userId="bfb8bcfa-ddba-4f9b-9478-2c672cca7370" providerId="ADAL" clId="{267FC2EE-EAB0-4806-A57F-3F0F290FD2A5}" dt="2020-03-10T17:06:53.326" v="838" actId="14100"/>
          <ac:cxnSpMkLst>
            <pc:docMk/>
            <pc:sldMk cId="1384292342" sldId="260"/>
            <ac:cxnSpMk id="8" creationId="{1E432B5A-E732-4AF6-A1F2-F41740116124}"/>
          </ac:cxnSpMkLst>
        </pc:cxnChg>
        <pc:cxnChg chg="mod">
          <ac:chgData name="Allen, Paul" userId="bfb8bcfa-ddba-4f9b-9478-2c672cca7370" providerId="ADAL" clId="{267FC2EE-EAB0-4806-A57F-3F0F290FD2A5}" dt="2020-03-10T17:06:56.294" v="839" actId="14100"/>
          <ac:cxnSpMkLst>
            <pc:docMk/>
            <pc:sldMk cId="1384292342" sldId="260"/>
            <ac:cxnSpMk id="10" creationId="{696CEDB3-2FC3-41C6-B7CA-64FFD6D74E8D}"/>
          </ac:cxnSpMkLst>
        </pc:cxnChg>
        <pc:cxnChg chg="mod">
          <ac:chgData name="Allen, Paul" userId="bfb8bcfa-ddba-4f9b-9478-2c672cca7370" providerId="ADAL" clId="{267FC2EE-EAB0-4806-A57F-3F0F290FD2A5}" dt="2020-03-10T17:06:59.016" v="840" actId="14100"/>
          <ac:cxnSpMkLst>
            <pc:docMk/>
            <pc:sldMk cId="1384292342" sldId="260"/>
            <ac:cxnSpMk id="12" creationId="{7EDBFAA5-AABA-4AE8-9313-4F93BB10B4CA}"/>
          </ac:cxnSpMkLst>
        </pc:cxnChg>
        <pc:cxnChg chg="mod">
          <ac:chgData name="Allen, Paul" userId="bfb8bcfa-ddba-4f9b-9478-2c672cca7370" providerId="ADAL" clId="{267FC2EE-EAB0-4806-A57F-3F0F290FD2A5}" dt="2020-03-10T17:07:02.012" v="841" actId="14100"/>
          <ac:cxnSpMkLst>
            <pc:docMk/>
            <pc:sldMk cId="1384292342" sldId="260"/>
            <ac:cxnSpMk id="14" creationId="{08656109-7AC2-4C4E-8EFF-5C401D084A2A}"/>
          </ac:cxnSpMkLst>
        </pc:cxnChg>
        <pc:cxnChg chg="mod">
          <ac:chgData name="Allen, Paul" userId="bfb8bcfa-ddba-4f9b-9478-2c672cca7370" providerId="ADAL" clId="{267FC2EE-EAB0-4806-A57F-3F0F290FD2A5}" dt="2020-03-10T17:07:27.078" v="847" actId="14100"/>
          <ac:cxnSpMkLst>
            <pc:docMk/>
            <pc:sldMk cId="1384292342" sldId="260"/>
            <ac:cxnSpMk id="16" creationId="{BFDDCEC1-BBDF-4E4C-8A11-14601D09759F}"/>
          </ac:cxnSpMkLst>
        </pc:cxnChg>
        <pc:cxnChg chg="mod">
          <ac:chgData name="Allen, Paul" userId="bfb8bcfa-ddba-4f9b-9478-2c672cca7370" providerId="ADAL" clId="{267FC2EE-EAB0-4806-A57F-3F0F290FD2A5}" dt="2020-03-10T17:07:38.176" v="848" actId="14100"/>
          <ac:cxnSpMkLst>
            <pc:docMk/>
            <pc:sldMk cId="1384292342" sldId="260"/>
            <ac:cxnSpMk id="18" creationId="{D2A778F7-3D8E-48A9-869D-ECF42E522E3F}"/>
          </ac:cxnSpMkLst>
        </pc:cxnChg>
        <pc:cxnChg chg="mod">
          <ac:chgData name="Allen, Paul" userId="bfb8bcfa-ddba-4f9b-9478-2c672cca7370" providerId="ADAL" clId="{267FC2EE-EAB0-4806-A57F-3F0F290FD2A5}" dt="2020-03-10T17:07:10.878" v="844" actId="14100"/>
          <ac:cxnSpMkLst>
            <pc:docMk/>
            <pc:sldMk cId="1384292342" sldId="260"/>
            <ac:cxnSpMk id="20" creationId="{34E28C0F-8040-4B1D-9EA3-4586D747F0F9}"/>
          </ac:cxnSpMkLst>
        </pc:cxnChg>
        <pc:cxnChg chg="mod">
          <ac:chgData name="Allen, Paul" userId="bfb8bcfa-ddba-4f9b-9478-2c672cca7370" providerId="ADAL" clId="{267FC2EE-EAB0-4806-A57F-3F0F290FD2A5}" dt="2020-03-10T17:07:14.186" v="845" actId="14100"/>
          <ac:cxnSpMkLst>
            <pc:docMk/>
            <pc:sldMk cId="1384292342" sldId="260"/>
            <ac:cxnSpMk id="22" creationId="{5A0E82AF-EC22-4547-BB1D-092ED4680DB5}"/>
          </ac:cxnSpMkLst>
        </pc:cxnChg>
        <pc:cxnChg chg="mod">
          <ac:chgData name="Allen, Paul" userId="bfb8bcfa-ddba-4f9b-9478-2c672cca7370" providerId="ADAL" clId="{267FC2EE-EAB0-4806-A57F-3F0F290FD2A5}" dt="2020-03-10T17:07:17.114" v="846" actId="14100"/>
          <ac:cxnSpMkLst>
            <pc:docMk/>
            <pc:sldMk cId="1384292342" sldId="260"/>
            <ac:cxnSpMk id="24" creationId="{6B8D34B9-C666-4127-AD08-C06582295D6F}"/>
          </ac:cxnSpMkLst>
        </pc:cxnChg>
      </pc:sldChg>
      <pc:sldChg chg="addSp modSp add">
        <pc:chgData name="Allen, Paul" userId="bfb8bcfa-ddba-4f9b-9478-2c672cca7370" providerId="ADAL" clId="{267FC2EE-EAB0-4806-A57F-3F0F290FD2A5}" dt="2020-03-10T18:37:37.674" v="931" actId="20577"/>
        <pc:sldMkLst>
          <pc:docMk/>
          <pc:sldMk cId="1643186785" sldId="261"/>
        </pc:sldMkLst>
        <pc:spChg chg="mod">
          <ac:chgData name="Allen, Paul" userId="bfb8bcfa-ddba-4f9b-9478-2c672cca7370" providerId="ADAL" clId="{267FC2EE-EAB0-4806-A57F-3F0F290FD2A5}" dt="2020-03-10T17:09:10.773" v="868" actId="20577"/>
          <ac:spMkLst>
            <pc:docMk/>
            <pc:sldMk cId="1643186785" sldId="261"/>
            <ac:spMk id="2" creationId="{A8988914-3B4D-4030-B6A4-17E448C2F6E8}"/>
          </ac:spMkLst>
        </pc:spChg>
        <pc:spChg chg="mod">
          <ac:chgData name="Allen, Paul" userId="bfb8bcfa-ddba-4f9b-9478-2c672cca7370" providerId="ADAL" clId="{267FC2EE-EAB0-4806-A57F-3F0F290FD2A5}" dt="2020-03-10T18:37:37.674" v="931" actId="20577"/>
          <ac:spMkLst>
            <pc:docMk/>
            <pc:sldMk cId="1643186785" sldId="261"/>
            <ac:spMk id="3" creationId="{3FBB522E-91B0-449D-B556-FC4CCA9A266F}"/>
          </ac:spMkLst>
        </pc:spChg>
        <pc:picChg chg="add mod">
          <ac:chgData name="Allen, Paul" userId="bfb8bcfa-ddba-4f9b-9478-2c672cca7370" providerId="ADAL" clId="{267FC2EE-EAB0-4806-A57F-3F0F290FD2A5}" dt="2020-03-10T16:35:54.406" v="207" actId="1076"/>
          <ac:picMkLst>
            <pc:docMk/>
            <pc:sldMk cId="1643186785" sldId="261"/>
            <ac:picMk id="4" creationId="{7F0B0E18-2DEF-48B9-AB74-9E7E2933F25B}"/>
          </ac:picMkLst>
        </pc:picChg>
        <pc:cxnChg chg="add mod">
          <ac:chgData name="Allen, Paul" userId="bfb8bcfa-ddba-4f9b-9478-2c672cca7370" providerId="ADAL" clId="{267FC2EE-EAB0-4806-A57F-3F0F290FD2A5}" dt="2020-03-10T17:08:23.772" v="853" actId="14100"/>
          <ac:cxnSpMkLst>
            <pc:docMk/>
            <pc:sldMk cId="1643186785" sldId="261"/>
            <ac:cxnSpMk id="6" creationId="{210FC5E5-0067-4785-8E1A-06BE1365081E}"/>
          </ac:cxnSpMkLst>
        </pc:cxnChg>
        <pc:cxnChg chg="add mod">
          <ac:chgData name="Allen, Paul" userId="bfb8bcfa-ddba-4f9b-9478-2c672cca7370" providerId="ADAL" clId="{267FC2EE-EAB0-4806-A57F-3F0F290FD2A5}" dt="2020-03-10T17:08:28.151" v="854" actId="14100"/>
          <ac:cxnSpMkLst>
            <pc:docMk/>
            <pc:sldMk cId="1643186785" sldId="261"/>
            <ac:cxnSpMk id="8" creationId="{3C51DAFB-96CB-437E-8302-43330022C8B2}"/>
          </ac:cxnSpMkLst>
        </pc:cxnChg>
        <pc:cxnChg chg="add mod">
          <ac:chgData name="Allen, Paul" userId="bfb8bcfa-ddba-4f9b-9478-2c672cca7370" providerId="ADAL" clId="{267FC2EE-EAB0-4806-A57F-3F0F290FD2A5}" dt="2020-03-10T17:08:33.972" v="855" actId="14100"/>
          <ac:cxnSpMkLst>
            <pc:docMk/>
            <pc:sldMk cId="1643186785" sldId="261"/>
            <ac:cxnSpMk id="10" creationId="{9C2BDFA0-C958-4835-A57F-F23DC835A598}"/>
          </ac:cxnSpMkLst>
        </pc:cxnChg>
        <pc:cxnChg chg="add mod">
          <ac:chgData name="Allen, Paul" userId="bfb8bcfa-ddba-4f9b-9478-2c672cca7370" providerId="ADAL" clId="{267FC2EE-EAB0-4806-A57F-3F0F290FD2A5}" dt="2020-03-10T16:37:07.761" v="216" actId="14100"/>
          <ac:cxnSpMkLst>
            <pc:docMk/>
            <pc:sldMk cId="1643186785" sldId="261"/>
            <ac:cxnSpMk id="12" creationId="{1B49DF2C-4539-4CD0-AF4C-2D40C2F61A80}"/>
          </ac:cxnSpMkLst>
        </pc:cxnChg>
      </pc:sldChg>
      <pc:sldChg chg="addSp modSp add">
        <pc:chgData name="Allen, Paul" userId="bfb8bcfa-ddba-4f9b-9478-2c672cca7370" providerId="ADAL" clId="{267FC2EE-EAB0-4806-A57F-3F0F290FD2A5}" dt="2020-03-10T17:10:28.992" v="875" actId="14100"/>
        <pc:sldMkLst>
          <pc:docMk/>
          <pc:sldMk cId="1985867598" sldId="262"/>
        </pc:sldMkLst>
        <pc:spChg chg="mod">
          <ac:chgData name="Allen, Paul" userId="bfb8bcfa-ddba-4f9b-9478-2c672cca7370" providerId="ADAL" clId="{267FC2EE-EAB0-4806-A57F-3F0F290FD2A5}" dt="2020-03-10T16:38:19.868" v="262" actId="20577"/>
          <ac:spMkLst>
            <pc:docMk/>
            <pc:sldMk cId="1985867598" sldId="262"/>
            <ac:spMk id="2" creationId="{E2A0EF28-1F0A-4339-9F4E-A026FD4C2D23}"/>
          </ac:spMkLst>
        </pc:spChg>
        <pc:spChg chg="mod">
          <ac:chgData name="Allen, Paul" userId="bfb8bcfa-ddba-4f9b-9478-2c672cca7370" providerId="ADAL" clId="{267FC2EE-EAB0-4806-A57F-3F0F290FD2A5}" dt="2020-03-10T16:39:32.137" v="405" actId="20577"/>
          <ac:spMkLst>
            <pc:docMk/>
            <pc:sldMk cId="1985867598" sldId="262"/>
            <ac:spMk id="3" creationId="{16097F0A-0BE3-4B15-97A5-9CED56950007}"/>
          </ac:spMkLst>
        </pc:spChg>
        <pc:picChg chg="add mod">
          <ac:chgData name="Allen, Paul" userId="bfb8bcfa-ddba-4f9b-9478-2c672cca7370" providerId="ADAL" clId="{267FC2EE-EAB0-4806-A57F-3F0F290FD2A5}" dt="2020-03-10T16:40:41.692" v="407" actId="1076"/>
          <ac:picMkLst>
            <pc:docMk/>
            <pc:sldMk cId="1985867598" sldId="262"/>
            <ac:picMk id="4" creationId="{0BAE7DD9-BF47-41AA-B5E0-F2211D815274}"/>
          </ac:picMkLst>
        </pc:picChg>
        <pc:cxnChg chg="add mod">
          <ac:chgData name="Allen, Paul" userId="bfb8bcfa-ddba-4f9b-9478-2c672cca7370" providerId="ADAL" clId="{267FC2EE-EAB0-4806-A57F-3F0F290FD2A5}" dt="2020-03-10T17:09:29.950" v="869" actId="14100"/>
          <ac:cxnSpMkLst>
            <pc:docMk/>
            <pc:sldMk cId="1985867598" sldId="262"/>
            <ac:cxnSpMk id="6" creationId="{7E058DB5-E6BE-4F7B-AD22-CAD2ECBC2B7D}"/>
          </ac:cxnSpMkLst>
        </pc:cxnChg>
        <pc:cxnChg chg="add mod">
          <ac:chgData name="Allen, Paul" userId="bfb8bcfa-ddba-4f9b-9478-2c672cca7370" providerId="ADAL" clId="{267FC2EE-EAB0-4806-A57F-3F0F290FD2A5}" dt="2020-03-10T17:09:33.235" v="870" actId="14100"/>
          <ac:cxnSpMkLst>
            <pc:docMk/>
            <pc:sldMk cId="1985867598" sldId="262"/>
            <ac:cxnSpMk id="8" creationId="{0093A064-311D-4361-8E3C-696F3E6906DE}"/>
          </ac:cxnSpMkLst>
        </pc:cxnChg>
        <pc:cxnChg chg="add mod">
          <ac:chgData name="Allen, Paul" userId="bfb8bcfa-ddba-4f9b-9478-2c672cca7370" providerId="ADAL" clId="{267FC2EE-EAB0-4806-A57F-3F0F290FD2A5}" dt="2020-03-10T17:09:36.838" v="871" actId="14100"/>
          <ac:cxnSpMkLst>
            <pc:docMk/>
            <pc:sldMk cId="1985867598" sldId="262"/>
            <ac:cxnSpMk id="11" creationId="{6F008A64-1210-46D6-B03F-907A3D43DFD9}"/>
          </ac:cxnSpMkLst>
        </pc:cxnChg>
        <pc:cxnChg chg="add mod">
          <ac:chgData name="Allen, Paul" userId="bfb8bcfa-ddba-4f9b-9478-2c672cca7370" providerId="ADAL" clId="{267FC2EE-EAB0-4806-A57F-3F0F290FD2A5}" dt="2020-03-10T17:09:48.452" v="872" actId="14100"/>
          <ac:cxnSpMkLst>
            <pc:docMk/>
            <pc:sldMk cId="1985867598" sldId="262"/>
            <ac:cxnSpMk id="13" creationId="{0C68B570-DC0D-40D1-80E6-A64628A629F3}"/>
          </ac:cxnSpMkLst>
        </pc:cxnChg>
        <pc:cxnChg chg="add mod">
          <ac:chgData name="Allen, Paul" userId="bfb8bcfa-ddba-4f9b-9478-2c672cca7370" providerId="ADAL" clId="{267FC2EE-EAB0-4806-A57F-3F0F290FD2A5}" dt="2020-03-10T17:10:05.040" v="874" actId="14100"/>
          <ac:cxnSpMkLst>
            <pc:docMk/>
            <pc:sldMk cId="1985867598" sldId="262"/>
            <ac:cxnSpMk id="15" creationId="{1CEA081F-3E5E-45EF-A3D0-E7042961CB54}"/>
          </ac:cxnSpMkLst>
        </pc:cxnChg>
        <pc:cxnChg chg="add mod">
          <ac:chgData name="Allen, Paul" userId="bfb8bcfa-ddba-4f9b-9478-2c672cca7370" providerId="ADAL" clId="{267FC2EE-EAB0-4806-A57F-3F0F290FD2A5}" dt="2020-03-10T17:10:28.992" v="875" actId="14100"/>
          <ac:cxnSpMkLst>
            <pc:docMk/>
            <pc:sldMk cId="1985867598" sldId="262"/>
            <ac:cxnSpMk id="17" creationId="{43E206FE-C537-4579-9C1D-E43808310A6F}"/>
          </ac:cxnSpMkLst>
        </pc:cxnChg>
      </pc:sldChg>
      <pc:sldChg chg="addSp delSp modSp add">
        <pc:chgData name="Allen, Paul" userId="bfb8bcfa-ddba-4f9b-9478-2c672cca7370" providerId="ADAL" clId="{267FC2EE-EAB0-4806-A57F-3F0F290FD2A5}" dt="2020-03-10T18:44:47.162" v="948" actId="732"/>
        <pc:sldMkLst>
          <pc:docMk/>
          <pc:sldMk cId="2539830711" sldId="263"/>
        </pc:sldMkLst>
        <pc:spChg chg="mod">
          <ac:chgData name="Allen, Paul" userId="bfb8bcfa-ddba-4f9b-9478-2c672cca7370" providerId="ADAL" clId="{267FC2EE-EAB0-4806-A57F-3F0F290FD2A5}" dt="2020-03-10T16:45:08.960" v="442" actId="20577"/>
          <ac:spMkLst>
            <pc:docMk/>
            <pc:sldMk cId="2539830711" sldId="263"/>
            <ac:spMk id="2" creationId="{17054F89-739C-4767-8D5C-DF9982C4D98E}"/>
          </ac:spMkLst>
        </pc:spChg>
        <pc:spChg chg="del">
          <ac:chgData name="Allen, Paul" userId="bfb8bcfa-ddba-4f9b-9478-2c672cca7370" providerId="ADAL" clId="{267FC2EE-EAB0-4806-A57F-3F0F290FD2A5}" dt="2020-03-10T16:49:09.643" v="444"/>
          <ac:spMkLst>
            <pc:docMk/>
            <pc:sldMk cId="2539830711" sldId="263"/>
            <ac:spMk id="3" creationId="{10FF22C8-F30F-4FC6-BBDE-4884F91A903A}"/>
          </ac:spMkLst>
        </pc:spChg>
        <pc:spChg chg="add mod">
          <ac:chgData name="Allen, Paul" userId="bfb8bcfa-ddba-4f9b-9478-2c672cca7370" providerId="ADAL" clId="{267FC2EE-EAB0-4806-A57F-3F0F290FD2A5}" dt="2020-03-10T16:57:44.367" v="802" actId="1076"/>
          <ac:spMkLst>
            <pc:docMk/>
            <pc:sldMk cId="2539830711" sldId="263"/>
            <ac:spMk id="27" creationId="{305ED65C-B885-401F-A94A-FE447CD88E02}"/>
          </ac:spMkLst>
        </pc:spChg>
        <pc:spChg chg="add mod">
          <ac:chgData name="Allen, Paul" userId="bfb8bcfa-ddba-4f9b-9478-2c672cca7370" providerId="ADAL" clId="{267FC2EE-EAB0-4806-A57F-3F0F290FD2A5}" dt="2020-03-10T16:57:52.953" v="803" actId="1076"/>
          <ac:spMkLst>
            <pc:docMk/>
            <pc:sldMk cId="2539830711" sldId="263"/>
            <ac:spMk id="28" creationId="{76166E17-F85E-48EA-87C4-BF7E04F1E87C}"/>
          </ac:spMkLst>
        </pc:spChg>
        <pc:spChg chg="add mod">
          <ac:chgData name="Allen, Paul" userId="bfb8bcfa-ddba-4f9b-9478-2c672cca7370" providerId="ADAL" clId="{267FC2EE-EAB0-4806-A57F-3F0F290FD2A5}" dt="2020-03-10T16:58:04.345" v="804" actId="1076"/>
          <ac:spMkLst>
            <pc:docMk/>
            <pc:sldMk cId="2539830711" sldId="263"/>
            <ac:spMk id="29" creationId="{FA11A3A9-54D3-48F1-8163-B5549D8743DE}"/>
          </ac:spMkLst>
        </pc:spChg>
        <pc:spChg chg="add mod">
          <ac:chgData name="Allen, Paul" userId="bfb8bcfa-ddba-4f9b-9478-2c672cca7370" providerId="ADAL" clId="{267FC2EE-EAB0-4806-A57F-3F0F290FD2A5}" dt="2020-03-10T18:40:18.989" v="947" actId="20577"/>
          <ac:spMkLst>
            <pc:docMk/>
            <pc:sldMk cId="2539830711" sldId="263"/>
            <ac:spMk id="30" creationId="{69A07FC3-510A-4180-A42A-DA7AEAC2CE5B}"/>
          </ac:spMkLst>
        </pc:spChg>
        <pc:spChg chg="add mod">
          <ac:chgData name="Allen, Paul" userId="bfb8bcfa-ddba-4f9b-9478-2c672cca7370" providerId="ADAL" clId="{267FC2EE-EAB0-4806-A57F-3F0F290FD2A5}" dt="2020-03-10T16:58:32.941" v="828" actId="1076"/>
          <ac:spMkLst>
            <pc:docMk/>
            <pc:sldMk cId="2539830711" sldId="263"/>
            <ac:spMk id="31" creationId="{00202784-CA65-4DA3-8A19-37972164A021}"/>
          </ac:spMkLst>
        </pc:spChg>
        <pc:spChg chg="add mod">
          <ac:chgData name="Allen, Paul" userId="bfb8bcfa-ddba-4f9b-9478-2c672cca7370" providerId="ADAL" clId="{267FC2EE-EAB0-4806-A57F-3F0F290FD2A5}" dt="2020-03-10T16:58:39.494" v="829" actId="1076"/>
          <ac:spMkLst>
            <pc:docMk/>
            <pc:sldMk cId="2539830711" sldId="263"/>
            <ac:spMk id="32" creationId="{586C95A8-91F2-4BA2-B6AB-6F0220B7393C}"/>
          </ac:spMkLst>
        </pc:spChg>
        <pc:picChg chg="add mod">
          <ac:chgData name="Allen, Paul" userId="bfb8bcfa-ddba-4f9b-9478-2c672cca7370" providerId="ADAL" clId="{267FC2EE-EAB0-4806-A57F-3F0F290FD2A5}" dt="2020-03-10T16:57:38.820" v="801" actId="1076"/>
          <ac:picMkLst>
            <pc:docMk/>
            <pc:sldMk cId="2539830711" sldId="263"/>
            <ac:picMk id="4" creationId="{DF886370-4AAE-42DD-BBD2-19C71D86E7D3}"/>
          </ac:picMkLst>
        </pc:picChg>
        <pc:picChg chg="add mod modCrop">
          <ac:chgData name="Allen, Paul" userId="bfb8bcfa-ddba-4f9b-9478-2c672cca7370" providerId="ADAL" clId="{267FC2EE-EAB0-4806-A57F-3F0F290FD2A5}" dt="2020-03-10T18:44:47.162" v="948" actId="732"/>
          <ac:picMkLst>
            <pc:docMk/>
            <pc:sldMk cId="2539830711" sldId="263"/>
            <ac:picMk id="5" creationId="{B3FB1199-ED84-465B-B9DE-5EEC31AA46C9}"/>
          </ac:picMkLst>
        </pc:picChg>
        <pc:picChg chg="add mod">
          <ac:chgData name="Allen, Paul" userId="bfb8bcfa-ddba-4f9b-9478-2c672cca7370" providerId="ADAL" clId="{267FC2EE-EAB0-4806-A57F-3F0F290FD2A5}" dt="2020-03-10T16:57:38.820" v="801" actId="1076"/>
          <ac:picMkLst>
            <pc:docMk/>
            <pc:sldMk cId="2539830711" sldId="263"/>
            <ac:picMk id="6" creationId="{8C200F93-E4F2-4908-80C0-43C0A758665B}"/>
          </ac:picMkLst>
        </pc:pic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8" creationId="{26FE7170-D4A2-4E61-9500-45C4D7A3823F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10" creationId="{D95C93A9-DA6B-4989-A0B6-6907AECFB9B6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12" creationId="{5C3E9011-D794-416A-801F-41A73D97BCEF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14" creationId="{1C59CF3B-AD7E-4054-9FD0-9D0A9346B0C6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16" creationId="{28931653-B95A-4AF6-9B13-B479991777F4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18" creationId="{3BAFC7A2-0B48-4900-928A-601737121499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20" creationId="{459BEA18-BD47-4592-934A-91D79225686F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22" creationId="{B5DBBCB4-2222-4D2B-BCCF-6337C1A680C1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24" creationId="{2820E4CC-1861-4D19-8694-1BAAC5977FEA}"/>
          </ac:cxnSpMkLst>
        </pc:cxnChg>
        <pc:cxnChg chg="add mod">
          <ac:chgData name="Allen, Paul" userId="bfb8bcfa-ddba-4f9b-9478-2c672cca7370" providerId="ADAL" clId="{267FC2EE-EAB0-4806-A57F-3F0F290FD2A5}" dt="2020-03-10T16:57:38.820" v="801" actId="1076"/>
          <ac:cxnSpMkLst>
            <pc:docMk/>
            <pc:sldMk cId="2539830711" sldId="263"/>
            <ac:cxnSpMk id="26" creationId="{7D522F25-A3D6-46A0-B2C3-FABD845B6051}"/>
          </ac:cxnSpMkLst>
        </pc:cxnChg>
      </pc:sldChg>
    </pc:docChg>
  </pc:docChgLst>
  <pc:docChgLst>
    <pc:chgData name="Allen, Paul" userId="bfb8bcfa-ddba-4f9b-9478-2c672cca7370" providerId="ADAL" clId="{2FA54961-7BC3-496E-BBF8-B3A005E56585}"/>
    <pc:docChg chg="undo custSel addSld delSld modSld">
      <pc:chgData name="Allen, Paul" userId="bfb8bcfa-ddba-4f9b-9478-2c672cca7370" providerId="ADAL" clId="{2FA54961-7BC3-496E-BBF8-B3A005E56585}" dt="2021-03-09T12:53:17.837" v="1697"/>
      <pc:docMkLst>
        <pc:docMk/>
      </pc:docMkLst>
      <pc:sldChg chg="modSp mod">
        <pc:chgData name="Allen, Paul" userId="bfb8bcfa-ddba-4f9b-9478-2c672cca7370" providerId="ADAL" clId="{2FA54961-7BC3-496E-BBF8-B3A005E56585}" dt="2021-03-09T12:27:04.137" v="1417" actId="20577"/>
        <pc:sldMkLst>
          <pc:docMk/>
          <pc:sldMk cId="3562107323" sldId="257"/>
        </pc:sldMkLst>
        <pc:spChg chg="mod">
          <ac:chgData name="Allen, Paul" userId="bfb8bcfa-ddba-4f9b-9478-2c672cca7370" providerId="ADAL" clId="{2FA54961-7BC3-496E-BBF8-B3A005E56585}" dt="2021-03-09T12:27:04.137" v="1417" actId="20577"/>
          <ac:spMkLst>
            <pc:docMk/>
            <pc:sldMk cId="3562107323" sldId="257"/>
            <ac:spMk id="3" creationId="{6BB91EB7-13E6-45CC-B615-198D1936C968}"/>
          </ac:spMkLst>
        </pc:spChg>
      </pc:sldChg>
      <pc:sldChg chg="modSp mod">
        <pc:chgData name="Allen, Paul" userId="bfb8bcfa-ddba-4f9b-9478-2c672cca7370" providerId="ADAL" clId="{2FA54961-7BC3-496E-BBF8-B3A005E56585}" dt="2021-03-09T12:27:16.519" v="1425" actId="20577"/>
        <pc:sldMkLst>
          <pc:docMk/>
          <pc:sldMk cId="1106097134" sldId="258"/>
        </pc:sldMkLst>
        <pc:spChg chg="mod">
          <ac:chgData name="Allen, Paul" userId="bfb8bcfa-ddba-4f9b-9478-2c672cca7370" providerId="ADAL" clId="{2FA54961-7BC3-496E-BBF8-B3A005E56585}" dt="2021-03-09T12:27:16.519" v="1425" actId="20577"/>
          <ac:spMkLst>
            <pc:docMk/>
            <pc:sldMk cId="1106097134" sldId="258"/>
            <ac:spMk id="2" creationId="{C24F572E-D0FE-4F1D-A532-8E9DE6DC2D72}"/>
          </ac:spMkLst>
        </pc:spChg>
      </pc:sldChg>
      <pc:sldChg chg="del">
        <pc:chgData name="Allen, Paul" userId="bfb8bcfa-ddba-4f9b-9478-2c672cca7370" providerId="ADAL" clId="{2FA54961-7BC3-496E-BBF8-B3A005E56585}" dt="2021-03-09T02:39:05.533" v="466" actId="47"/>
        <pc:sldMkLst>
          <pc:docMk/>
          <pc:sldMk cId="384782635" sldId="259"/>
        </pc:sldMkLst>
      </pc:sldChg>
      <pc:sldChg chg="del">
        <pc:chgData name="Allen, Paul" userId="bfb8bcfa-ddba-4f9b-9478-2c672cca7370" providerId="ADAL" clId="{2FA54961-7BC3-496E-BBF8-B3A005E56585}" dt="2021-03-09T02:47:15.748" v="703" actId="47"/>
        <pc:sldMkLst>
          <pc:docMk/>
          <pc:sldMk cId="1384292342" sldId="260"/>
        </pc:sldMkLst>
      </pc:sldChg>
      <pc:sldChg chg="del">
        <pc:chgData name="Allen, Paul" userId="bfb8bcfa-ddba-4f9b-9478-2c672cca7370" providerId="ADAL" clId="{2FA54961-7BC3-496E-BBF8-B3A005E56585}" dt="2021-03-09T02:59:46.178" v="1135" actId="47"/>
        <pc:sldMkLst>
          <pc:docMk/>
          <pc:sldMk cId="1643186785" sldId="261"/>
        </pc:sldMkLst>
      </pc:sldChg>
      <pc:sldChg chg="del">
        <pc:chgData name="Allen, Paul" userId="bfb8bcfa-ddba-4f9b-9478-2c672cca7370" providerId="ADAL" clId="{2FA54961-7BC3-496E-BBF8-B3A005E56585}" dt="2021-03-09T02:53:41.234" v="887" actId="47"/>
        <pc:sldMkLst>
          <pc:docMk/>
          <pc:sldMk cId="1985867598" sldId="262"/>
        </pc:sldMkLst>
      </pc:sldChg>
      <pc:sldChg chg="addSp delSp modSp mod modAnim">
        <pc:chgData name="Allen, Paul" userId="bfb8bcfa-ddba-4f9b-9478-2c672cca7370" providerId="ADAL" clId="{2FA54961-7BC3-496E-BBF8-B3A005E56585}" dt="2021-03-09T12:53:17.837" v="1697"/>
        <pc:sldMkLst>
          <pc:docMk/>
          <pc:sldMk cId="2539830711" sldId="263"/>
        </pc:sldMkLst>
        <pc:spChg chg="mod">
          <ac:chgData name="Allen, Paul" userId="bfb8bcfa-ddba-4f9b-9478-2c672cca7370" providerId="ADAL" clId="{2FA54961-7BC3-496E-BBF8-B3A005E56585}" dt="2021-03-09T03:03:31.465" v="1157" actId="20577"/>
          <ac:spMkLst>
            <pc:docMk/>
            <pc:sldMk cId="2539830711" sldId="263"/>
            <ac:spMk id="2" creationId="{17054F89-739C-4767-8D5C-DF9982C4D98E}"/>
          </ac:spMkLst>
        </pc:spChg>
        <pc:spChg chg="add del mod">
          <ac:chgData name="Allen, Paul" userId="bfb8bcfa-ddba-4f9b-9478-2c672cca7370" providerId="ADAL" clId="{2FA54961-7BC3-496E-BBF8-B3A005E56585}" dt="2021-03-09T03:06:16.911" v="1183" actId="478"/>
          <ac:spMkLst>
            <pc:docMk/>
            <pc:sldMk cId="2539830711" sldId="263"/>
            <ac:spMk id="11" creationId="{BCD50D95-BB1B-4B81-B95F-84D69D26A9F2}"/>
          </ac:spMkLst>
        </pc:spChg>
        <pc:spChg chg="add mod">
          <ac:chgData name="Allen, Paul" userId="bfb8bcfa-ddba-4f9b-9478-2c672cca7370" providerId="ADAL" clId="{2FA54961-7BC3-496E-BBF8-B3A005E56585}" dt="2021-03-09T12:52:46.138" v="1695" actId="1076"/>
          <ac:spMkLst>
            <pc:docMk/>
            <pc:sldMk cId="2539830711" sldId="263"/>
            <ac:spMk id="26" creationId="{2C7D42DE-B213-44B0-870D-65D8D08BDA4E}"/>
          </ac:spMkLst>
        </pc:spChg>
        <pc:spChg chg="mod ord">
          <ac:chgData name="Allen, Paul" userId="bfb8bcfa-ddba-4f9b-9478-2c672cca7370" providerId="ADAL" clId="{2FA54961-7BC3-496E-BBF8-B3A005E56585}" dt="2021-03-09T12:52:10.881" v="1682" actId="1076"/>
          <ac:spMkLst>
            <pc:docMk/>
            <pc:sldMk cId="2539830711" sldId="263"/>
            <ac:spMk id="27" creationId="{305ED65C-B885-401F-A94A-FE447CD88E02}"/>
          </ac:spMkLst>
        </pc:spChg>
        <pc:spChg chg="mod ord">
          <ac:chgData name="Allen, Paul" userId="bfb8bcfa-ddba-4f9b-9478-2c672cca7370" providerId="ADAL" clId="{2FA54961-7BC3-496E-BBF8-B3A005E56585}" dt="2021-03-09T12:51:59.998" v="1680" actId="6549"/>
          <ac:spMkLst>
            <pc:docMk/>
            <pc:sldMk cId="2539830711" sldId="263"/>
            <ac:spMk id="28" creationId="{76166E17-F85E-48EA-87C4-BF7E04F1E87C}"/>
          </ac:spMkLst>
        </pc:spChg>
        <pc:spChg chg="mod ord">
          <ac:chgData name="Allen, Paul" userId="bfb8bcfa-ddba-4f9b-9478-2c672cca7370" providerId="ADAL" clId="{2FA54961-7BC3-496E-BBF8-B3A005E56585}" dt="2021-03-09T03:05:51.248" v="1174" actId="20577"/>
          <ac:spMkLst>
            <pc:docMk/>
            <pc:sldMk cId="2539830711" sldId="263"/>
            <ac:spMk id="29" creationId="{FA11A3A9-54D3-48F1-8163-B5549D8743DE}"/>
          </ac:spMkLst>
        </pc:spChg>
        <pc:spChg chg="mod ord">
          <ac:chgData name="Allen, Paul" userId="bfb8bcfa-ddba-4f9b-9478-2c672cca7370" providerId="ADAL" clId="{2FA54961-7BC3-496E-BBF8-B3A005E56585}" dt="2021-03-09T12:52:07.995" v="1681" actId="1076"/>
          <ac:spMkLst>
            <pc:docMk/>
            <pc:sldMk cId="2539830711" sldId="263"/>
            <ac:spMk id="30" creationId="{69A07FC3-510A-4180-A42A-DA7AEAC2CE5B}"/>
          </ac:spMkLst>
        </pc:spChg>
        <pc:spChg chg="mod ord">
          <ac:chgData name="Allen, Paul" userId="bfb8bcfa-ddba-4f9b-9478-2c672cca7370" providerId="ADAL" clId="{2FA54961-7BC3-496E-BBF8-B3A005E56585}" dt="2021-03-09T12:49:34.656" v="1665" actId="1076"/>
          <ac:spMkLst>
            <pc:docMk/>
            <pc:sldMk cId="2539830711" sldId="263"/>
            <ac:spMk id="31" creationId="{00202784-CA65-4DA3-8A19-37972164A021}"/>
          </ac:spMkLst>
        </pc:spChg>
        <pc:spChg chg="mod ord">
          <ac:chgData name="Allen, Paul" userId="bfb8bcfa-ddba-4f9b-9478-2c672cca7370" providerId="ADAL" clId="{2FA54961-7BC3-496E-BBF8-B3A005E56585}" dt="2021-03-09T12:49:18.342" v="1663" actId="1076"/>
          <ac:spMkLst>
            <pc:docMk/>
            <pc:sldMk cId="2539830711" sldId="263"/>
            <ac:spMk id="32" creationId="{586C95A8-91F2-4BA2-B6AB-6F0220B7393C}"/>
          </ac:spMkLst>
        </pc:spChg>
        <pc:picChg chg="add mod">
          <ac:chgData name="Allen, Paul" userId="bfb8bcfa-ddba-4f9b-9478-2c672cca7370" providerId="ADAL" clId="{2FA54961-7BC3-496E-BBF8-B3A005E56585}" dt="2021-03-09T12:04:37.486" v="1284" actId="1076"/>
          <ac:picMkLst>
            <pc:docMk/>
            <pc:sldMk cId="2539830711" sldId="263"/>
            <ac:picMk id="4" creationId="{047978B5-2C6A-4A13-8353-39A11C81F6AA}"/>
          </ac:picMkLst>
        </pc:picChg>
        <pc:picChg chg="del">
          <ac:chgData name="Allen, Paul" userId="bfb8bcfa-ddba-4f9b-9478-2c672cca7370" providerId="ADAL" clId="{2FA54961-7BC3-496E-BBF8-B3A005E56585}" dt="2021-03-09T03:00:40.496" v="1136" actId="478"/>
          <ac:picMkLst>
            <pc:docMk/>
            <pc:sldMk cId="2539830711" sldId="263"/>
            <ac:picMk id="4" creationId="{DF886370-4AAE-42DD-BBD2-19C71D86E7D3}"/>
          </ac:picMkLst>
        </pc:picChg>
        <pc:picChg chg="del">
          <ac:chgData name="Allen, Paul" userId="bfb8bcfa-ddba-4f9b-9478-2c672cca7370" providerId="ADAL" clId="{2FA54961-7BC3-496E-BBF8-B3A005E56585}" dt="2021-03-09T03:01:34.609" v="1139" actId="478"/>
          <ac:picMkLst>
            <pc:docMk/>
            <pc:sldMk cId="2539830711" sldId="263"/>
            <ac:picMk id="5" creationId="{B3FB1199-ED84-465B-B9DE-5EEC31AA46C9}"/>
          </ac:picMkLst>
        </pc:picChg>
        <pc:picChg chg="del">
          <ac:chgData name="Allen, Paul" userId="bfb8bcfa-ddba-4f9b-9478-2c672cca7370" providerId="ADAL" clId="{2FA54961-7BC3-496E-BBF8-B3A005E56585}" dt="2021-03-09T03:02:16.291" v="1142" actId="478"/>
          <ac:picMkLst>
            <pc:docMk/>
            <pc:sldMk cId="2539830711" sldId="263"/>
            <ac:picMk id="6" creationId="{8C200F93-E4F2-4908-80C0-43C0A758665B}"/>
          </ac:picMkLst>
        </pc:picChg>
        <pc:picChg chg="add del mod">
          <ac:chgData name="Allen, Paul" userId="bfb8bcfa-ddba-4f9b-9478-2c672cca7370" providerId="ADAL" clId="{2FA54961-7BC3-496E-BBF8-B3A005E56585}" dt="2021-03-09T12:06:53.018" v="1300" actId="478"/>
          <ac:picMkLst>
            <pc:docMk/>
            <pc:sldMk cId="2539830711" sldId="263"/>
            <ac:picMk id="6" creationId="{A8B5C5BE-4A7C-4E8B-A1D0-D1192C183F6C}"/>
          </ac:picMkLst>
        </pc:picChg>
        <pc:picChg chg="add del mod ord">
          <ac:chgData name="Allen, Paul" userId="bfb8bcfa-ddba-4f9b-9478-2c672cca7370" providerId="ADAL" clId="{2FA54961-7BC3-496E-BBF8-B3A005E56585}" dt="2021-03-09T12:04:26.584" v="1282" actId="478"/>
          <ac:picMkLst>
            <pc:docMk/>
            <pc:sldMk cId="2539830711" sldId="263"/>
            <ac:picMk id="7" creationId="{12FD8963-8F4C-4D62-8961-03A55C72B7A6}"/>
          </ac:picMkLst>
        </pc:picChg>
        <pc:picChg chg="add mod">
          <ac:chgData name="Allen, Paul" userId="bfb8bcfa-ddba-4f9b-9478-2c672cca7370" providerId="ADAL" clId="{2FA54961-7BC3-496E-BBF8-B3A005E56585}" dt="2021-03-09T12:06:59.812" v="1302" actId="1076"/>
          <ac:picMkLst>
            <pc:docMk/>
            <pc:sldMk cId="2539830711" sldId="263"/>
            <ac:picMk id="9" creationId="{A18A1452-A6B2-43B9-B6EC-EF52C51511EB}"/>
          </ac:picMkLst>
        </pc:picChg>
        <pc:picChg chg="add mod ord">
          <ac:chgData name="Allen, Paul" userId="bfb8bcfa-ddba-4f9b-9478-2c672cca7370" providerId="ADAL" clId="{2FA54961-7BC3-496E-BBF8-B3A005E56585}" dt="2021-03-09T03:05:42.793" v="1166" actId="166"/>
          <ac:picMkLst>
            <pc:docMk/>
            <pc:sldMk cId="2539830711" sldId="263"/>
            <ac:picMk id="15" creationId="{709A542E-2A4D-4A40-A0B0-14636002BD1D}"/>
          </ac:picMkLst>
        </pc:picChg>
        <pc:picChg chg="add del mod ord">
          <ac:chgData name="Allen, Paul" userId="bfb8bcfa-ddba-4f9b-9478-2c672cca7370" providerId="ADAL" clId="{2FA54961-7BC3-496E-BBF8-B3A005E56585}" dt="2021-03-09T12:05:05.050" v="1285" actId="478"/>
          <ac:picMkLst>
            <pc:docMk/>
            <pc:sldMk cId="2539830711" sldId="263"/>
            <ac:picMk id="19" creationId="{3AC0BCB9-5442-4FEE-B190-2769B4E1C8A2}"/>
          </ac:picMkLst>
        </pc:pic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8" creationId="{26FE7170-D4A2-4E61-9500-45C4D7A3823F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10" creationId="{D95C93A9-DA6B-4989-A0B6-6907AECFB9B6}"/>
          </ac:cxnSpMkLst>
        </pc:cxnChg>
        <pc:cxnChg chg="add">
          <ac:chgData name="Allen, Paul" userId="bfb8bcfa-ddba-4f9b-9478-2c672cca7370" providerId="ADAL" clId="{2FA54961-7BC3-496E-BBF8-B3A005E56585}" dt="2021-03-09T12:07:16.430" v="1303" actId="11529"/>
          <ac:cxnSpMkLst>
            <pc:docMk/>
            <pc:sldMk cId="2539830711" sldId="263"/>
            <ac:cxnSpMk id="11" creationId="{8748A544-C3CF-4B09-8CF6-C0D21F5596A3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12" creationId="{5C3E9011-D794-416A-801F-41A73D97BCEF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14" creationId="{1C59CF3B-AD7E-4054-9FD0-9D0A9346B0C6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16" creationId="{28931653-B95A-4AF6-9B13-B479991777F4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18" creationId="{3BAFC7A2-0B48-4900-928A-601737121499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20" creationId="{459BEA18-BD47-4592-934A-91D79225686F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22" creationId="{B5DBBCB4-2222-4D2B-BCCF-6337C1A680C1}"/>
          </ac:cxnSpMkLst>
        </pc:cxnChg>
        <pc:cxnChg chg="add mod ord">
          <ac:chgData name="Allen, Paul" userId="bfb8bcfa-ddba-4f9b-9478-2c672cca7370" providerId="ADAL" clId="{2FA54961-7BC3-496E-BBF8-B3A005E56585}" dt="2021-03-09T12:46:50.416" v="1649"/>
          <ac:cxnSpMkLst>
            <pc:docMk/>
            <pc:sldMk cId="2539830711" sldId="263"/>
            <ac:cxnSpMk id="23" creationId="{E6E588EA-1D4F-4871-AE52-2E664714BFB9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24" creationId="{2820E4CC-1861-4D19-8694-1BAAC5977FEA}"/>
          </ac:cxnSpMkLst>
        </pc:cxnChg>
        <pc:cxnChg chg="del">
          <ac:chgData name="Allen, Paul" userId="bfb8bcfa-ddba-4f9b-9478-2c672cca7370" providerId="ADAL" clId="{2FA54961-7BC3-496E-BBF8-B3A005E56585}" dt="2021-03-09T03:03:21.928" v="1145" actId="478"/>
          <ac:cxnSpMkLst>
            <pc:docMk/>
            <pc:sldMk cId="2539830711" sldId="263"/>
            <ac:cxnSpMk id="26" creationId="{7D522F25-A3D6-46A0-B2C3-FABD845B6051}"/>
          </ac:cxnSpMkLst>
        </pc:cxnChg>
        <pc:cxnChg chg="add mod ord">
          <ac:chgData name="Allen, Paul" userId="bfb8bcfa-ddba-4f9b-9478-2c672cca7370" providerId="ADAL" clId="{2FA54961-7BC3-496E-BBF8-B3A005E56585}" dt="2021-03-09T12:46:50.416" v="1649"/>
          <ac:cxnSpMkLst>
            <pc:docMk/>
            <pc:sldMk cId="2539830711" sldId="263"/>
            <ac:cxnSpMk id="33" creationId="{82E322A3-862F-44EA-8047-B1CF854138BC}"/>
          </ac:cxnSpMkLst>
        </pc:cxnChg>
        <pc:cxnChg chg="add mod ord">
          <ac:chgData name="Allen, Paul" userId="bfb8bcfa-ddba-4f9b-9478-2c672cca7370" providerId="ADAL" clId="{2FA54961-7BC3-496E-BBF8-B3A005E56585}" dt="2021-03-09T12:46:50.416" v="1649"/>
          <ac:cxnSpMkLst>
            <pc:docMk/>
            <pc:sldMk cId="2539830711" sldId="263"/>
            <ac:cxnSpMk id="35" creationId="{89E7AA23-93DE-4A2F-9B5C-44C9BF5F4FD2}"/>
          </ac:cxnSpMkLst>
        </pc:cxnChg>
        <pc:cxnChg chg="add ord">
          <ac:chgData name="Allen, Paul" userId="bfb8bcfa-ddba-4f9b-9478-2c672cca7370" providerId="ADAL" clId="{2FA54961-7BC3-496E-BBF8-B3A005E56585}" dt="2021-03-09T03:05:42.793" v="1166" actId="166"/>
          <ac:cxnSpMkLst>
            <pc:docMk/>
            <pc:sldMk cId="2539830711" sldId="263"/>
            <ac:cxnSpMk id="37" creationId="{BB86BD71-486F-469D-98EA-074F9E9ABB3C}"/>
          </ac:cxnSpMkLst>
        </pc:cxnChg>
        <pc:cxnChg chg="add mod ord">
          <ac:chgData name="Allen, Paul" userId="bfb8bcfa-ddba-4f9b-9478-2c672cca7370" providerId="ADAL" clId="{2FA54961-7BC3-496E-BBF8-B3A005E56585}" dt="2021-03-09T03:05:42.793" v="1166" actId="166"/>
          <ac:cxnSpMkLst>
            <pc:docMk/>
            <pc:sldMk cId="2539830711" sldId="263"/>
            <ac:cxnSpMk id="39" creationId="{547F7ACA-EA46-48CF-8FC2-4D6809E84D8A}"/>
          </ac:cxnSpMkLst>
        </pc:cxnChg>
        <pc:cxnChg chg="add mod ord">
          <ac:chgData name="Allen, Paul" userId="bfb8bcfa-ddba-4f9b-9478-2c672cca7370" providerId="ADAL" clId="{2FA54961-7BC3-496E-BBF8-B3A005E56585}" dt="2021-03-09T03:05:42.793" v="1166" actId="166"/>
          <ac:cxnSpMkLst>
            <pc:docMk/>
            <pc:sldMk cId="2539830711" sldId="263"/>
            <ac:cxnSpMk id="41" creationId="{A5C09884-E555-472F-A955-879D161C707F}"/>
          </ac:cxnSpMkLst>
        </pc:cxnChg>
      </pc:sldChg>
      <pc:sldChg chg="addSp delSp modSp new mod modClrScheme modAnim chgLayout">
        <pc:chgData name="Allen, Paul" userId="bfb8bcfa-ddba-4f9b-9478-2c672cca7370" providerId="ADAL" clId="{2FA54961-7BC3-496E-BBF8-B3A005E56585}" dt="2021-03-09T12:25:21.940" v="1393" actId="12"/>
        <pc:sldMkLst>
          <pc:docMk/>
          <pc:sldMk cId="2477783671" sldId="264"/>
        </pc:sldMkLst>
        <pc:spChg chg="mod ord">
          <ac:chgData name="Allen, Paul" userId="bfb8bcfa-ddba-4f9b-9478-2c672cca7370" providerId="ADAL" clId="{2FA54961-7BC3-496E-BBF8-B3A005E56585}" dt="2021-03-09T12:10:30.161" v="1314" actId="20577"/>
          <ac:spMkLst>
            <pc:docMk/>
            <pc:sldMk cId="2477783671" sldId="264"/>
            <ac:spMk id="2" creationId="{C0005AEB-94AC-44D4-BE99-B894E220672D}"/>
          </ac:spMkLst>
        </pc:spChg>
        <pc:spChg chg="del mod ord">
          <ac:chgData name="Allen, Paul" userId="bfb8bcfa-ddba-4f9b-9478-2c672cca7370" providerId="ADAL" clId="{2FA54961-7BC3-496E-BBF8-B3A005E56585}" dt="2021-03-08T22:41:25.575" v="18" actId="700"/>
          <ac:spMkLst>
            <pc:docMk/>
            <pc:sldMk cId="2477783671" sldId="264"/>
            <ac:spMk id="3" creationId="{5EDF24CA-C420-45B6-AAB9-67089D2270DF}"/>
          </ac:spMkLst>
        </pc:spChg>
        <pc:spChg chg="add del mod ord">
          <ac:chgData name="Allen, Paul" userId="bfb8bcfa-ddba-4f9b-9478-2c672cca7370" providerId="ADAL" clId="{2FA54961-7BC3-496E-BBF8-B3A005E56585}" dt="2021-03-08T22:41:30.346" v="19" actId="700"/>
          <ac:spMkLst>
            <pc:docMk/>
            <pc:sldMk cId="2477783671" sldId="264"/>
            <ac:spMk id="4" creationId="{DA9966C5-A0DD-4DE0-B046-981AA23B988F}"/>
          </ac:spMkLst>
        </pc:spChg>
        <pc:spChg chg="add del mod ord">
          <ac:chgData name="Allen, Paul" userId="bfb8bcfa-ddba-4f9b-9478-2c672cca7370" providerId="ADAL" clId="{2FA54961-7BC3-496E-BBF8-B3A005E56585}" dt="2021-03-08T22:41:30.346" v="19" actId="700"/>
          <ac:spMkLst>
            <pc:docMk/>
            <pc:sldMk cId="2477783671" sldId="264"/>
            <ac:spMk id="5" creationId="{A40D3011-CE57-4107-8B08-C07156FF2321}"/>
          </ac:spMkLst>
        </pc:spChg>
        <pc:spChg chg="add del mod ord">
          <ac:chgData name="Allen, Paul" userId="bfb8bcfa-ddba-4f9b-9478-2c672cca7370" providerId="ADAL" clId="{2FA54961-7BC3-496E-BBF8-B3A005E56585}" dt="2021-03-08T22:41:30.346" v="19" actId="700"/>
          <ac:spMkLst>
            <pc:docMk/>
            <pc:sldMk cId="2477783671" sldId="264"/>
            <ac:spMk id="6" creationId="{D48C36C2-E7A1-4624-945D-8E1C2E783B54}"/>
          </ac:spMkLst>
        </pc:spChg>
        <pc:spChg chg="add del mod ord">
          <ac:chgData name="Allen, Paul" userId="bfb8bcfa-ddba-4f9b-9478-2c672cca7370" providerId="ADAL" clId="{2FA54961-7BC3-496E-BBF8-B3A005E56585}" dt="2021-03-08T22:41:30.346" v="19" actId="700"/>
          <ac:spMkLst>
            <pc:docMk/>
            <pc:sldMk cId="2477783671" sldId="264"/>
            <ac:spMk id="7" creationId="{ED8C4F06-7B7B-41FE-B728-44CE8C640D0E}"/>
          </ac:spMkLst>
        </pc:spChg>
        <pc:spChg chg="add mod ord">
          <ac:chgData name="Allen, Paul" userId="bfb8bcfa-ddba-4f9b-9478-2c672cca7370" providerId="ADAL" clId="{2FA54961-7BC3-496E-BBF8-B3A005E56585}" dt="2021-03-09T12:25:21.940" v="1393" actId="12"/>
          <ac:spMkLst>
            <pc:docMk/>
            <pc:sldMk cId="2477783671" sldId="264"/>
            <ac:spMk id="8" creationId="{0D6C8B87-7815-4BC8-AE4F-CA94A3D05646}"/>
          </ac:spMkLst>
        </pc:spChg>
        <pc:spChg chg="add del mod ord">
          <ac:chgData name="Allen, Paul" userId="bfb8bcfa-ddba-4f9b-9478-2c672cca7370" providerId="ADAL" clId="{2FA54961-7BC3-496E-BBF8-B3A005E56585}" dt="2021-03-08T22:41:32" v="20" actId="22"/>
          <ac:spMkLst>
            <pc:docMk/>
            <pc:sldMk cId="2477783671" sldId="264"/>
            <ac:spMk id="9" creationId="{AC907A3A-7723-468D-B01B-B958E6F5A085}"/>
          </ac:spMkLst>
        </pc:spChg>
        <pc:picChg chg="add mod ord">
          <ac:chgData name="Allen, Paul" userId="bfb8bcfa-ddba-4f9b-9478-2c672cca7370" providerId="ADAL" clId="{2FA54961-7BC3-496E-BBF8-B3A005E56585}" dt="2021-03-08T22:41:32" v="20" actId="22"/>
          <ac:picMkLst>
            <pc:docMk/>
            <pc:sldMk cId="2477783671" sldId="264"/>
            <ac:picMk id="11" creationId="{44F4B5DD-F33C-4031-8E11-17484E1617F7}"/>
          </ac:picMkLst>
        </pc:picChg>
        <pc:cxnChg chg="add mod">
          <ac:chgData name="Allen, Paul" userId="bfb8bcfa-ddba-4f9b-9478-2c672cca7370" providerId="ADAL" clId="{2FA54961-7BC3-496E-BBF8-B3A005E56585}" dt="2021-03-08T22:43:39.372" v="154" actId="14100"/>
          <ac:cxnSpMkLst>
            <pc:docMk/>
            <pc:sldMk cId="2477783671" sldId="264"/>
            <ac:cxnSpMk id="13" creationId="{44970862-2F56-4C7B-AA6E-DD6E80B74911}"/>
          </ac:cxnSpMkLst>
        </pc:cxnChg>
        <pc:cxnChg chg="add">
          <ac:chgData name="Allen, Paul" userId="bfb8bcfa-ddba-4f9b-9478-2c672cca7370" providerId="ADAL" clId="{2FA54961-7BC3-496E-BBF8-B3A005E56585}" dt="2021-03-08T22:43:35.651" v="153" actId="11529"/>
          <ac:cxnSpMkLst>
            <pc:docMk/>
            <pc:sldMk cId="2477783671" sldId="264"/>
            <ac:cxnSpMk id="15" creationId="{3AD09E82-FF41-493C-B5D9-FE133D7800A6}"/>
          </ac:cxnSpMkLst>
        </pc:cxnChg>
        <pc:cxnChg chg="add">
          <ac:chgData name="Allen, Paul" userId="bfb8bcfa-ddba-4f9b-9478-2c672cca7370" providerId="ADAL" clId="{2FA54961-7BC3-496E-BBF8-B3A005E56585}" dt="2021-03-08T22:43:44.895" v="155" actId="11529"/>
          <ac:cxnSpMkLst>
            <pc:docMk/>
            <pc:sldMk cId="2477783671" sldId="264"/>
            <ac:cxnSpMk id="18" creationId="{E142BD03-CF3D-465F-9371-E20288366A44}"/>
          </ac:cxnSpMkLst>
        </pc:cxnChg>
        <pc:cxnChg chg="add">
          <ac:chgData name="Allen, Paul" userId="bfb8bcfa-ddba-4f9b-9478-2c672cca7370" providerId="ADAL" clId="{2FA54961-7BC3-496E-BBF8-B3A005E56585}" dt="2021-03-08T22:43:49.019" v="156" actId="11529"/>
          <ac:cxnSpMkLst>
            <pc:docMk/>
            <pc:sldMk cId="2477783671" sldId="264"/>
            <ac:cxnSpMk id="20" creationId="{6DDA0382-B297-4ECB-96BA-0EC7894F55F4}"/>
          </ac:cxnSpMkLst>
        </pc:cxnChg>
        <pc:cxnChg chg="add">
          <ac:chgData name="Allen, Paul" userId="bfb8bcfa-ddba-4f9b-9478-2c672cca7370" providerId="ADAL" clId="{2FA54961-7BC3-496E-BBF8-B3A005E56585}" dt="2021-03-08T22:43:53.876" v="157" actId="11529"/>
          <ac:cxnSpMkLst>
            <pc:docMk/>
            <pc:sldMk cId="2477783671" sldId="264"/>
            <ac:cxnSpMk id="22" creationId="{73C91CAE-4E2B-4B9F-A319-41AA0F65A47A}"/>
          </ac:cxnSpMkLst>
        </pc:cxnChg>
      </pc:sldChg>
      <pc:sldChg chg="addSp delSp modSp new mod modAnim">
        <pc:chgData name="Allen, Paul" userId="bfb8bcfa-ddba-4f9b-9478-2c672cca7370" providerId="ADAL" clId="{2FA54961-7BC3-496E-BBF8-B3A005E56585}" dt="2021-03-09T12:30:34.538" v="1470"/>
        <pc:sldMkLst>
          <pc:docMk/>
          <pc:sldMk cId="4294539072" sldId="265"/>
        </pc:sldMkLst>
        <pc:spChg chg="mod">
          <ac:chgData name="Allen, Paul" userId="bfb8bcfa-ddba-4f9b-9478-2c672cca7370" providerId="ADAL" clId="{2FA54961-7BC3-496E-BBF8-B3A005E56585}" dt="2021-03-08T22:44:20.662" v="175" actId="20577"/>
          <ac:spMkLst>
            <pc:docMk/>
            <pc:sldMk cId="4294539072" sldId="265"/>
            <ac:spMk id="2" creationId="{72F4BB9C-CC1F-443B-8ED4-5EC6665EB6FE}"/>
          </ac:spMkLst>
        </pc:spChg>
        <pc:spChg chg="mod">
          <ac:chgData name="Allen, Paul" userId="bfb8bcfa-ddba-4f9b-9478-2c672cca7370" providerId="ADAL" clId="{2FA54961-7BC3-496E-BBF8-B3A005E56585}" dt="2021-03-09T12:25:34.861" v="1394" actId="12"/>
          <ac:spMkLst>
            <pc:docMk/>
            <pc:sldMk cId="4294539072" sldId="265"/>
            <ac:spMk id="3" creationId="{657443D4-5524-4E42-8F9A-D9EC6018A13A}"/>
          </ac:spMkLst>
        </pc:spChg>
        <pc:spChg chg="del">
          <ac:chgData name="Allen, Paul" userId="bfb8bcfa-ddba-4f9b-9478-2c672cca7370" providerId="ADAL" clId="{2FA54961-7BC3-496E-BBF8-B3A005E56585}" dt="2021-03-08T22:47:44.762" v="176" actId="22"/>
          <ac:spMkLst>
            <pc:docMk/>
            <pc:sldMk cId="4294539072" sldId="265"/>
            <ac:spMk id="4" creationId="{8D5C7DF6-A3C6-4EF1-BDFC-E02C6D8D0AF2}"/>
          </ac:spMkLst>
        </pc:spChg>
        <pc:spChg chg="add mod">
          <ac:chgData name="Allen, Paul" userId="bfb8bcfa-ddba-4f9b-9478-2c672cca7370" providerId="ADAL" clId="{2FA54961-7BC3-496E-BBF8-B3A005E56585}" dt="2021-03-09T12:30:22.243" v="1469" actId="14100"/>
          <ac:spMkLst>
            <pc:docMk/>
            <pc:sldMk cId="4294539072" sldId="265"/>
            <ac:spMk id="4" creationId="{91EC7DE1-2E9A-49C1-B7C4-1472F4FC56EB}"/>
          </ac:spMkLst>
        </pc:spChg>
        <pc:spChg chg="add mod">
          <ac:chgData name="Allen, Paul" userId="bfb8bcfa-ddba-4f9b-9478-2c672cca7370" providerId="ADAL" clId="{2FA54961-7BC3-496E-BBF8-B3A005E56585}" dt="2021-03-08T22:50:24.242" v="347" actId="14100"/>
          <ac:spMkLst>
            <pc:docMk/>
            <pc:sldMk cId="4294539072" sldId="265"/>
            <ac:spMk id="19" creationId="{C75ED2E9-CA59-438D-93CB-8FD845DFDEE0}"/>
          </ac:spMkLst>
        </pc:spChg>
        <pc:spChg chg="add mod">
          <ac:chgData name="Allen, Paul" userId="bfb8bcfa-ddba-4f9b-9478-2c672cca7370" providerId="ADAL" clId="{2FA54961-7BC3-496E-BBF8-B3A005E56585}" dt="2021-03-08T22:50:50.241" v="353" actId="1076"/>
          <ac:spMkLst>
            <pc:docMk/>
            <pc:sldMk cId="4294539072" sldId="265"/>
            <ac:spMk id="20" creationId="{006462F3-B8C6-4072-A16F-892269606A00}"/>
          </ac:spMkLst>
        </pc:spChg>
        <pc:spChg chg="add mod">
          <ac:chgData name="Allen, Paul" userId="bfb8bcfa-ddba-4f9b-9478-2c672cca7370" providerId="ADAL" clId="{2FA54961-7BC3-496E-BBF8-B3A005E56585}" dt="2021-03-08T22:51:24.102" v="358" actId="1076"/>
          <ac:spMkLst>
            <pc:docMk/>
            <pc:sldMk cId="4294539072" sldId="265"/>
            <ac:spMk id="21" creationId="{AE474D74-02FA-4189-8AD6-ED7E2366F635}"/>
          </ac:spMkLst>
        </pc:spChg>
        <pc:spChg chg="add mod">
          <ac:chgData name="Allen, Paul" userId="bfb8bcfa-ddba-4f9b-9478-2c672cca7370" providerId="ADAL" clId="{2FA54961-7BC3-496E-BBF8-B3A005E56585}" dt="2021-03-08T22:52:12.008" v="371" actId="1076"/>
          <ac:spMkLst>
            <pc:docMk/>
            <pc:sldMk cId="4294539072" sldId="265"/>
            <ac:spMk id="22" creationId="{A7A05AA2-CC90-4C71-9797-77D99F09E97F}"/>
          </ac:spMkLst>
        </pc:spChg>
        <pc:spChg chg="add mod">
          <ac:chgData name="Allen, Paul" userId="bfb8bcfa-ddba-4f9b-9478-2c672cca7370" providerId="ADAL" clId="{2FA54961-7BC3-496E-BBF8-B3A005E56585}" dt="2021-03-08T22:52:23.426" v="375" actId="14100"/>
          <ac:spMkLst>
            <pc:docMk/>
            <pc:sldMk cId="4294539072" sldId="265"/>
            <ac:spMk id="23" creationId="{A1F73AC6-D8B0-45A9-9198-FE8AE2C9D91A}"/>
          </ac:spMkLst>
        </pc:spChg>
        <pc:spChg chg="add mod">
          <ac:chgData name="Allen, Paul" userId="bfb8bcfa-ddba-4f9b-9478-2c672cca7370" providerId="ADAL" clId="{2FA54961-7BC3-496E-BBF8-B3A005E56585}" dt="2021-03-08T22:53:47.264" v="417" actId="14100"/>
          <ac:spMkLst>
            <pc:docMk/>
            <pc:sldMk cId="4294539072" sldId="265"/>
            <ac:spMk id="24" creationId="{4C78D2A4-ED3D-45D8-BB41-36EA47AFE44B}"/>
          </ac:spMkLst>
        </pc:spChg>
        <pc:picChg chg="add mod ord">
          <ac:chgData name="Allen, Paul" userId="bfb8bcfa-ddba-4f9b-9478-2c672cca7370" providerId="ADAL" clId="{2FA54961-7BC3-496E-BBF8-B3A005E56585}" dt="2021-03-08T22:47:44.762" v="176" actId="22"/>
          <ac:picMkLst>
            <pc:docMk/>
            <pc:sldMk cId="4294539072" sldId="265"/>
            <ac:picMk id="6" creationId="{5EA5D79C-93A4-48A6-AFC4-86E8571E3F98}"/>
          </ac:picMkLst>
        </pc:picChg>
        <pc:cxnChg chg="add">
          <ac:chgData name="Allen, Paul" userId="bfb8bcfa-ddba-4f9b-9478-2c672cca7370" providerId="ADAL" clId="{2FA54961-7BC3-496E-BBF8-B3A005E56585}" dt="2021-03-08T22:49:16.954" v="338" actId="11529"/>
          <ac:cxnSpMkLst>
            <pc:docMk/>
            <pc:sldMk cId="4294539072" sldId="265"/>
            <ac:cxnSpMk id="8" creationId="{631BFEF9-0319-41E6-85A4-690925D70BEB}"/>
          </ac:cxnSpMkLst>
        </pc:cxnChg>
        <pc:cxnChg chg="add">
          <ac:chgData name="Allen, Paul" userId="bfb8bcfa-ddba-4f9b-9478-2c672cca7370" providerId="ADAL" clId="{2FA54961-7BC3-496E-BBF8-B3A005E56585}" dt="2021-03-08T22:49:23.713" v="339" actId="11529"/>
          <ac:cxnSpMkLst>
            <pc:docMk/>
            <pc:sldMk cId="4294539072" sldId="265"/>
            <ac:cxnSpMk id="10" creationId="{8DE23FEF-B29D-4D76-9248-0B8772ECBAFC}"/>
          </ac:cxnSpMkLst>
        </pc:cxnChg>
        <pc:cxnChg chg="add">
          <ac:chgData name="Allen, Paul" userId="bfb8bcfa-ddba-4f9b-9478-2c672cca7370" providerId="ADAL" clId="{2FA54961-7BC3-496E-BBF8-B3A005E56585}" dt="2021-03-08T22:49:31.098" v="340" actId="11529"/>
          <ac:cxnSpMkLst>
            <pc:docMk/>
            <pc:sldMk cId="4294539072" sldId="265"/>
            <ac:cxnSpMk id="12" creationId="{2CF5817D-A563-483B-92DE-AE5EB41663F9}"/>
          </ac:cxnSpMkLst>
        </pc:cxnChg>
        <pc:cxnChg chg="add">
          <ac:chgData name="Allen, Paul" userId="bfb8bcfa-ddba-4f9b-9478-2c672cca7370" providerId="ADAL" clId="{2FA54961-7BC3-496E-BBF8-B3A005E56585}" dt="2021-03-08T22:49:38.202" v="341" actId="11529"/>
          <ac:cxnSpMkLst>
            <pc:docMk/>
            <pc:sldMk cId="4294539072" sldId="265"/>
            <ac:cxnSpMk id="14" creationId="{A8CA3F86-11B6-4930-8D02-5CC593E20967}"/>
          </ac:cxnSpMkLst>
        </pc:cxnChg>
        <pc:cxnChg chg="add">
          <ac:chgData name="Allen, Paul" userId="bfb8bcfa-ddba-4f9b-9478-2c672cca7370" providerId="ADAL" clId="{2FA54961-7BC3-496E-BBF8-B3A005E56585}" dt="2021-03-08T22:49:45.565" v="342" actId="11529"/>
          <ac:cxnSpMkLst>
            <pc:docMk/>
            <pc:sldMk cId="4294539072" sldId="265"/>
            <ac:cxnSpMk id="16" creationId="{F4BD6620-9EB0-4E16-9C21-65C83936D63B}"/>
          </ac:cxnSpMkLst>
        </pc:cxnChg>
        <pc:cxnChg chg="add">
          <ac:chgData name="Allen, Paul" userId="bfb8bcfa-ddba-4f9b-9478-2c672cca7370" providerId="ADAL" clId="{2FA54961-7BC3-496E-BBF8-B3A005E56585}" dt="2021-03-08T22:49:52.099" v="343" actId="11529"/>
          <ac:cxnSpMkLst>
            <pc:docMk/>
            <pc:sldMk cId="4294539072" sldId="265"/>
            <ac:cxnSpMk id="18" creationId="{1626D0CB-0DC5-46A7-83D9-D99B55E529F5}"/>
          </ac:cxnSpMkLst>
        </pc:cxnChg>
      </pc:sldChg>
      <pc:sldChg chg="addSp delSp modSp new mod modAnim">
        <pc:chgData name="Allen, Paul" userId="bfb8bcfa-ddba-4f9b-9478-2c672cca7370" providerId="ADAL" clId="{2FA54961-7BC3-496E-BBF8-B3A005E56585}" dt="2021-03-09T12:42:15.661" v="1617" actId="1076"/>
        <pc:sldMkLst>
          <pc:docMk/>
          <pc:sldMk cId="1807491411" sldId="266"/>
        </pc:sldMkLst>
        <pc:spChg chg="mod">
          <ac:chgData name="Allen, Paul" userId="bfb8bcfa-ddba-4f9b-9478-2c672cca7370" providerId="ADAL" clId="{2FA54961-7BC3-496E-BBF8-B3A005E56585}" dt="2021-03-09T02:49:14.751" v="721" actId="20577"/>
          <ac:spMkLst>
            <pc:docMk/>
            <pc:sldMk cId="1807491411" sldId="266"/>
            <ac:spMk id="2" creationId="{BFD23E75-B7F8-481B-A16B-3765E9557CCE}"/>
          </ac:spMkLst>
        </pc:spChg>
        <pc:spChg chg="mod">
          <ac:chgData name="Allen, Paul" userId="bfb8bcfa-ddba-4f9b-9478-2c672cca7370" providerId="ADAL" clId="{2FA54961-7BC3-496E-BBF8-B3A005E56585}" dt="2021-03-09T12:39:54.185" v="1609" actId="20577"/>
          <ac:spMkLst>
            <pc:docMk/>
            <pc:sldMk cId="1807491411" sldId="266"/>
            <ac:spMk id="3" creationId="{CBF52766-9736-4268-8628-F7B11A695A7C}"/>
          </ac:spMkLst>
        </pc:spChg>
        <pc:spChg chg="del">
          <ac:chgData name="Allen, Paul" userId="bfb8bcfa-ddba-4f9b-9478-2c672cca7370" providerId="ADAL" clId="{2FA54961-7BC3-496E-BBF8-B3A005E56585}" dt="2021-03-09T02:40:23.500" v="467" actId="22"/>
          <ac:spMkLst>
            <pc:docMk/>
            <pc:sldMk cId="1807491411" sldId="266"/>
            <ac:spMk id="4" creationId="{4280D0D6-0902-4FE6-B1DF-B30F6243B0A4}"/>
          </ac:spMkLst>
        </pc:spChg>
        <pc:spChg chg="add del mod">
          <ac:chgData name="Allen, Paul" userId="bfb8bcfa-ddba-4f9b-9478-2c672cca7370" providerId="ADAL" clId="{2FA54961-7BC3-496E-BBF8-B3A005E56585}" dt="2021-03-09T11:53:20.957" v="1185" actId="22"/>
          <ac:spMkLst>
            <pc:docMk/>
            <pc:sldMk cId="1807491411" sldId="266"/>
            <ac:spMk id="5" creationId="{E0C04CF4-B901-4090-BF23-A86EF44668EC}"/>
          </ac:spMkLst>
        </pc:spChg>
        <pc:spChg chg="add mod">
          <ac:chgData name="Allen, Paul" userId="bfb8bcfa-ddba-4f9b-9478-2c672cca7370" providerId="ADAL" clId="{2FA54961-7BC3-496E-BBF8-B3A005E56585}" dt="2021-03-09T12:42:15.661" v="1617" actId="1076"/>
          <ac:spMkLst>
            <pc:docMk/>
            <pc:sldMk cId="1807491411" sldId="266"/>
            <ac:spMk id="19" creationId="{245E06B5-EFEF-4020-9274-4E3DA8789E93}"/>
          </ac:spMkLst>
        </pc:spChg>
        <pc:spChg chg="add mod">
          <ac:chgData name="Allen, Paul" userId="bfb8bcfa-ddba-4f9b-9478-2c672cca7370" providerId="ADAL" clId="{2FA54961-7BC3-496E-BBF8-B3A005E56585}" dt="2021-03-09T11:55:14.705" v="1203" actId="1076"/>
          <ac:spMkLst>
            <pc:docMk/>
            <pc:sldMk cId="1807491411" sldId="266"/>
            <ac:spMk id="25" creationId="{84B3C06B-3E24-4DE6-B9ED-4C192E4CA5FC}"/>
          </ac:spMkLst>
        </pc:spChg>
        <pc:spChg chg="add mod">
          <ac:chgData name="Allen, Paul" userId="bfb8bcfa-ddba-4f9b-9478-2c672cca7370" providerId="ADAL" clId="{2FA54961-7BC3-496E-BBF8-B3A005E56585}" dt="2021-03-09T11:56:05.202" v="1212" actId="1076"/>
          <ac:spMkLst>
            <pc:docMk/>
            <pc:sldMk cId="1807491411" sldId="266"/>
            <ac:spMk id="29" creationId="{42BE43CD-26C0-4076-9C56-A036A5907213}"/>
          </ac:spMkLst>
        </pc:spChg>
        <pc:spChg chg="add mod">
          <ac:chgData name="Allen, Paul" userId="bfb8bcfa-ddba-4f9b-9478-2c672cca7370" providerId="ADAL" clId="{2FA54961-7BC3-496E-BBF8-B3A005E56585}" dt="2021-03-09T12:40:54.054" v="1615" actId="1076"/>
          <ac:spMkLst>
            <pc:docMk/>
            <pc:sldMk cId="1807491411" sldId="266"/>
            <ac:spMk id="32" creationId="{10F0724D-97D5-4097-9ED8-09ED5A248358}"/>
          </ac:spMkLst>
        </pc:spChg>
        <pc:spChg chg="add mod">
          <ac:chgData name="Allen, Paul" userId="bfb8bcfa-ddba-4f9b-9478-2c672cca7370" providerId="ADAL" clId="{2FA54961-7BC3-496E-BBF8-B3A005E56585}" dt="2021-03-09T12:35:26.455" v="1553" actId="1076"/>
          <ac:spMkLst>
            <pc:docMk/>
            <pc:sldMk cId="1807491411" sldId="266"/>
            <ac:spMk id="34" creationId="{758235DA-4354-4AAC-A526-9238FB82B1BD}"/>
          </ac:spMkLst>
        </pc:spChg>
        <pc:picChg chg="add del mod ord">
          <ac:chgData name="Allen, Paul" userId="bfb8bcfa-ddba-4f9b-9478-2c672cca7370" providerId="ADAL" clId="{2FA54961-7BC3-496E-BBF8-B3A005E56585}" dt="2021-03-09T11:53:18.751" v="1184" actId="478"/>
          <ac:picMkLst>
            <pc:docMk/>
            <pc:sldMk cId="1807491411" sldId="266"/>
            <ac:picMk id="6" creationId="{0E20A2BB-7146-4BB6-ADA0-B6746920950F}"/>
          </ac:picMkLst>
        </pc:picChg>
        <pc:picChg chg="add mod ord">
          <ac:chgData name="Allen, Paul" userId="bfb8bcfa-ddba-4f9b-9478-2c672cca7370" providerId="ADAL" clId="{2FA54961-7BC3-496E-BBF8-B3A005E56585}" dt="2021-03-09T11:53:37.671" v="1187" actId="14100"/>
          <ac:picMkLst>
            <pc:docMk/>
            <pc:sldMk cId="1807491411" sldId="266"/>
            <ac:picMk id="9" creationId="{82DBA6DE-DD75-4349-839B-FF79B2865827}"/>
          </ac:picMkLst>
        </pc:picChg>
        <pc:cxnChg chg="add del mod">
          <ac:chgData name="Allen, Paul" userId="bfb8bcfa-ddba-4f9b-9478-2c672cca7370" providerId="ADAL" clId="{2FA54961-7BC3-496E-BBF8-B3A005E56585}" dt="2021-03-09T11:55:26.837" v="1204" actId="478"/>
          <ac:cxnSpMkLst>
            <pc:docMk/>
            <pc:sldMk cId="1807491411" sldId="266"/>
            <ac:cxnSpMk id="8" creationId="{F4F2C4DD-E21D-4F28-BD0F-92B78DBDB8BC}"/>
          </ac:cxnSpMkLst>
        </pc:cxnChg>
        <pc:cxnChg chg="add del mod">
          <ac:chgData name="Allen, Paul" userId="bfb8bcfa-ddba-4f9b-9478-2c672cca7370" providerId="ADAL" clId="{2FA54961-7BC3-496E-BBF8-B3A005E56585}" dt="2021-03-09T11:54:28.139" v="1193" actId="478"/>
          <ac:cxnSpMkLst>
            <pc:docMk/>
            <pc:sldMk cId="1807491411" sldId="266"/>
            <ac:cxnSpMk id="10" creationId="{8939B26F-5E65-40DD-9B54-D8213965C710}"/>
          </ac:cxnSpMkLst>
        </pc:cxnChg>
        <pc:cxnChg chg="add mod">
          <ac:chgData name="Allen, Paul" userId="bfb8bcfa-ddba-4f9b-9478-2c672cca7370" providerId="ADAL" clId="{2FA54961-7BC3-496E-BBF8-B3A005E56585}" dt="2021-03-09T12:38:48.878" v="1574" actId="14100"/>
          <ac:cxnSpMkLst>
            <pc:docMk/>
            <pc:sldMk cId="1807491411" sldId="266"/>
            <ac:cxnSpMk id="12" creationId="{3B062CC8-8720-45C9-89C4-1BAB0F5AE5BC}"/>
          </ac:cxnSpMkLst>
        </pc:cxnChg>
        <pc:cxnChg chg="add mod">
          <ac:chgData name="Allen, Paul" userId="bfb8bcfa-ddba-4f9b-9478-2c672cca7370" providerId="ADAL" clId="{2FA54961-7BC3-496E-BBF8-B3A005E56585}" dt="2021-03-09T12:40:45.751" v="1614" actId="14100"/>
          <ac:cxnSpMkLst>
            <pc:docMk/>
            <pc:sldMk cId="1807491411" sldId="266"/>
            <ac:cxnSpMk id="14" creationId="{15B04F3E-6E94-4106-B297-8C5AA10B38DA}"/>
          </ac:cxnSpMkLst>
        </pc:cxnChg>
        <pc:cxnChg chg="add mod">
          <ac:chgData name="Allen, Paul" userId="bfb8bcfa-ddba-4f9b-9478-2c672cca7370" providerId="ADAL" clId="{2FA54961-7BC3-496E-BBF8-B3A005E56585}" dt="2021-03-09T12:40:39.244" v="1613" actId="14100"/>
          <ac:cxnSpMkLst>
            <pc:docMk/>
            <pc:sldMk cId="1807491411" sldId="266"/>
            <ac:cxnSpMk id="16" creationId="{36E93087-DF97-4B14-8A8D-5A60B7E9CB4B}"/>
          </ac:cxnSpMkLst>
        </pc:cxnChg>
        <pc:cxnChg chg="add del mod">
          <ac:chgData name="Allen, Paul" userId="bfb8bcfa-ddba-4f9b-9478-2c672cca7370" providerId="ADAL" clId="{2FA54961-7BC3-496E-BBF8-B3A005E56585}" dt="2021-03-09T12:16:02.026" v="1347" actId="478"/>
          <ac:cxnSpMkLst>
            <pc:docMk/>
            <pc:sldMk cId="1807491411" sldId="266"/>
            <ac:cxnSpMk id="21" creationId="{73C6D911-42DF-4120-AF2F-474A92508FF3}"/>
          </ac:cxnSpMkLst>
        </pc:cxnChg>
        <pc:cxnChg chg="add mod">
          <ac:chgData name="Allen, Paul" userId="bfb8bcfa-ddba-4f9b-9478-2c672cca7370" providerId="ADAL" clId="{2FA54961-7BC3-496E-BBF8-B3A005E56585}" dt="2021-03-09T12:40:28.506" v="1610" actId="14100"/>
          <ac:cxnSpMkLst>
            <pc:docMk/>
            <pc:sldMk cId="1807491411" sldId="266"/>
            <ac:cxnSpMk id="31" creationId="{74693047-4555-4CDA-882B-519B43015221}"/>
          </ac:cxnSpMkLst>
        </pc:cxnChg>
        <pc:cxnChg chg="add mod">
          <ac:chgData name="Allen, Paul" userId="bfb8bcfa-ddba-4f9b-9478-2c672cca7370" providerId="ADAL" clId="{2FA54961-7BC3-496E-BBF8-B3A005E56585}" dt="2021-03-09T12:40:31.926" v="1611" actId="14100"/>
          <ac:cxnSpMkLst>
            <pc:docMk/>
            <pc:sldMk cId="1807491411" sldId="266"/>
            <ac:cxnSpMk id="33" creationId="{35BD9745-E308-469D-AAC3-38C8C5140736}"/>
          </ac:cxnSpMkLst>
        </pc:cxnChg>
        <pc:cxnChg chg="add mod">
          <ac:chgData name="Allen, Paul" userId="bfb8bcfa-ddba-4f9b-9478-2c672cca7370" providerId="ADAL" clId="{2FA54961-7BC3-496E-BBF8-B3A005E56585}" dt="2021-03-09T12:40:34.949" v="1612" actId="14100"/>
          <ac:cxnSpMkLst>
            <pc:docMk/>
            <pc:sldMk cId="1807491411" sldId="266"/>
            <ac:cxnSpMk id="35" creationId="{C15C45C9-B2BA-4EF2-B70A-2A13DC432045}"/>
          </ac:cxnSpMkLst>
        </pc:cxnChg>
      </pc:sldChg>
      <pc:sldChg chg="addSp delSp modSp new mod modAnim">
        <pc:chgData name="Allen, Paul" userId="bfb8bcfa-ddba-4f9b-9478-2c672cca7370" providerId="ADAL" clId="{2FA54961-7BC3-496E-BBF8-B3A005E56585}" dt="2021-03-09T12:43:49.504" v="1647" actId="14100"/>
        <pc:sldMkLst>
          <pc:docMk/>
          <pc:sldMk cId="1517014432" sldId="267"/>
        </pc:sldMkLst>
        <pc:spChg chg="mod">
          <ac:chgData name="Allen, Paul" userId="bfb8bcfa-ddba-4f9b-9478-2c672cca7370" providerId="ADAL" clId="{2FA54961-7BC3-496E-BBF8-B3A005E56585}" dt="2021-03-09T02:49:31.928" v="723"/>
          <ac:spMkLst>
            <pc:docMk/>
            <pc:sldMk cId="1517014432" sldId="267"/>
            <ac:spMk id="2" creationId="{8AD5C790-7BBF-408A-A6B8-F19761C5A3F1}"/>
          </ac:spMkLst>
        </pc:spChg>
        <pc:spChg chg="mod">
          <ac:chgData name="Allen, Paul" userId="bfb8bcfa-ddba-4f9b-9478-2c672cca7370" providerId="ADAL" clId="{2FA54961-7BC3-496E-BBF8-B3A005E56585}" dt="2021-03-09T12:43:39.871" v="1646" actId="20577"/>
          <ac:spMkLst>
            <pc:docMk/>
            <pc:sldMk cId="1517014432" sldId="267"/>
            <ac:spMk id="3" creationId="{0AE919F5-2DC6-4427-BB0C-9FCE4AA486DE}"/>
          </ac:spMkLst>
        </pc:spChg>
        <pc:spChg chg="del">
          <ac:chgData name="Allen, Paul" userId="bfb8bcfa-ddba-4f9b-9478-2c672cca7370" providerId="ADAL" clId="{2FA54961-7BC3-496E-BBF8-B3A005E56585}" dt="2021-03-09T02:48:34.499" v="713" actId="22"/>
          <ac:spMkLst>
            <pc:docMk/>
            <pc:sldMk cId="1517014432" sldId="267"/>
            <ac:spMk id="4" creationId="{09DC3F74-A985-4136-9B33-5634E64D1E24}"/>
          </ac:spMkLst>
        </pc:spChg>
        <pc:spChg chg="add del mod">
          <ac:chgData name="Allen, Paul" userId="bfb8bcfa-ddba-4f9b-9478-2c672cca7370" providerId="ADAL" clId="{2FA54961-7BC3-496E-BBF8-B3A005E56585}" dt="2021-03-09T11:57:23.158" v="1215" actId="22"/>
          <ac:spMkLst>
            <pc:docMk/>
            <pc:sldMk cId="1517014432" sldId="267"/>
            <ac:spMk id="5" creationId="{C99B0A3C-AB60-4425-9748-7DCB66F1D4B4}"/>
          </ac:spMkLst>
        </pc:spChg>
        <pc:picChg chg="add del mod ord">
          <ac:chgData name="Allen, Paul" userId="bfb8bcfa-ddba-4f9b-9478-2c672cca7370" providerId="ADAL" clId="{2FA54961-7BC3-496E-BBF8-B3A005E56585}" dt="2021-03-09T11:57:20.987" v="1214" actId="478"/>
          <ac:picMkLst>
            <pc:docMk/>
            <pc:sldMk cId="1517014432" sldId="267"/>
            <ac:picMk id="6" creationId="{8F2D2293-63F5-4C0F-91A2-B680B6D3E204}"/>
          </ac:picMkLst>
        </pc:picChg>
        <pc:picChg chg="add mod ord">
          <ac:chgData name="Allen, Paul" userId="bfb8bcfa-ddba-4f9b-9478-2c672cca7370" providerId="ADAL" clId="{2FA54961-7BC3-496E-BBF8-B3A005E56585}" dt="2021-03-09T11:58:22.853" v="1219" actId="1076"/>
          <ac:picMkLst>
            <pc:docMk/>
            <pc:sldMk cId="1517014432" sldId="267"/>
            <ac:picMk id="8" creationId="{29003624-B861-4C8A-8200-EC066FF689F4}"/>
          </ac:picMkLst>
        </pc:picChg>
        <pc:cxnChg chg="add mod">
          <ac:chgData name="Allen, Paul" userId="bfb8bcfa-ddba-4f9b-9478-2c672cca7370" providerId="ADAL" clId="{2FA54961-7BC3-496E-BBF8-B3A005E56585}" dt="2021-03-09T12:19:53.261" v="1365" actId="14100"/>
          <ac:cxnSpMkLst>
            <pc:docMk/>
            <pc:sldMk cId="1517014432" sldId="267"/>
            <ac:cxnSpMk id="10" creationId="{8A14B396-4BF1-4BB5-84DE-2A4FB716172E}"/>
          </ac:cxnSpMkLst>
        </pc:cxnChg>
        <pc:cxnChg chg="add mod">
          <ac:chgData name="Allen, Paul" userId="bfb8bcfa-ddba-4f9b-9478-2c672cca7370" providerId="ADAL" clId="{2FA54961-7BC3-496E-BBF8-B3A005E56585}" dt="2021-03-09T12:19:57.015" v="1366" actId="14100"/>
          <ac:cxnSpMkLst>
            <pc:docMk/>
            <pc:sldMk cId="1517014432" sldId="267"/>
            <ac:cxnSpMk id="12" creationId="{57FCD44F-B5C5-4DF7-8779-04E90100A734}"/>
          </ac:cxnSpMkLst>
        </pc:cxnChg>
        <pc:cxnChg chg="add mod">
          <ac:chgData name="Allen, Paul" userId="bfb8bcfa-ddba-4f9b-9478-2c672cca7370" providerId="ADAL" clId="{2FA54961-7BC3-496E-BBF8-B3A005E56585}" dt="2021-03-09T11:59:48.319" v="1246" actId="14100"/>
          <ac:cxnSpMkLst>
            <pc:docMk/>
            <pc:sldMk cId="1517014432" sldId="267"/>
            <ac:cxnSpMk id="16" creationId="{D896246F-18DB-45D7-8EE9-B327F716824E}"/>
          </ac:cxnSpMkLst>
        </pc:cxnChg>
        <pc:cxnChg chg="add">
          <ac:chgData name="Allen, Paul" userId="bfb8bcfa-ddba-4f9b-9478-2c672cca7370" providerId="ADAL" clId="{2FA54961-7BC3-496E-BBF8-B3A005E56585}" dt="2021-03-09T11:58:56.778" v="1225" actId="11529"/>
          <ac:cxnSpMkLst>
            <pc:docMk/>
            <pc:sldMk cId="1517014432" sldId="267"/>
            <ac:cxnSpMk id="18" creationId="{008A9E31-2925-4124-8A5A-93E1080213D4}"/>
          </ac:cxnSpMkLst>
        </pc:cxnChg>
        <pc:cxnChg chg="add mod">
          <ac:chgData name="Allen, Paul" userId="bfb8bcfa-ddba-4f9b-9478-2c672cca7370" providerId="ADAL" clId="{2FA54961-7BC3-496E-BBF8-B3A005E56585}" dt="2021-03-09T12:43:08.546" v="1629" actId="14100"/>
          <ac:cxnSpMkLst>
            <pc:docMk/>
            <pc:sldMk cId="1517014432" sldId="267"/>
            <ac:cxnSpMk id="20" creationId="{E7FF22B4-D6F7-4C89-8B1F-D6E12E227E0C}"/>
          </ac:cxnSpMkLst>
        </pc:cxnChg>
        <pc:cxnChg chg="add mod">
          <ac:chgData name="Allen, Paul" userId="bfb8bcfa-ddba-4f9b-9478-2c672cca7370" providerId="ADAL" clId="{2FA54961-7BC3-496E-BBF8-B3A005E56585}" dt="2021-03-09T12:43:49.504" v="1647" actId="14100"/>
          <ac:cxnSpMkLst>
            <pc:docMk/>
            <pc:sldMk cId="1517014432" sldId="267"/>
            <ac:cxnSpMk id="22" creationId="{6A8389EE-F62D-48FB-A60D-B18C0331A2C1}"/>
          </ac:cxnSpMkLst>
        </pc:cxnChg>
      </pc:sldChg>
      <pc:sldChg chg="addSp delSp modSp new mod modAnim">
        <pc:chgData name="Allen, Paul" userId="bfb8bcfa-ddba-4f9b-9478-2c672cca7370" providerId="ADAL" clId="{2FA54961-7BC3-496E-BBF8-B3A005E56585}" dt="2021-03-09T12:26:24.245" v="1399" actId="12"/>
        <pc:sldMkLst>
          <pc:docMk/>
          <pc:sldMk cId="2303936073" sldId="268"/>
        </pc:sldMkLst>
        <pc:spChg chg="mod">
          <ac:chgData name="Allen, Paul" userId="bfb8bcfa-ddba-4f9b-9478-2c672cca7370" providerId="ADAL" clId="{2FA54961-7BC3-496E-BBF8-B3A005E56585}" dt="2021-03-09T02:54:58.107" v="926" actId="20577"/>
          <ac:spMkLst>
            <pc:docMk/>
            <pc:sldMk cId="2303936073" sldId="268"/>
            <ac:spMk id="2" creationId="{5CBC6B71-AD17-492D-A8A8-E9B6BE334FE0}"/>
          </ac:spMkLst>
        </pc:spChg>
        <pc:spChg chg="mod">
          <ac:chgData name="Allen, Paul" userId="bfb8bcfa-ddba-4f9b-9478-2c672cca7370" providerId="ADAL" clId="{2FA54961-7BC3-496E-BBF8-B3A005E56585}" dt="2021-03-09T12:26:24.245" v="1399" actId="12"/>
          <ac:spMkLst>
            <pc:docMk/>
            <pc:sldMk cId="2303936073" sldId="268"/>
            <ac:spMk id="3" creationId="{6C67C5E0-4258-4B1E-8C39-D2F797DFB887}"/>
          </ac:spMkLst>
        </pc:spChg>
        <pc:spChg chg="del">
          <ac:chgData name="Allen, Paul" userId="bfb8bcfa-ddba-4f9b-9478-2c672cca7370" providerId="ADAL" clId="{2FA54961-7BC3-496E-BBF8-B3A005E56585}" dt="2021-03-09T02:55:01.048" v="927" actId="22"/>
          <ac:spMkLst>
            <pc:docMk/>
            <pc:sldMk cId="2303936073" sldId="268"/>
            <ac:spMk id="4" creationId="{F0D25B94-CAF9-41D6-A927-9E8E843E4CF3}"/>
          </ac:spMkLst>
        </pc:spChg>
        <pc:spChg chg="add del mod">
          <ac:chgData name="Allen, Paul" userId="bfb8bcfa-ddba-4f9b-9478-2c672cca7370" providerId="ADAL" clId="{2FA54961-7BC3-496E-BBF8-B3A005E56585}" dt="2021-03-09T12:01:31.436" v="1250" actId="22"/>
          <ac:spMkLst>
            <pc:docMk/>
            <pc:sldMk cId="2303936073" sldId="268"/>
            <ac:spMk id="5" creationId="{8FA4F48E-385D-41BD-89D5-6EE042AFEC5C}"/>
          </ac:spMkLst>
        </pc:spChg>
        <pc:spChg chg="add mod">
          <ac:chgData name="Allen, Paul" userId="bfb8bcfa-ddba-4f9b-9478-2c672cca7370" providerId="ADAL" clId="{2FA54961-7BC3-496E-BBF8-B3A005E56585}" dt="2021-03-09T12:02:03.804" v="1268" actId="1076"/>
          <ac:spMkLst>
            <pc:docMk/>
            <pc:sldMk cId="2303936073" sldId="268"/>
            <ac:spMk id="7" creationId="{CFBAD671-4F6F-4882-9EBC-4898CA12CF8C}"/>
          </ac:spMkLst>
        </pc:spChg>
        <pc:spChg chg="add mod">
          <ac:chgData name="Allen, Paul" userId="bfb8bcfa-ddba-4f9b-9478-2c672cca7370" providerId="ADAL" clId="{2FA54961-7BC3-496E-BBF8-B3A005E56585}" dt="2021-03-09T12:01:52.812" v="1266" actId="1038"/>
          <ac:spMkLst>
            <pc:docMk/>
            <pc:sldMk cId="2303936073" sldId="268"/>
            <ac:spMk id="8" creationId="{E46EB980-5F40-456E-A3E1-E82F709B8D2B}"/>
          </ac:spMkLst>
        </pc:spChg>
        <pc:spChg chg="add mod">
          <ac:chgData name="Allen, Paul" userId="bfb8bcfa-ddba-4f9b-9478-2c672cca7370" providerId="ADAL" clId="{2FA54961-7BC3-496E-BBF8-B3A005E56585}" dt="2021-03-09T12:01:52.812" v="1266" actId="1038"/>
          <ac:spMkLst>
            <pc:docMk/>
            <pc:sldMk cId="2303936073" sldId="268"/>
            <ac:spMk id="9" creationId="{ED9FDFC7-80E3-4861-9E55-94C5662D0650}"/>
          </ac:spMkLst>
        </pc:spChg>
        <pc:spChg chg="add mod">
          <ac:chgData name="Allen, Paul" userId="bfb8bcfa-ddba-4f9b-9478-2c672cca7370" providerId="ADAL" clId="{2FA54961-7BC3-496E-BBF8-B3A005E56585}" dt="2021-03-09T12:03:42.551" v="1281" actId="693"/>
          <ac:spMkLst>
            <pc:docMk/>
            <pc:sldMk cId="2303936073" sldId="268"/>
            <ac:spMk id="10" creationId="{F173ADDA-22BF-4909-93C1-D057C20B8216}"/>
          </ac:spMkLst>
        </pc:spChg>
        <pc:picChg chg="add del mod ord">
          <ac:chgData name="Allen, Paul" userId="bfb8bcfa-ddba-4f9b-9478-2c672cca7370" providerId="ADAL" clId="{2FA54961-7BC3-496E-BBF8-B3A005E56585}" dt="2021-03-09T12:01:29.183" v="1249" actId="478"/>
          <ac:picMkLst>
            <pc:docMk/>
            <pc:sldMk cId="2303936073" sldId="268"/>
            <ac:picMk id="6" creationId="{272EEA68-643D-4732-A504-6C12B3469D30}"/>
          </ac:picMkLst>
        </pc:picChg>
        <pc:picChg chg="add mod ord">
          <ac:chgData name="Allen, Paul" userId="bfb8bcfa-ddba-4f9b-9478-2c672cca7370" providerId="ADAL" clId="{2FA54961-7BC3-496E-BBF8-B3A005E56585}" dt="2021-03-09T12:02:00.215" v="1267" actId="14100"/>
          <ac:picMkLst>
            <pc:docMk/>
            <pc:sldMk cId="2303936073" sldId="268"/>
            <ac:picMk id="13" creationId="{7E195C51-22A5-43E3-895F-D6857D5C35FF}"/>
          </ac:picMkLst>
        </pc:picChg>
        <pc:cxnChg chg="add mod">
          <ac:chgData name="Allen, Paul" userId="bfb8bcfa-ddba-4f9b-9478-2c672cca7370" providerId="ADAL" clId="{2FA54961-7BC3-496E-BBF8-B3A005E56585}" dt="2021-03-09T12:22:09.203" v="1379" actId="14100"/>
          <ac:cxnSpMkLst>
            <pc:docMk/>
            <pc:sldMk cId="2303936073" sldId="268"/>
            <ac:cxnSpMk id="12" creationId="{D2599DDF-B783-4923-BF7B-B4E36DE55286}"/>
          </ac:cxnSpMkLst>
        </pc:cxnChg>
        <pc:cxnChg chg="add mod">
          <ac:chgData name="Allen, Paul" userId="bfb8bcfa-ddba-4f9b-9478-2c672cca7370" providerId="ADAL" clId="{2FA54961-7BC3-496E-BBF8-B3A005E56585}" dt="2021-03-09T12:01:52.812" v="1266" actId="1038"/>
          <ac:cxnSpMkLst>
            <pc:docMk/>
            <pc:sldMk cId="2303936073" sldId="268"/>
            <ac:cxnSpMk id="15" creationId="{5C539CA2-1B7E-41AF-9B7B-678334E5BA22}"/>
          </ac:cxnSpMkLst>
        </pc:cxnChg>
        <pc:cxnChg chg="add mod">
          <ac:chgData name="Allen, Paul" userId="bfb8bcfa-ddba-4f9b-9478-2c672cca7370" providerId="ADAL" clId="{2FA54961-7BC3-496E-BBF8-B3A005E56585}" dt="2021-03-09T12:23:22.794" v="1385" actId="14100"/>
          <ac:cxnSpMkLst>
            <pc:docMk/>
            <pc:sldMk cId="2303936073" sldId="268"/>
            <ac:cxnSpMk id="17" creationId="{AD5C9CE1-DAC5-4E03-8C78-E54C19FC879B}"/>
          </ac:cxnSpMkLst>
        </pc:cxnChg>
      </pc:sldChg>
    </pc:docChg>
  </pc:docChgLst>
  <pc:docChgLst>
    <pc:chgData name="Allen, Paul" userId="S::pallen@fgcu.edu::bfb8bcfa-ddba-4f9b-9478-2c672cca7370" providerId="AD" clId="Web-{CB80E02A-B00A-468A-B299-C7918111E04B}"/>
    <pc:docChg chg="modSld">
      <pc:chgData name="Allen, Paul" userId="S::pallen@fgcu.edu::bfb8bcfa-ddba-4f9b-9478-2c672cca7370" providerId="AD" clId="Web-{CB80E02A-B00A-468A-B299-C7918111E04B}" dt="2021-03-09T11:42:59.536" v="0" actId="20577"/>
      <pc:docMkLst>
        <pc:docMk/>
      </pc:docMkLst>
      <pc:sldChg chg="modSp">
        <pc:chgData name="Allen, Paul" userId="S::pallen@fgcu.edu::bfb8bcfa-ddba-4f9b-9478-2c672cca7370" providerId="AD" clId="Web-{CB80E02A-B00A-468A-B299-C7918111E04B}" dt="2021-03-09T11:42:59.536" v="0" actId="20577"/>
        <pc:sldMkLst>
          <pc:docMk/>
          <pc:sldMk cId="3324181474" sldId="256"/>
        </pc:sldMkLst>
        <pc:spChg chg="mod">
          <ac:chgData name="Allen, Paul" userId="S::pallen@fgcu.edu::bfb8bcfa-ddba-4f9b-9478-2c672cca7370" providerId="AD" clId="Web-{CB80E02A-B00A-468A-B299-C7918111E04B}" dt="2021-03-09T11:42:59.536" v="0" actId="20577"/>
          <ac:spMkLst>
            <pc:docMk/>
            <pc:sldMk cId="3324181474" sldId="256"/>
            <ac:spMk id="3" creationId="{65DD05D4-81A7-4672-AD10-6C73F6F077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6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9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0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81A416-AD4A-476F-90E1-E2EEBACAD302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9BEE71-69C5-4526-B909-A85045D2BB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1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FEDA-EEDC-4615-815D-DE4C3DB87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en-US" sz="6600"/>
              <a:t>Modular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D05D4-81A7-4672-AD10-6C73F6F07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Developing User 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F7132-C50C-495A-8510-48A11B1A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56523"/>
            <a:ext cx="6912217" cy="48212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18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1D78-C8F1-4C80-AAD0-DFDAE2C6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modular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1EB7-13E6-45CC-B615-198D1936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down problem statement to individual sub-programs</a:t>
            </a:r>
          </a:p>
          <a:p>
            <a:r>
              <a:rPr lang="en-US" dirty="0"/>
              <a:t>Functions hide implementation details</a:t>
            </a:r>
          </a:p>
          <a:p>
            <a:r>
              <a:rPr lang="en-US" dirty="0"/>
              <a:t>Define functions that are functionally-cohesive (single operation)</a:t>
            </a:r>
          </a:p>
          <a:p>
            <a:r>
              <a:rPr lang="en-US" dirty="0"/>
              <a:t>Define parameters that provide for function reuse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0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572E-D0FE-4F1D-A532-8E9DE6DC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F50C-7AF3-4B33-8667-46187865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declaration (prototype)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type identifier (parameter-list);</a:t>
            </a:r>
          </a:p>
          <a:p>
            <a:r>
              <a:rPr lang="en-US" dirty="0"/>
              <a:t>Function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type identifier (parameter-list)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body-statements;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return-statement;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/>
              <a:t>Function call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</a:rPr>
              <a:t>variable </a:t>
            </a:r>
            <a:r>
              <a:rPr lang="en-US" sz="1600" dirty="0">
                <a:latin typeface="Consolas" panose="020B0609020204030204" pitchFamily="49" charset="0"/>
              </a:rPr>
              <a:t>=] identifier(</a:t>
            </a:r>
            <a:r>
              <a:rPr lang="en-US" sz="1600" i="1" dirty="0">
                <a:latin typeface="Consolas" panose="020B0609020204030204" pitchFamily="49" charset="0"/>
              </a:rPr>
              <a:t>values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609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5AEB-94AC-44D4-BE99-B894E220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Auto Loan Program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6C8B87-7815-4BC8-AE4F-CA94A3D05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header comment block</a:t>
            </a:r>
          </a:p>
          <a:p>
            <a:pPr marL="0" indent="0">
              <a:buNone/>
            </a:pPr>
            <a:r>
              <a:rPr lang="en-US" dirty="0"/>
              <a:t>Includes</a:t>
            </a:r>
          </a:p>
          <a:p>
            <a:pPr marL="0" indent="0">
              <a:buNone/>
            </a:pPr>
            <a:r>
              <a:rPr lang="en-US" dirty="0"/>
              <a:t>Global constants</a:t>
            </a:r>
          </a:p>
          <a:p>
            <a:pPr marL="0" indent="0">
              <a:buNone/>
            </a:pPr>
            <a:r>
              <a:rPr lang="en-US" dirty="0"/>
              <a:t>Gather input</a:t>
            </a:r>
          </a:p>
          <a:p>
            <a:pPr marL="0" indent="0">
              <a:buNone/>
            </a:pPr>
            <a:r>
              <a:rPr lang="en-US" dirty="0"/>
              <a:t>Calculate values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F4B5DD-F33C-4031-8E11-17484E161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5438" y="1846263"/>
            <a:ext cx="4022725" cy="4022725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970862-2F56-4C7B-AA6E-DD6E80B74911}"/>
              </a:ext>
            </a:extLst>
          </p:cNvPr>
          <p:cNvCxnSpPr>
            <a:cxnSpLocks/>
          </p:cNvCxnSpPr>
          <p:nvPr/>
        </p:nvCxnSpPr>
        <p:spPr>
          <a:xfrm>
            <a:off x="4384110" y="2079321"/>
            <a:ext cx="229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D09E82-FF41-493C-B5D9-FE133D7800A6}"/>
              </a:ext>
            </a:extLst>
          </p:cNvPr>
          <p:cNvCxnSpPr/>
          <p:nvPr/>
        </p:nvCxnSpPr>
        <p:spPr>
          <a:xfrm>
            <a:off x="2270927" y="2491991"/>
            <a:ext cx="4404511" cy="11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2BD03-CF3D-465F-9371-E20288366A44}"/>
              </a:ext>
            </a:extLst>
          </p:cNvPr>
          <p:cNvCxnSpPr/>
          <p:nvPr/>
        </p:nvCxnSpPr>
        <p:spPr>
          <a:xfrm>
            <a:off x="3034602" y="2954215"/>
            <a:ext cx="3466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DA0382-B297-4ECB-96BA-0EC7894F55F4}"/>
              </a:ext>
            </a:extLst>
          </p:cNvPr>
          <p:cNvCxnSpPr/>
          <p:nvPr/>
        </p:nvCxnSpPr>
        <p:spPr>
          <a:xfrm>
            <a:off x="2682910" y="3429000"/>
            <a:ext cx="3758083" cy="49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C91CAE-4E2B-4B9F-A319-41AA0F65A47A}"/>
              </a:ext>
            </a:extLst>
          </p:cNvPr>
          <p:cNvCxnSpPr/>
          <p:nvPr/>
        </p:nvCxnSpPr>
        <p:spPr>
          <a:xfrm>
            <a:off x="3114989" y="3979147"/>
            <a:ext cx="3315956" cy="121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BB9C-CC1F-443B-8ED4-5EC6665E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Loan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43D4-5524-4E42-8F9A-D9EC6018A1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Configure outputs</a:t>
            </a:r>
          </a:p>
          <a:p>
            <a:pPr marL="0" indent="0">
              <a:buNone/>
            </a:pPr>
            <a:r>
              <a:rPr lang="en-US" dirty="0"/>
              <a:t>Create space</a:t>
            </a:r>
          </a:p>
          <a:p>
            <a:pPr marL="0" indent="0">
              <a:buNone/>
            </a:pPr>
            <a:r>
              <a:rPr lang="en-US" dirty="0"/>
              <a:t>Output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Assign label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 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Update label with 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label and value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A5D79C-93A4-48A6-AFC4-86E8571E3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288" y="1846263"/>
            <a:ext cx="3827024" cy="402272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1BFEF9-0319-41E6-85A4-690925D70BEB}"/>
              </a:ext>
            </a:extLst>
          </p:cNvPr>
          <p:cNvCxnSpPr/>
          <p:nvPr/>
        </p:nvCxnSpPr>
        <p:spPr>
          <a:xfrm>
            <a:off x="3169085" y="2029216"/>
            <a:ext cx="3482236" cy="2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23FEF-B29D-4D76-9248-0B8772ECBAFC}"/>
              </a:ext>
            </a:extLst>
          </p:cNvPr>
          <p:cNvCxnSpPr/>
          <p:nvPr/>
        </p:nvCxnSpPr>
        <p:spPr>
          <a:xfrm>
            <a:off x="2723103" y="2491991"/>
            <a:ext cx="395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F5817D-A563-483B-92DE-AE5EB41663F9}"/>
              </a:ext>
            </a:extLst>
          </p:cNvPr>
          <p:cNvCxnSpPr/>
          <p:nvPr/>
        </p:nvCxnSpPr>
        <p:spPr>
          <a:xfrm flipV="1">
            <a:off x="2803490" y="2863780"/>
            <a:ext cx="3969798" cy="37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CA3F86-11B6-4930-8D02-5CC593E20967}"/>
              </a:ext>
            </a:extLst>
          </p:cNvPr>
          <p:cNvCxnSpPr/>
          <p:nvPr/>
        </p:nvCxnSpPr>
        <p:spPr>
          <a:xfrm flipV="1">
            <a:off x="3169085" y="2964264"/>
            <a:ext cx="3604203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BD6620-9EB0-4E16-9C21-65C83936D63B}"/>
              </a:ext>
            </a:extLst>
          </p:cNvPr>
          <p:cNvCxnSpPr/>
          <p:nvPr/>
        </p:nvCxnSpPr>
        <p:spPr>
          <a:xfrm flipV="1">
            <a:off x="3888712" y="3064747"/>
            <a:ext cx="2884576" cy="82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26D0CB-0DC5-46A7-83D9-D99B55E529F5}"/>
              </a:ext>
            </a:extLst>
          </p:cNvPr>
          <p:cNvCxnSpPr/>
          <p:nvPr/>
        </p:nvCxnSpPr>
        <p:spPr>
          <a:xfrm flipV="1">
            <a:off x="3727938" y="3155182"/>
            <a:ext cx="3045350" cy="105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75ED2E9-CA59-438D-93CB-8FD845DFDEE0}"/>
              </a:ext>
            </a:extLst>
          </p:cNvPr>
          <p:cNvSpPr/>
          <p:nvPr/>
        </p:nvSpPr>
        <p:spPr>
          <a:xfrm rot="20846426">
            <a:off x="5141777" y="3582152"/>
            <a:ext cx="1548371" cy="9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6462F3-B8C6-4072-A16F-892269606A00}"/>
              </a:ext>
            </a:extLst>
          </p:cNvPr>
          <p:cNvSpPr/>
          <p:nvPr/>
        </p:nvSpPr>
        <p:spPr>
          <a:xfrm>
            <a:off x="5163933" y="3897911"/>
            <a:ext cx="1548371" cy="9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E474D74-02FA-4189-8AD6-ED7E2366F635}"/>
              </a:ext>
            </a:extLst>
          </p:cNvPr>
          <p:cNvSpPr/>
          <p:nvPr/>
        </p:nvSpPr>
        <p:spPr>
          <a:xfrm rot="486464">
            <a:off x="5141776" y="4150766"/>
            <a:ext cx="1548371" cy="9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7A05AA2-CC90-4C71-9797-77D99F09E97F}"/>
              </a:ext>
            </a:extLst>
          </p:cNvPr>
          <p:cNvSpPr/>
          <p:nvPr/>
        </p:nvSpPr>
        <p:spPr>
          <a:xfrm rot="1319814">
            <a:off x="5098540" y="4699499"/>
            <a:ext cx="1616404" cy="123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F73AC6-D8B0-45A9-9198-FE8AE2C9D91A}"/>
              </a:ext>
            </a:extLst>
          </p:cNvPr>
          <p:cNvSpPr/>
          <p:nvPr/>
        </p:nvSpPr>
        <p:spPr>
          <a:xfrm rot="1894691">
            <a:off x="4927591" y="5040341"/>
            <a:ext cx="1817239" cy="12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4C78D2A4-ED3D-45D8-BB41-36EA47AFE44B}"/>
              </a:ext>
            </a:extLst>
          </p:cNvPr>
          <p:cNvSpPr/>
          <p:nvPr/>
        </p:nvSpPr>
        <p:spPr>
          <a:xfrm flipH="1">
            <a:off x="1130668" y="5052651"/>
            <a:ext cx="1933139" cy="562701"/>
          </a:xfrm>
          <a:prstGeom prst="borderCallout1">
            <a:avLst>
              <a:gd name="adj1" fmla="val 18750"/>
              <a:gd name="adj2" fmla="val -8333"/>
              <a:gd name="adj3" fmla="val -118755"/>
              <a:gd name="adj4" fmla="val -97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Repeated code</a:t>
            </a:r>
          </a:p>
          <a:p>
            <a:pPr algn="ctr"/>
            <a:r>
              <a:rPr lang="en-US" dirty="0"/>
              <a:t>Try to modularize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C7DE1-2E9A-49C1-B7C4-1472F4FC56EB}"/>
              </a:ext>
            </a:extLst>
          </p:cNvPr>
          <p:cNvSpPr/>
          <p:nvPr/>
        </p:nvSpPr>
        <p:spPr>
          <a:xfrm>
            <a:off x="3727938" y="5312494"/>
            <a:ext cx="1690775" cy="6882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different in each one?</a:t>
            </a:r>
          </a:p>
        </p:txBody>
      </p:sp>
    </p:spTree>
    <p:extLst>
      <p:ext uri="{BB962C8B-B14F-4D97-AF65-F5344CB8AC3E}">
        <p14:creationId xmlns:p14="http://schemas.microsoft.com/office/powerpoint/2010/main" val="42945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DBA6DE-DD75-4349-839B-FF79B28658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8606" y="1846263"/>
            <a:ext cx="4574308" cy="4022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23E75-B7F8-481B-A16B-3765E95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Get Spaces to Right Justify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2766-9736-4268-8628-F7B11A695A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Define functions </a:t>
            </a:r>
            <a:r>
              <a:rPr lang="en-US" u="sng" dirty="0"/>
              <a:t>below main()</a:t>
            </a:r>
          </a:p>
          <a:p>
            <a:pPr marL="0" indent="0">
              <a:buNone/>
            </a:pPr>
            <a:r>
              <a:rPr lang="en-US" dirty="0"/>
              <a:t>Function header comment block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 descriptions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type  &amp; description</a:t>
            </a:r>
          </a:p>
          <a:p>
            <a:pPr marL="0" indent="0">
              <a:buNone/>
            </a:pPr>
            <a:r>
              <a:rPr lang="en-US" dirty="0"/>
              <a:t>Function definition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type (may be void)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 definitions</a:t>
            </a:r>
          </a:p>
          <a:p>
            <a:pPr marL="0" indent="0">
              <a:buNone/>
            </a:pPr>
            <a:r>
              <a:rPr lang="en-US" dirty="0"/>
              <a:t>Function body</a:t>
            </a:r>
          </a:p>
          <a:p>
            <a:pPr marL="0" indent="0">
              <a:buNone/>
            </a:pPr>
            <a:r>
              <a:rPr lang="en-US" dirty="0"/>
              <a:t>Function return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required if void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062CC8-8720-45C9-89C4-1BAB0F5AE5BC}"/>
              </a:ext>
            </a:extLst>
          </p:cNvPr>
          <p:cNvCxnSpPr>
            <a:cxnSpLocks/>
          </p:cNvCxnSpPr>
          <p:nvPr/>
        </p:nvCxnSpPr>
        <p:spPr>
          <a:xfrm flipV="1">
            <a:off x="3966693" y="3084884"/>
            <a:ext cx="2521674" cy="83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B04F3E-6E94-4106-B297-8C5AA10B38DA}"/>
              </a:ext>
            </a:extLst>
          </p:cNvPr>
          <p:cNvCxnSpPr>
            <a:cxnSpLocks/>
          </p:cNvCxnSpPr>
          <p:nvPr/>
        </p:nvCxnSpPr>
        <p:spPr>
          <a:xfrm flipV="1">
            <a:off x="3786389" y="3076465"/>
            <a:ext cx="4199250" cy="134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93087-DF97-4B14-8A8D-5A60B7E9CB4B}"/>
              </a:ext>
            </a:extLst>
          </p:cNvPr>
          <p:cNvCxnSpPr>
            <a:cxnSpLocks/>
          </p:cNvCxnSpPr>
          <p:nvPr/>
        </p:nvCxnSpPr>
        <p:spPr>
          <a:xfrm flipV="1">
            <a:off x="3786389" y="3084884"/>
            <a:ext cx="3428327" cy="107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5E06B5-EFEF-4020-9274-4E3DA8789E93}"/>
              </a:ext>
            </a:extLst>
          </p:cNvPr>
          <p:cNvSpPr/>
          <p:nvPr/>
        </p:nvSpPr>
        <p:spPr>
          <a:xfrm rot="21045485">
            <a:off x="3024836" y="4484838"/>
            <a:ext cx="3396023" cy="294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693047-4555-4CDA-882B-519B43015221}"/>
              </a:ext>
            </a:extLst>
          </p:cNvPr>
          <p:cNvCxnSpPr>
            <a:cxnSpLocks/>
          </p:cNvCxnSpPr>
          <p:nvPr/>
        </p:nvCxnSpPr>
        <p:spPr>
          <a:xfrm flipV="1">
            <a:off x="3566159" y="2098114"/>
            <a:ext cx="2949506" cy="54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BD9745-E308-469D-AAC3-38C8C5140736}"/>
              </a:ext>
            </a:extLst>
          </p:cNvPr>
          <p:cNvCxnSpPr>
            <a:cxnSpLocks/>
          </p:cNvCxnSpPr>
          <p:nvPr/>
        </p:nvCxnSpPr>
        <p:spPr>
          <a:xfrm flipV="1">
            <a:off x="3786389" y="2385979"/>
            <a:ext cx="2706335" cy="48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5C45C9-B2BA-4EF2-B70A-2A13DC432045}"/>
              </a:ext>
            </a:extLst>
          </p:cNvPr>
          <p:cNvCxnSpPr>
            <a:cxnSpLocks/>
          </p:cNvCxnSpPr>
          <p:nvPr/>
        </p:nvCxnSpPr>
        <p:spPr>
          <a:xfrm flipV="1">
            <a:off x="4108361" y="2776751"/>
            <a:ext cx="2380006" cy="40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4B3C06B-3E24-4DE6-B9ED-4C192E4CA5FC}"/>
              </a:ext>
            </a:extLst>
          </p:cNvPr>
          <p:cNvSpPr/>
          <p:nvPr/>
        </p:nvSpPr>
        <p:spPr>
          <a:xfrm rot="20957153">
            <a:off x="3165039" y="3277628"/>
            <a:ext cx="3187572" cy="13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2BE43CD-26C0-4076-9C56-A036A5907213}"/>
              </a:ext>
            </a:extLst>
          </p:cNvPr>
          <p:cNvSpPr/>
          <p:nvPr/>
        </p:nvSpPr>
        <p:spPr>
          <a:xfrm rot="20957153">
            <a:off x="4514759" y="2050138"/>
            <a:ext cx="1947864" cy="165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0F0724D-97D5-4097-9ED8-09ED5A248358}"/>
              </a:ext>
            </a:extLst>
          </p:cNvPr>
          <p:cNvSpPr/>
          <p:nvPr/>
        </p:nvSpPr>
        <p:spPr>
          <a:xfrm rot="209283">
            <a:off x="3148827" y="5435510"/>
            <a:ext cx="3187572" cy="13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235DA-4354-4AAC-A526-9238FB82B1BD}"/>
              </a:ext>
            </a:extLst>
          </p:cNvPr>
          <p:cNvSpPr/>
          <p:nvPr/>
        </p:nvSpPr>
        <p:spPr>
          <a:xfrm>
            <a:off x="9950158" y="1917486"/>
            <a:ext cx="1690775" cy="8592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Note: /** … */</a:t>
            </a:r>
          </a:p>
          <a:p>
            <a:pPr algn="ctr"/>
            <a:r>
              <a:rPr lang="en-US" sz="1400" dirty="0"/>
              <a:t>Context sensitive help picks up this combination</a:t>
            </a:r>
          </a:p>
        </p:txBody>
      </p:sp>
    </p:spTree>
    <p:extLst>
      <p:ext uri="{BB962C8B-B14F-4D97-AF65-F5344CB8AC3E}">
        <p14:creationId xmlns:p14="http://schemas.microsoft.com/office/powerpoint/2010/main" val="18074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9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C790-7BBF-408A-A6B8-F19761C5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Get Spaces to Right Justify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19F5-2DC6-4427-BB0C-9FCE4AA48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function prototypes </a:t>
            </a:r>
            <a:r>
              <a:rPr lang="en-US" u="sng" dirty="0"/>
              <a:t>above main()</a:t>
            </a:r>
          </a:p>
          <a:p>
            <a:pPr marL="0" indent="0">
              <a:buNone/>
            </a:pPr>
            <a:r>
              <a:rPr lang="en-US" dirty="0"/>
              <a:t>Function prototype statement: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 List (Required)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Only types are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May include parameter identifiers (Recommended)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Optional default values may be provided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should be at end of list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003624-B861-4C8A-8200-EC066FF68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6963" y="2502909"/>
            <a:ext cx="4937125" cy="339905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4B396-4BF1-4BB5-84DE-2A4FB716172E}"/>
              </a:ext>
            </a:extLst>
          </p:cNvPr>
          <p:cNvCxnSpPr>
            <a:cxnSpLocks/>
          </p:cNvCxnSpPr>
          <p:nvPr/>
        </p:nvCxnSpPr>
        <p:spPr>
          <a:xfrm flipV="1">
            <a:off x="2924070" y="2710930"/>
            <a:ext cx="3110968" cy="1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FCD44F-B5C5-4DF7-8779-04E90100A734}"/>
              </a:ext>
            </a:extLst>
          </p:cNvPr>
          <p:cNvCxnSpPr>
            <a:cxnSpLocks/>
          </p:cNvCxnSpPr>
          <p:nvPr/>
        </p:nvCxnSpPr>
        <p:spPr>
          <a:xfrm flipV="1">
            <a:off x="2924070" y="2819304"/>
            <a:ext cx="3908809" cy="27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6246F-18DB-45D7-8EE9-B327F716824E}"/>
              </a:ext>
            </a:extLst>
          </p:cNvPr>
          <p:cNvCxnSpPr>
            <a:cxnSpLocks/>
          </p:cNvCxnSpPr>
          <p:nvPr/>
        </p:nvCxnSpPr>
        <p:spPr>
          <a:xfrm flipV="1">
            <a:off x="4038766" y="2819305"/>
            <a:ext cx="3346772" cy="56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A9E31-2925-4124-8A5A-93E1080213D4}"/>
              </a:ext>
            </a:extLst>
          </p:cNvPr>
          <p:cNvCxnSpPr/>
          <p:nvPr/>
        </p:nvCxnSpPr>
        <p:spPr>
          <a:xfrm flipV="1">
            <a:off x="3566159" y="2819304"/>
            <a:ext cx="4271555" cy="90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FF22B4-D6F7-4C89-8B1F-D6E12E227E0C}"/>
              </a:ext>
            </a:extLst>
          </p:cNvPr>
          <p:cNvCxnSpPr>
            <a:cxnSpLocks/>
          </p:cNvCxnSpPr>
          <p:nvPr/>
        </p:nvCxnSpPr>
        <p:spPr>
          <a:xfrm flipV="1">
            <a:off x="5447763" y="2842816"/>
            <a:ext cx="2751692" cy="107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8389EE-F62D-48FB-A60D-B18C0331A2C1}"/>
              </a:ext>
            </a:extLst>
          </p:cNvPr>
          <p:cNvCxnSpPr>
            <a:cxnSpLocks/>
          </p:cNvCxnSpPr>
          <p:nvPr/>
        </p:nvCxnSpPr>
        <p:spPr>
          <a:xfrm flipV="1">
            <a:off x="5009882" y="2819305"/>
            <a:ext cx="5560984" cy="140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0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E195C51-22A5-43E3-895F-D6857D5C35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039" y="2843684"/>
            <a:ext cx="5120641" cy="190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C6B71-AD17-492D-A8A8-E9B6BE33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Get Spaces to Right Justify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C5E0-4258-4B1E-8C39-D2F797DFB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call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Returns value to the left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arguments for each parameter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Optionally override default parameter values with argument value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FBAD671-4F6F-4882-9EBC-4898CA12CF8C}"/>
              </a:ext>
            </a:extLst>
          </p:cNvPr>
          <p:cNvSpPr/>
          <p:nvPr/>
        </p:nvSpPr>
        <p:spPr>
          <a:xfrm flipH="1">
            <a:off x="7297902" y="3359367"/>
            <a:ext cx="455617" cy="2473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EB980-5F40-456E-A3E1-E82F709B8D2B}"/>
              </a:ext>
            </a:extLst>
          </p:cNvPr>
          <p:cNvSpPr/>
          <p:nvPr/>
        </p:nvSpPr>
        <p:spPr>
          <a:xfrm>
            <a:off x="7787474" y="2313090"/>
            <a:ext cx="773723" cy="44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FDFC7-80E3-4861-9E55-94C5662D0650}"/>
              </a:ext>
            </a:extLst>
          </p:cNvPr>
          <p:cNvSpPr/>
          <p:nvPr/>
        </p:nvSpPr>
        <p:spPr>
          <a:xfrm>
            <a:off x="8744396" y="2313089"/>
            <a:ext cx="773723" cy="44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3ADDA-22BF-4909-93C1-D057C20B8216}"/>
              </a:ext>
            </a:extLst>
          </p:cNvPr>
          <p:cNvSpPr/>
          <p:nvPr/>
        </p:nvSpPr>
        <p:spPr>
          <a:xfrm>
            <a:off x="9703646" y="2313089"/>
            <a:ext cx="857172" cy="4448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isFloat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599DDF-B783-4923-BF7B-B4E36DE55286}"/>
              </a:ext>
            </a:extLst>
          </p:cNvPr>
          <p:cNvCxnSpPr>
            <a:cxnSpLocks/>
          </p:cNvCxnSpPr>
          <p:nvPr/>
        </p:nvCxnSpPr>
        <p:spPr>
          <a:xfrm>
            <a:off x="8174336" y="2843684"/>
            <a:ext cx="0" cy="70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539CA2-1B7E-41AF-9B7B-678334E5BA22}"/>
              </a:ext>
            </a:extLst>
          </p:cNvPr>
          <p:cNvCxnSpPr/>
          <p:nvPr/>
        </p:nvCxnSpPr>
        <p:spPr>
          <a:xfrm>
            <a:off x="9131257" y="2843684"/>
            <a:ext cx="0" cy="70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5C9CE1-DAC5-4E03-8C78-E54C19FC879B}"/>
              </a:ext>
            </a:extLst>
          </p:cNvPr>
          <p:cNvCxnSpPr>
            <a:cxnSpLocks/>
          </p:cNvCxnSpPr>
          <p:nvPr/>
        </p:nvCxnSpPr>
        <p:spPr>
          <a:xfrm flipH="1">
            <a:off x="10020300" y="2843684"/>
            <a:ext cx="70208" cy="9053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4F89-739C-4767-8D5C-DF9982C4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Parts of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5ED65C-B885-401F-A94A-FE447CD88E02}"/>
              </a:ext>
            </a:extLst>
          </p:cNvPr>
          <p:cNvSpPr txBox="1"/>
          <p:nvPr/>
        </p:nvSpPr>
        <p:spPr>
          <a:xfrm>
            <a:off x="2916334" y="2199151"/>
            <a:ext cx="293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passed to function must match definition by number and 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166E17-F85E-48EA-87C4-BF7E04F1E87C}"/>
              </a:ext>
            </a:extLst>
          </p:cNvPr>
          <p:cNvSpPr txBox="1"/>
          <p:nvPr/>
        </p:nvSpPr>
        <p:spPr>
          <a:xfrm>
            <a:off x="2860495" y="3353375"/>
            <a:ext cx="293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of local variables and literals are copied into parameters by position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11A3A9-54D3-48F1-8163-B5549D8743DE}"/>
              </a:ext>
            </a:extLst>
          </p:cNvPr>
          <p:cNvSpPr txBox="1"/>
          <p:nvPr/>
        </p:nvSpPr>
        <p:spPr>
          <a:xfrm>
            <a:off x="2860495" y="4738493"/>
            <a:ext cx="2812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are variables that only exist within the function’s scope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07FC3-510A-4180-A42A-DA7AEAC2CE5B}"/>
              </a:ext>
            </a:extLst>
          </p:cNvPr>
          <p:cNvSpPr txBox="1"/>
          <p:nvPr/>
        </p:nvSpPr>
        <p:spPr>
          <a:xfrm>
            <a:off x="1019241" y="1905510"/>
            <a:ext cx="2544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Function declaration (prototype)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02784-CA65-4DA3-8A19-37972164A021}"/>
              </a:ext>
            </a:extLst>
          </p:cNvPr>
          <p:cNvSpPr txBox="1"/>
          <p:nvPr/>
        </p:nvSpPr>
        <p:spPr>
          <a:xfrm>
            <a:off x="1019241" y="3226780"/>
            <a:ext cx="1106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Function call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C95A8-91F2-4BA2-B6AB-6F0220B7393C}"/>
              </a:ext>
            </a:extLst>
          </p:cNvPr>
          <p:cNvSpPr txBox="1"/>
          <p:nvPr/>
        </p:nvSpPr>
        <p:spPr>
          <a:xfrm>
            <a:off x="1019241" y="454805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Function definition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9A542E-2A4D-4A40-A0B0-14636002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87" y="3226780"/>
            <a:ext cx="2896004" cy="14289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E588EA-1D4F-4871-AE52-2E664714BFB9}"/>
              </a:ext>
            </a:extLst>
          </p:cNvPr>
          <p:cNvCxnSpPr/>
          <p:nvPr/>
        </p:nvCxnSpPr>
        <p:spPr>
          <a:xfrm flipH="1">
            <a:off x="7678455" y="2098233"/>
            <a:ext cx="632532" cy="102074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E322A3-862F-44EA-8047-B1CF854138BC}"/>
              </a:ext>
            </a:extLst>
          </p:cNvPr>
          <p:cNvCxnSpPr/>
          <p:nvPr/>
        </p:nvCxnSpPr>
        <p:spPr>
          <a:xfrm flipH="1">
            <a:off x="8918532" y="2150408"/>
            <a:ext cx="357134" cy="9620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E7AA23-93DE-4A2F-9B5C-44C9BF5F4FD2}"/>
              </a:ext>
            </a:extLst>
          </p:cNvPr>
          <p:cNvCxnSpPr/>
          <p:nvPr/>
        </p:nvCxnSpPr>
        <p:spPr>
          <a:xfrm flipH="1">
            <a:off x="9422391" y="2150408"/>
            <a:ext cx="757858" cy="968573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86BD71-486F-469D-98EA-074F9E9ABB3C}"/>
              </a:ext>
            </a:extLst>
          </p:cNvPr>
          <p:cNvCxnSpPr/>
          <p:nvPr/>
        </p:nvCxnSpPr>
        <p:spPr>
          <a:xfrm>
            <a:off x="7490564" y="3429000"/>
            <a:ext cx="745267" cy="117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7F7ACA-EA46-48CF-8FC2-4D6809E84D8A}"/>
              </a:ext>
            </a:extLst>
          </p:cNvPr>
          <p:cNvCxnSpPr>
            <a:cxnSpLocks/>
          </p:cNvCxnSpPr>
          <p:nvPr/>
        </p:nvCxnSpPr>
        <p:spPr>
          <a:xfrm>
            <a:off x="8830849" y="3429000"/>
            <a:ext cx="713984" cy="117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C09884-E555-472F-A955-879D161C707F}"/>
              </a:ext>
            </a:extLst>
          </p:cNvPr>
          <p:cNvCxnSpPr/>
          <p:nvPr/>
        </p:nvCxnSpPr>
        <p:spPr>
          <a:xfrm>
            <a:off x="9422391" y="3429000"/>
            <a:ext cx="899056" cy="11779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47978B5-2C6A-4A13-8353-39A11C81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60" y="1909667"/>
            <a:ext cx="5439534" cy="142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A1452-A6B2-43B9-B6EC-EF52C515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83" y="4666311"/>
            <a:ext cx="4887007" cy="12193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48A544-C3CF-4B09-8CF6-C0D21F5596A3}"/>
              </a:ext>
            </a:extLst>
          </p:cNvPr>
          <p:cNvCxnSpPr/>
          <p:nvPr/>
        </p:nvCxnSpPr>
        <p:spPr>
          <a:xfrm flipH="1">
            <a:off x="7254910" y="4843305"/>
            <a:ext cx="980921" cy="89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C7D42DE-B213-44B0-870D-65D8D08BDA4E}"/>
              </a:ext>
            </a:extLst>
          </p:cNvPr>
          <p:cNvSpPr/>
          <p:nvPr/>
        </p:nvSpPr>
        <p:spPr>
          <a:xfrm>
            <a:off x="10333121" y="3144620"/>
            <a:ext cx="1030458" cy="3072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5398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2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1BDA9385BFD45913C95991E64858D" ma:contentTypeVersion="10" ma:contentTypeDescription="Create a new document." ma:contentTypeScope="" ma:versionID="ff5bab04db503f3b9fb52088ee229895">
  <xsd:schema xmlns:xsd="http://www.w3.org/2001/XMLSchema" xmlns:xs="http://www.w3.org/2001/XMLSchema" xmlns:p="http://schemas.microsoft.com/office/2006/metadata/properties" xmlns:ns3="fff51ea6-45a3-41ef-94f7-71bf0c053f62" targetNamespace="http://schemas.microsoft.com/office/2006/metadata/properties" ma:root="true" ma:fieldsID="86b77fbf4a015c4357c28296db9dd5d9" ns3:_="">
    <xsd:import namespace="fff51ea6-45a3-41ef-94f7-71bf0c053f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51ea6-45a3-41ef-94f7-71bf0c053f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CB88A-29D8-4567-80E0-9E3FAC8140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51ea6-45a3-41ef-94f7-71bf0c053f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A312D2-37A4-4AAD-9908-B26D0790A99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ff51ea6-45a3-41ef-94f7-71bf0c053f6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A44A7F-7B67-413D-996C-FDE18AD822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312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Retrospect</vt:lpstr>
      <vt:lpstr>Modular Programs</vt:lpstr>
      <vt:lpstr>What is modular programming?</vt:lpstr>
      <vt:lpstr>Three Parts of a Function</vt:lpstr>
      <vt:lpstr>Review the Auto Loan Program</vt:lpstr>
      <vt:lpstr>Auto Loan Outputs</vt:lpstr>
      <vt:lpstr>Define Get Spaces to Right Justify Value</vt:lpstr>
      <vt:lpstr>Declare Get Spaces to Right Justify Value </vt:lpstr>
      <vt:lpstr>Call Get Spaces to Right Justify Value</vt:lpstr>
      <vt:lpstr>Match Parts of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Programs</dc:title>
  <dc:creator>Carmen Allen</dc:creator>
  <cp:lastModifiedBy>Paul Allen</cp:lastModifiedBy>
  <cp:revision>3</cp:revision>
  <dcterms:created xsi:type="dcterms:W3CDTF">2020-03-10T19:02:23Z</dcterms:created>
  <dcterms:modified xsi:type="dcterms:W3CDTF">2021-03-09T12:53:21Z</dcterms:modified>
</cp:coreProperties>
</file>