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1" r:id="rId6"/>
    <p:sldId id="284" r:id="rId7"/>
    <p:sldId id="263" r:id="rId8"/>
    <p:sldId id="274" r:id="rId9"/>
    <p:sldId id="273" r:id="rId10"/>
    <p:sldId id="275" r:id="rId11"/>
    <p:sldId id="276" r:id="rId12"/>
    <p:sldId id="279" r:id="rId13"/>
    <p:sldId id="280" r:id="rId14"/>
    <p:sldId id="281" r:id="rId15"/>
    <p:sldId id="282" r:id="rId16"/>
    <p:sldId id="283" r:id="rId17"/>
    <p:sldId id="272" r:id="rId18"/>
    <p:sldId id="285" r:id="rId19"/>
    <p:sldId id="286" r:id="rId20"/>
    <p:sldId id="264" r:id="rId21"/>
    <p:sldId id="287" r:id="rId22"/>
    <p:sldId id="288" r:id="rId23"/>
    <p:sldId id="289"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4B068-369C-4C7C-95D2-5617440C807C}" v="84" dt="2020-01-05T17:53:12.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en, Paul" userId="bfb8bcfa-ddba-4f9b-9478-2c672cca7370" providerId="ADAL" clId="{3014B068-369C-4C7C-95D2-5617440C807C}"/>
    <pc:docChg chg="undo custSel mod addSld delSld modSld sldOrd">
      <pc:chgData name="Allen, Paul" userId="bfb8bcfa-ddba-4f9b-9478-2c672cca7370" providerId="ADAL" clId="{3014B068-369C-4C7C-95D2-5617440C807C}" dt="2020-01-05T17:53:12.239" v="7809"/>
      <pc:docMkLst>
        <pc:docMk/>
      </pc:docMkLst>
      <pc:sldChg chg="addSp delSp modSp">
        <pc:chgData name="Allen, Paul" userId="bfb8bcfa-ddba-4f9b-9478-2c672cca7370" providerId="ADAL" clId="{3014B068-369C-4C7C-95D2-5617440C807C}" dt="2020-01-05T17:53:12.239" v="7809"/>
        <pc:sldMkLst>
          <pc:docMk/>
          <pc:sldMk cId="3150070808" sldId="256"/>
        </pc:sldMkLst>
        <pc:spChg chg="add">
          <ac:chgData name="Allen, Paul" userId="bfb8bcfa-ddba-4f9b-9478-2c672cca7370" providerId="ADAL" clId="{3014B068-369C-4C7C-95D2-5617440C807C}" dt="2020-01-05T17:53:12.239" v="7809"/>
          <ac:spMkLst>
            <pc:docMk/>
            <pc:sldMk cId="3150070808" sldId="256"/>
            <ac:spMk id="8" creationId="{B9EC198B-19CA-4034-89FE-61CAE2FEE12C}"/>
          </ac:spMkLst>
        </pc:spChg>
        <pc:spChg chg="del">
          <ac:chgData name="Allen, Paul" userId="bfb8bcfa-ddba-4f9b-9478-2c672cca7370" providerId="ADAL" clId="{3014B068-369C-4C7C-95D2-5617440C807C}" dt="2020-01-05T17:22:53.595" v="7808" actId="26606"/>
          <ac:spMkLst>
            <pc:docMk/>
            <pc:sldMk cId="3150070808" sldId="256"/>
            <ac:spMk id="9" creationId="{D4D28E87-62D2-4602-B72F-5F74AA236CC3}"/>
          </ac:spMkLst>
        </pc:spChg>
        <pc:spChg chg="add">
          <ac:chgData name="Allen, Paul" userId="bfb8bcfa-ddba-4f9b-9478-2c672cca7370" providerId="ADAL" clId="{3014B068-369C-4C7C-95D2-5617440C807C}" dt="2020-01-05T17:22:53.595" v="7808" actId="26606"/>
          <ac:spMkLst>
            <pc:docMk/>
            <pc:sldMk cId="3150070808" sldId="256"/>
            <ac:spMk id="71" creationId="{D4D28E87-62D2-4602-B72F-5F74AA236CC3}"/>
          </ac:spMkLst>
        </pc:spChg>
        <pc:picChg chg="del">
          <ac:chgData name="Allen, Paul" userId="bfb8bcfa-ddba-4f9b-9478-2c672cca7370" providerId="ADAL" clId="{3014B068-369C-4C7C-95D2-5617440C807C}" dt="2020-01-05T17:04:11.543" v="7806" actId="478"/>
          <ac:picMkLst>
            <pc:docMk/>
            <pc:sldMk cId="3150070808" sldId="256"/>
            <ac:picMk id="4" creationId="{79B7F825-DFD9-4E06-ADE4-90E6DC999481}"/>
          </ac:picMkLst>
        </pc:picChg>
        <pc:picChg chg="add mod">
          <ac:chgData name="Allen, Paul" userId="bfb8bcfa-ddba-4f9b-9478-2c672cca7370" providerId="ADAL" clId="{3014B068-369C-4C7C-95D2-5617440C807C}" dt="2020-01-05T17:22:53.595" v="7808" actId="26606"/>
          <ac:picMkLst>
            <pc:docMk/>
            <pc:sldMk cId="3150070808" sldId="256"/>
            <ac:picMk id="2050" creationId="{F40F6558-618D-4103-8160-DB8F70870A39}"/>
          </ac:picMkLst>
        </pc:picChg>
      </pc:sldChg>
      <pc:sldChg chg="del">
        <pc:chgData name="Allen, Paul" userId="bfb8bcfa-ddba-4f9b-9478-2c672cca7370" providerId="ADAL" clId="{3014B068-369C-4C7C-95D2-5617440C807C}" dt="2020-01-05T15:52:38.506" v="5544" actId="2696"/>
        <pc:sldMkLst>
          <pc:docMk/>
          <pc:sldMk cId="824396699" sldId="260"/>
        </pc:sldMkLst>
      </pc:sldChg>
      <pc:sldChg chg="modSp ord">
        <pc:chgData name="Allen, Paul" userId="bfb8bcfa-ddba-4f9b-9478-2c672cca7370" providerId="ADAL" clId="{3014B068-369C-4C7C-95D2-5617440C807C}" dt="2020-01-05T16:15:46.847" v="6830" actId="20577"/>
        <pc:sldMkLst>
          <pc:docMk/>
          <pc:sldMk cId="963140391" sldId="263"/>
        </pc:sldMkLst>
        <pc:spChg chg="mod">
          <ac:chgData name="Allen, Paul" userId="bfb8bcfa-ddba-4f9b-9478-2c672cca7370" providerId="ADAL" clId="{3014B068-369C-4C7C-95D2-5617440C807C}" dt="2020-01-05T16:15:46.847" v="6830" actId="20577"/>
          <ac:spMkLst>
            <pc:docMk/>
            <pc:sldMk cId="963140391" sldId="263"/>
            <ac:spMk id="2" creationId="{49F3CE24-4672-41FA-B04D-F8325B8C026D}"/>
          </ac:spMkLst>
        </pc:spChg>
        <pc:spChg chg="mod">
          <ac:chgData name="Allen, Paul" userId="bfb8bcfa-ddba-4f9b-9478-2c672cca7370" providerId="ADAL" clId="{3014B068-369C-4C7C-95D2-5617440C807C}" dt="2020-01-04T18:20:25.439" v="1364" actId="27636"/>
          <ac:spMkLst>
            <pc:docMk/>
            <pc:sldMk cId="963140391" sldId="263"/>
            <ac:spMk id="3" creationId="{2F2411DA-90C4-429D-B92E-A77ED81E3C7C}"/>
          </ac:spMkLst>
        </pc:spChg>
      </pc:sldChg>
      <pc:sldChg chg="modSp add">
        <pc:chgData name="Allen, Paul" userId="bfb8bcfa-ddba-4f9b-9478-2c672cca7370" providerId="ADAL" clId="{3014B068-369C-4C7C-95D2-5617440C807C}" dt="2020-01-05T16:39:07.387" v="7423" actId="6549"/>
        <pc:sldMkLst>
          <pc:docMk/>
          <pc:sldMk cId="1019263111" sldId="264"/>
        </pc:sldMkLst>
        <pc:spChg chg="mod">
          <ac:chgData name="Allen, Paul" userId="bfb8bcfa-ddba-4f9b-9478-2c672cca7370" providerId="ADAL" clId="{3014B068-369C-4C7C-95D2-5617440C807C}" dt="2020-01-05T16:39:07.387" v="7423" actId="6549"/>
          <ac:spMkLst>
            <pc:docMk/>
            <pc:sldMk cId="1019263111" sldId="264"/>
            <ac:spMk id="3" creationId="{D1D976BD-796A-4C69-AE03-27EFF08DFEE0}"/>
          </ac:spMkLst>
        </pc:spChg>
      </pc:sldChg>
      <pc:sldChg chg="modSp">
        <pc:chgData name="Allen, Paul" userId="bfb8bcfa-ddba-4f9b-9478-2c672cca7370" providerId="ADAL" clId="{3014B068-369C-4C7C-95D2-5617440C807C}" dt="2020-01-05T16:35:53.004" v="7329" actId="20577"/>
        <pc:sldMkLst>
          <pc:docMk/>
          <pc:sldMk cId="1787029138" sldId="271"/>
        </pc:sldMkLst>
        <pc:spChg chg="mod">
          <ac:chgData name="Allen, Paul" userId="bfb8bcfa-ddba-4f9b-9478-2c672cca7370" providerId="ADAL" clId="{3014B068-369C-4C7C-95D2-5617440C807C}" dt="2020-01-05T16:35:53.004" v="7329" actId="20577"/>
          <ac:spMkLst>
            <pc:docMk/>
            <pc:sldMk cId="1787029138" sldId="271"/>
            <ac:spMk id="3" creationId="{A1612470-CDE8-4A64-A511-7C7EBCCDC18D}"/>
          </ac:spMkLst>
        </pc:spChg>
      </pc:sldChg>
      <pc:sldChg chg="addSp delSp modSp add mod setBg">
        <pc:chgData name="Allen, Paul" userId="bfb8bcfa-ddba-4f9b-9478-2c672cca7370" providerId="ADAL" clId="{3014B068-369C-4C7C-95D2-5617440C807C}" dt="2020-01-05T16:13:24.238" v="6795" actId="14100"/>
        <pc:sldMkLst>
          <pc:docMk/>
          <pc:sldMk cId="4185416998" sldId="272"/>
        </pc:sldMkLst>
        <pc:spChg chg="mod">
          <ac:chgData name="Allen, Paul" userId="bfb8bcfa-ddba-4f9b-9478-2c672cca7370" providerId="ADAL" clId="{3014B068-369C-4C7C-95D2-5617440C807C}" dt="2020-01-05T16:09:32.451" v="6585" actId="6549"/>
          <ac:spMkLst>
            <pc:docMk/>
            <pc:sldMk cId="4185416998" sldId="272"/>
            <ac:spMk id="2" creationId="{158172D2-8590-4EB2-8177-A92B31586FDF}"/>
          </ac:spMkLst>
        </pc:spChg>
        <pc:spChg chg="del">
          <ac:chgData name="Allen, Paul" userId="bfb8bcfa-ddba-4f9b-9478-2c672cca7370" providerId="ADAL" clId="{3014B068-369C-4C7C-95D2-5617440C807C}" dt="2020-01-04T17:32:57.517" v="30"/>
          <ac:spMkLst>
            <pc:docMk/>
            <pc:sldMk cId="4185416998" sldId="272"/>
            <ac:spMk id="3" creationId="{05A95432-93B5-40B3-9A0D-AE79696E1CF2}"/>
          </ac:spMkLst>
        </pc:spChg>
        <pc:spChg chg="add mod">
          <ac:chgData name="Allen, Paul" userId="bfb8bcfa-ddba-4f9b-9478-2c672cca7370" providerId="ADAL" clId="{3014B068-369C-4C7C-95D2-5617440C807C}" dt="2020-01-05T16:13:24.238" v="6795" actId="14100"/>
          <ac:spMkLst>
            <pc:docMk/>
            <pc:sldMk cId="4185416998" sldId="272"/>
            <ac:spMk id="3" creationId="{C893585A-A7D1-4751-B6E9-8CCE3F40B96D}"/>
          </ac:spMkLst>
        </pc:spChg>
        <pc:spChg chg="add mod">
          <ac:chgData name="Allen, Paul" userId="bfb8bcfa-ddba-4f9b-9478-2c672cca7370" providerId="ADAL" clId="{3014B068-369C-4C7C-95D2-5617440C807C}" dt="2020-01-05T16:09:47.917" v="6609" actId="20577"/>
          <ac:spMkLst>
            <pc:docMk/>
            <pc:sldMk cId="4185416998" sldId="272"/>
            <ac:spMk id="15" creationId="{ADD757E8-412B-4636-91E9-2CE84854308C}"/>
          </ac:spMkLst>
        </pc:spChg>
        <pc:spChg chg="add mod">
          <ac:chgData name="Allen, Paul" userId="bfb8bcfa-ddba-4f9b-9478-2c672cca7370" providerId="ADAL" clId="{3014B068-369C-4C7C-95D2-5617440C807C}" dt="2020-01-04T17:54:26.780" v="370" actId="1036"/>
          <ac:spMkLst>
            <pc:docMk/>
            <pc:sldMk cId="4185416998" sldId="272"/>
            <ac:spMk id="16" creationId="{E16BEE40-14BD-4F44-AF26-B69FB82ABE89}"/>
          </ac:spMkLst>
        </pc:spChg>
        <pc:spChg chg="add del">
          <ac:chgData name="Allen, Paul" userId="bfb8bcfa-ddba-4f9b-9478-2c672cca7370" providerId="ADAL" clId="{3014B068-369C-4C7C-95D2-5617440C807C}" dt="2020-01-04T17:48:52.812" v="304" actId="478"/>
          <ac:spMkLst>
            <pc:docMk/>
            <pc:sldMk cId="4185416998" sldId="272"/>
            <ac:spMk id="25" creationId="{1521079C-D30A-44EE-B7B4-A99805855A56}"/>
          </ac:spMkLst>
        </pc:spChg>
        <pc:spChg chg="add">
          <ac:chgData name="Allen, Paul" userId="bfb8bcfa-ddba-4f9b-9478-2c672cca7370" providerId="ADAL" clId="{3014B068-369C-4C7C-95D2-5617440C807C}" dt="2020-01-04T17:48:45.533" v="303" actId="26606"/>
          <ac:spMkLst>
            <pc:docMk/>
            <pc:sldMk cId="4185416998" sldId="272"/>
            <ac:spMk id="28" creationId="{A034DC13-4CA6-4DDF-96D6-2C1F3CD50805}"/>
          </ac:spMkLst>
        </pc:spChg>
        <pc:grpChg chg="add">
          <ac:chgData name="Allen, Paul" userId="bfb8bcfa-ddba-4f9b-9478-2c672cca7370" providerId="ADAL" clId="{3014B068-369C-4C7C-95D2-5617440C807C}" dt="2020-01-04T17:48:45.533" v="303" actId="26606"/>
          <ac:grpSpMkLst>
            <pc:docMk/>
            <pc:sldMk cId="4185416998" sldId="272"/>
            <ac:grpSpMk id="30" creationId="{AB83855D-F0F4-42E8-9047-A13022476CC0}"/>
          </ac:grpSpMkLst>
        </pc:grpChg>
        <pc:picChg chg="add mod">
          <ac:chgData name="Allen, Paul" userId="bfb8bcfa-ddba-4f9b-9478-2c672cca7370" providerId="ADAL" clId="{3014B068-369C-4C7C-95D2-5617440C807C}" dt="2020-01-04T17:51:17.248" v="339" actId="1076"/>
          <ac:picMkLst>
            <pc:docMk/>
            <pc:sldMk cId="4185416998" sldId="272"/>
            <ac:picMk id="4" creationId="{9ADEF344-0CA6-49F9-9656-225E54AF53D4}"/>
          </ac:picMkLst>
        </pc:picChg>
        <pc:picChg chg="add mod modCrop">
          <ac:chgData name="Allen, Paul" userId="bfb8bcfa-ddba-4f9b-9478-2c672cca7370" providerId="ADAL" clId="{3014B068-369C-4C7C-95D2-5617440C807C}" dt="2020-01-04T17:55:51.313" v="385" actId="732"/>
          <ac:picMkLst>
            <pc:docMk/>
            <pc:sldMk cId="4185416998" sldId="272"/>
            <ac:picMk id="5" creationId="{A2B47874-6EB5-4218-9C73-3B40FD134CB4}"/>
          </ac:picMkLst>
        </pc:picChg>
        <pc:picChg chg="add mod ord">
          <ac:chgData name="Allen, Paul" userId="bfb8bcfa-ddba-4f9b-9478-2c672cca7370" providerId="ADAL" clId="{3014B068-369C-4C7C-95D2-5617440C807C}" dt="2020-01-04T17:54:26.780" v="370" actId="1036"/>
          <ac:picMkLst>
            <pc:docMk/>
            <pc:sldMk cId="4185416998" sldId="272"/>
            <ac:picMk id="14" creationId="{F70A6E40-F9D4-40F7-9D3E-39036F6DDD14}"/>
          </ac:picMkLst>
        </pc:picChg>
        <pc:picChg chg="add mod ord">
          <ac:chgData name="Allen, Paul" userId="bfb8bcfa-ddba-4f9b-9478-2c672cca7370" providerId="ADAL" clId="{3014B068-369C-4C7C-95D2-5617440C807C}" dt="2020-01-04T17:56:06.574" v="388" actId="1036"/>
          <ac:picMkLst>
            <pc:docMk/>
            <pc:sldMk cId="4185416998" sldId="272"/>
            <ac:picMk id="21" creationId="{5D9508D1-337E-4CBF-AEF1-846BDCCD7B4A}"/>
          </ac:picMkLst>
        </pc:picChg>
        <pc:cxnChg chg="add mod">
          <ac:chgData name="Allen, Paul" userId="bfb8bcfa-ddba-4f9b-9478-2c672cca7370" providerId="ADAL" clId="{3014B068-369C-4C7C-95D2-5617440C807C}" dt="2020-01-04T17:55:13.413" v="382" actId="14100"/>
          <ac:cxnSpMkLst>
            <pc:docMk/>
            <pc:sldMk cId="4185416998" sldId="272"/>
            <ac:cxnSpMk id="7" creationId="{0580F103-B610-4343-B8A3-756A35540D42}"/>
          </ac:cxnSpMkLst>
        </pc:cxnChg>
        <pc:cxnChg chg="add mod">
          <ac:chgData name="Allen, Paul" userId="bfb8bcfa-ddba-4f9b-9478-2c672cca7370" providerId="ADAL" clId="{3014B068-369C-4C7C-95D2-5617440C807C}" dt="2020-01-04T17:55:09.478" v="381" actId="14100"/>
          <ac:cxnSpMkLst>
            <pc:docMk/>
            <pc:sldMk cId="4185416998" sldId="272"/>
            <ac:cxnSpMk id="9" creationId="{80BA6A34-0A28-4E22-829F-7610DBA49566}"/>
          </ac:cxnSpMkLst>
        </pc:cxnChg>
        <pc:cxnChg chg="add mod">
          <ac:chgData name="Allen, Paul" userId="bfb8bcfa-ddba-4f9b-9478-2c672cca7370" providerId="ADAL" clId="{3014B068-369C-4C7C-95D2-5617440C807C}" dt="2020-01-04T17:55:01.823" v="380" actId="14100"/>
          <ac:cxnSpMkLst>
            <pc:docMk/>
            <pc:sldMk cId="4185416998" sldId="272"/>
            <ac:cxnSpMk id="13" creationId="{5E69E695-EEEE-434B-B6BC-023411614A66}"/>
          </ac:cxnSpMkLst>
        </pc:cxnChg>
      </pc:sldChg>
      <pc:sldChg chg="addSp modSp add mod ord setBg">
        <pc:chgData name="Allen, Paul" userId="bfb8bcfa-ddba-4f9b-9478-2c672cca7370" providerId="ADAL" clId="{3014B068-369C-4C7C-95D2-5617440C807C}" dt="2020-01-05T16:18:38.689" v="6914" actId="20577"/>
        <pc:sldMkLst>
          <pc:docMk/>
          <pc:sldMk cId="2809666157" sldId="273"/>
        </pc:sldMkLst>
        <pc:spChg chg="mod">
          <ac:chgData name="Allen, Paul" userId="bfb8bcfa-ddba-4f9b-9478-2c672cca7370" providerId="ADAL" clId="{3014B068-369C-4C7C-95D2-5617440C807C}" dt="2020-01-04T18:08:56.956" v="859" actId="20577"/>
          <ac:spMkLst>
            <pc:docMk/>
            <pc:sldMk cId="2809666157" sldId="273"/>
            <ac:spMk id="2" creationId="{6F0DEADA-84D8-4E4B-9AF5-AC5C84F6B34D}"/>
          </ac:spMkLst>
        </pc:spChg>
        <pc:spChg chg="mod">
          <ac:chgData name="Allen, Paul" userId="bfb8bcfa-ddba-4f9b-9478-2c672cca7370" providerId="ADAL" clId="{3014B068-369C-4C7C-95D2-5617440C807C}" dt="2020-01-05T16:18:38.689" v="6914" actId="20577"/>
          <ac:spMkLst>
            <pc:docMk/>
            <pc:sldMk cId="2809666157" sldId="273"/>
            <ac:spMk id="3" creationId="{E37AB513-7AD7-4E53-B8EE-D56032705B6C}"/>
          </ac:spMkLst>
        </pc:spChg>
        <pc:spChg chg="add">
          <ac:chgData name="Allen, Paul" userId="bfb8bcfa-ddba-4f9b-9478-2c672cca7370" providerId="ADAL" clId="{3014B068-369C-4C7C-95D2-5617440C807C}" dt="2020-01-04T18:05:18.653" v="714" actId="26606"/>
          <ac:spMkLst>
            <pc:docMk/>
            <pc:sldMk cId="2809666157" sldId="273"/>
            <ac:spMk id="9" creationId="{DD38EE57-B708-47C9-A4A4-E25F09FAB029}"/>
          </ac:spMkLst>
        </pc:spChg>
        <pc:grpChg chg="add">
          <ac:chgData name="Allen, Paul" userId="bfb8bcfa-ddba-4f9b-9478-2c672cca7370" providerId="ADAL" clId="{3014B068-369C-4C7C-95D2-5617440C807C}" dt="2020-01-04T18:05:18.653" v="714" actId="26606"/>
          <ac:grpSpMkLst>
            <pc:docMk/>
            <pc:sldMk cId="2809666157" sldId="273"/>
            <ac:grpSpMk id="11" creationId="{57A28182-58A5-4DBB-8F64-BD944BCA8154}"/>
          </ac:grpSpMkLst>
        </pc:grpChg>
        <pc:picChg chg="add mod">
          <ac:chgData name="Allen, Paul" userId="bfb8bcfa-ddba-4f9b-9478-2c672cca7370" providerId="ADAL" clId="{3014B068-369C-4C7C-95D2-5617440C807C}" dt="2020-01-04T18:05:18.653" v="714" actId="26606"/>
          <ac:picMkLst>
            <pc:docMk/>
            <pc:sldMk cId="2809666157" sldId="273"/>
            <ac:picMk id="4" creationId="{5B42AC81-39B4-4F92-95EC-0AC0C98DA95D}"/>
          </ac:picMkLst>
        </pc:picChg>
      </pc:sldChg>
      <pc:sldChg chg="addSp modSp add mod ord setBg">
        <pc:chgData name="Allen, Paul" userId="bfb8bcfa-ddba-4f9b-9478-2c672cca7370" providerId="ADAL" clId="{3014B068-369C-4C7C-95D2-5617440C807C}" dt="2020-01-04T18:16:30.586" v="1082"/>
        <pc:sldMkLst>
          <pc:docMk/>
          <pc:sldMk cId="2470525333" sldId="274"/>
        </pc:sldMkLst>
        <pc:spChg chg="mod">
          <ac:chgData name="Allen, Paul" userId="bfb8bcfa-ddba-4f9b-9478-2c672cca7370" providerId="ADAL" clId="{3014B068-369C-4C7C-95D2-5617440C807C}" dt="2020-01-04T18:16:09.501" v="1081" actId="26606"/>
          <ac:spMkLst>
            <pc:docMk/>
            <pc:sldMk cId="2470525333" sldId="274"/>
            <ac:spMk id="2" creationId="{B51FE386-492F-455C-A03D-BF4E3FFC6FEB}"/>
          </ac:spMkLst>
        </pc:spChg>
        <pc:spChg chg="mod">
          <ac:chgData name="Allen, Paul" userId="bfb8bcfa-ddba-4f9b-9478-2c672cca7370" providerId="ADAL" clId="{3014B068-369C-4C7C-95D2-5617440C807C}" dt="2020-01-04T18:16:09.501" v="1081" actId="26606"/>
          <ac:spMkLst>
            <pc:docMk/>
            <pc:sldMk cId="2470525333" sldId="274"/>
            <ac:spMk id="3" creationId="{FEE34A07-C664-436B-AA52-7FB0FFE9860F}"/>
          </ac:spMkLst>
        </pc:spChg>
        <pc:spChg chg="add">
          <ac:chgData name="Allen, Paul" userId="bfb8bcfa-ddba-4f9b-9478-2c672cca7370" providerId="ADAL" clId="{3014B068-369C-4C7C-95D2-5617440C807C}" dt="2020-01-04T18:16:09.501" v="1081" actId="26606"/>
          <ac:spMkLst>
            <pc:docMk/>
            <pc:sldMk cId="2470525333" sldId="274"/>
            <ac:spMk id="9" creationId="{DD38EE57-B708-47C9-A4A4-E25F09FAB029}"/>
          </ac:spMkLst>
        </pc:spChg>
        <pc:grpChg chg="add">
          <ac:chgData name="Allen, Paul" userId="bfb8bcfa-ddba-4f9b-9478-2c672cca7370" providerId="ADAL" clId="{3014B068-369C-4C7C-95D2-5617440C807C}" dt="2020-01-04T18:16:09.501" v="1081" actId="26606"/>
          <ac:grpSpMkLst>
            <pc:docMk/>
            <pc:sldMk cId="2470525333" sldId="274"/>
            <ac:grpSpMk id="11" creationId="{57A28182-58A5-4DBB-8F64-BD944BCA8154}"/>
          </ac:grpSpMkLst>
        </pc:grpChg>
        <pc:picChg chg="add mod">
          <ac:chgData name="Allen, Paul" userId="bfb8bcfa-ddba-4f9b-9478-2c672cca7370" providerId="ADAL" clId="{3014B068-369C-4C7C-95D2-5617440C807C}" dt="2020-01-04T18:16:09.501" v="1081" actId="26606"/>
          <ac:picMkLst>
            <pc:docMk/>
            <pc:sldMk cId="2470525333" sldId="274"/>
            <ac:picMk id="4" creationId="{C455BD6C-58C7-4A83-9A11-925D8EA0BF61}"/>
          </ac:picMkLst>
        </pc:picChg>
      </pc:sldChg>
      <pc:sldChg chg="addSp modSp add mod setBg">
        <pc:chgData name="Allen, Paul" userId="bfb8bcfa-ddba-4f9b-9478-2c672cca7370" providerId="ADAL" clId="{3014B068-369C-4C7C-95D2-5617440C807C}" dt="2020-01-04T18:25:19.991" v="1672" actId="26606"/>
        <pc:sldMkLst>
          <pc:docMk/>
          <pc:sldMk cId="2431577593" sldId="275"/>
        </pc:sldMkLst>
        <pc:spChg chg="mod">
          <ac:chgData name="Allen, Paul" userId="bfb8bcfa-ddba-4f9b-9478-2c672cca7370" providerId="ADAL" clId="{3014B068-369C-4C7C-95D2-5617440C807C}" dt="2020-01-04T18:25:19.991" v="1672" actId="26606"/>
          <ac:spMkLst>
            <pc:docMk/>
            <pc:sldMk cId="2431577593" sldId="275"/>
            <ac:spMk id="2" creationId="{A63A4E52-7DA4-45FC-8814-3CE05C9D88E9}"/>
          </ac:spMkLst>
        </pc:spChg>
        <pc:spChg chg="mod">
          <ac:chgData name="Allen, Paul" userId="bfb8bcfa-ddba-4f9b-9478-2c672cca7370" providerId="ADAL" clId="{3014B068-369C-4C7C-95D2-5617440C807C}" dt="2020-01-04T18:25:19.991" v="1672" actId="26606"/>
          <ac:spMkLst>
            <pc:docMk/>
            <pc:sldMk cId="2431577593" sldId="275"/>
            <ac:spMk id="3" creationId="{9A80B5A9-7823-4F26-BC52-849C1F3E6C68}"/>
          </ac:spMkLst>
        </pc:spChg>
        <pc:spChg chg="add">
          <ac:chgData name="Allen, Paul" userId="bfb8bcfa-ddba-4f9b-9478-2c672cca7370" providerId="ADAL" clId="{3014B068-369C-4C7C-95D2-5617440C807C}" dt="2020-01-04T18:25:19.991" v="1672" actId="26606"/>
          <ac:spMkLst>
            <pc:docMk/>
            <pc:sldMk cId="2431577593" sldId="275"/>
            <ac:spMk id="9" creationId="{F4C0B10B-D2C4-4A54-AFAD-3D27DF88BB37}"/>
          </ac:spMkLst>
        </pc:spChg>
        <pc:grpChg chg="add">
          <ac:chgData name="Allen, Paul" userId="bfb8bcfa-ddba-4f9b-9478-2c672cca7370" providerId="ADAL" clId="{3014B068-369C-4C7C-95D2-5617440C807C}" dt="2020-01-04T18:25:19.991" v="1672" actId="26606"/>
          <ac:grpSpMkLst>
            <pc:docMk/>
            <pc:sldMk cId="2431577593" sldId="275"/>
            <ac:grpSpMk id="11" creationId="{B6BADB90-C74B-40D6-86DC-503F65FCE8DC}"/>
          </ac:grpSpMkLst>
        </pc:grpChg>
        <pc:picChg chg="add mod">
          <ac:chgData name="Allen, Paul" userId="bfb8bcfa-ddba-4f9b-9478-2c672cca7370" providerId="ADAL" clId="{3014B068-369C-4C7C-95D2-5617440C807C}" dt="2020-01-04T18:25:19.991" v="1672" actId="26606"/>
          <ac:picMkLst>
            <pc:docMk/>
            <pc:sldMk cId="2431577593" sldId="275"/>
            <ac:picMk id="4" creationId="{63395213-BACB-4F4E-8167-288E4923909A}"/>
          </ac:picMkLst>
        </pc:picChg>
      </pc:sldChg>
      <pc:sldChg chg="addSp modSp add mod setBg">
        <pc:chgData name="Allen, Paul" userId="bfb8bcfa-ddba-4f9b-9478-2c672cca7370" providerId="ADAL" clId="{3014B068-369C-4C7C-95D2-5617440C807C}" dt="2020-01-04T18:37:20.674" v="1974" actId="26606"/>
        <pc:sldMkLst>
          <pc:docMk/>
          <pc:sldMk cId="4279961381" sldId="276"/>
        </pc:sldMkLst>
        <pc:spChg chg="mod">
          <ac:chgData name="Allen, Paul" userId="bfb8bcfa-ddba-4f9b-9478-2c672cca7370" providerId="ADAL" clId="{3014B068-369C-4C7C-95D2-5617440C807C}" dt="2020-01-04T18:37:20.674" v="1974" actId="26606"/>
          <ac:spMkLst>
            <pc:docMk/>
            <pc:sldMk cId="4279961381" sldId="276"/>
            <ac:spMk id="2" creationId="{06E003D9-DC5B-4722-A4A9-091E61154198}"/>
          </ac:spMkLst>
        </pc:spChg>
        <pc:spChg chg="mod">
          <ac:chgData name="Allen, Paul" userId="bfb8bcfa-ddba-4f9b-9478-2c672cca7370" providerId="ADAL" clId="{3014B068-369C-4C7C-95D2-5617440C807C}" dt="2020-01-04T18:37:20.674" v="1974" actId="26606"/>
          <ac:spMkLst>
            <pc:docMk/>
            <pc:sldMk cId="4279961381" sldId="276"/>
            <ac:spMk id="3" creationId="{DDEBFE40-E7DF-4608-ABB2-FF01C90A5CCE}"/>
          </ac:spMkLst>
        </pc:spChg>
        <pc:spChg chg="add">
          <ac:chgData name="Allen, Paul" userId="bfb8bcfa-ddba-4f9b-9478-2c672cca7370" providerId="ADAL" clId="{3014B068-369C-4C7C-95D2-5617440C807C}" dt="2020-01-04T18:37:20.674" v="1974" actId="26606"/>
          <ac:spMkLst>
            <pc:docMk/>
            <pc:sldMk cId="4279961381" sldId="276"/>
            <ac:spMk id="9" creationId="{F4C0B10B-D2C4-4A54-AFAD-3D27DF88BB37}"/>
          </ac:spMkLst>
        </pc:spChg>
        <pc:grpChg chg="add">
          <ac:chgData name="Allen, Paul" userId="bfb8bcfa-ddba-4f9b-9478-2c672cca7370" providerId="ADAL" clId="{3014B068-369C-4C7C-95D2-5617440C807C}" dt="2020-01-04T18:37:20.674" v="1974" actId="26606"/>
          <ac:grpSpMkLst>
            <pc:docMk/>
            <pc:sldMk cId="4279961381" sldId="276"/>
            <ac:grpSpMk id="11" creationId="{B6BADB90-C74B-40D6-86DC-503F65FCE8DC}"/>
          </ac:grpSpMkLst>
        </pc:grpChg>
        <pc:picChg chg="add mod">
          <ac:chgData name="Allen, Paul" userId="bfb8bcfa-ddba-4f9b-9478-2c672cca7370" providerId="ADAL" clId="{3014B068-369C-4C7C-95D2-5617440C807C}" dt="2020-01-04T18:37:20.674" v="1974" actId="26606"/>
          <ac:picMkLst>
            <pc:docMk/>
            <pc:sldMk cId="4279961381" sldId="276"/>
            <ac:picMk id="4" creationId="{86BA1C3E-2486-4A0C-BFE5-5C2A13836FF3}"/>
          </ac:picMkLst>
        </pc:picChg>
      </pc:sldChg>
      <pc:sldChg chg="addSp delSp modSp add del">
        <pc:chgData name="Allen, Paul" userId="bfb8bcfa-ddba-4f9b-9478-2c672cca7370" providerId="ADAL" clId="{3014B068-369C-4C7C-95D2-5617440C807C}" dt="2020-01-05T00:48:38.552" v="5538" actId="2696"/>
        <pc:sldMkLst>
          <pc:docMk/>
          <pc:sldMk cId="1900028044" sldId="277"/>
        </pc:sldMkLst>
        <pc:picChg chg="add del mod">
          <ac:chgData name="Allen, Paul" userId="bfb8bcfa-ddba-4f9b-9478-2c672cca7370" providerId="ADAL" clId="{3014B068-369C-4C7C-95D2-5617440C807C}" dt="2020-01-04T18:32:51.227" v="1937" actId="478"/>
          <ac:picMkLst>
            <pc:docMk/>
            <pc:sldMk cId="1900028044" sldId="277"/>
            <ac:picMk id="2" creationId="{F377BCD1-BB5E-4159-832D-B8B340E1509F}"/>
          </ac:picMkLst>
        </pc:picChg>
        <pc:picChg chg="add del mod">
          <ac:chgData name="Allen, Paul" userId="bfb8bcfa-ddba-4f9b-9478-2c672cca7370" providerId="ADAL" clId="{3014B068-369C-4C7C-95D2-5617440C807C}" dt="2020-01-04T18:32:49.128" v="1936" actId="478"/>
          <ac:picMkLst>
            <pc:docMk/>
            <pc:sldMk cId="1900028044" sldId="277"/>
            <ac:picMk id="3" creationId="{5E4B3F79-0113-443B-B816-6E3CF6AAE3EC}"/>
          </ac:picMkLst>
        </pc:picChg>
        <pc:picChg chg="add mod">
          <ac:chgData name="Allen, Paul" userId="bfb8bcfa-ddba-4f9b-9478-2c672cca7370" providerId="ADAL" clId="{3014B068-369C-4C7C-95D2-5617440C807C}" dt="2020-01-04T18:36:13.433" v="1961" actId="1076"/>
          <ac:picMkLst>
            <pc:docMk/>
            <pc:sldMk cId="1900028044" sldId="277"/>
            <ac:picMk id="4" creationId="{894B3B62-7A90-4F65-A5B0-0C2C1BA80BB0}"/>
          </ac:picMkLst>
        </pc:picChg>
        <pc:picChg chg="add mod">
          <ac:chgData name="Allen, Paul" userId="bfb8bcfa-ddba-4f9b-9478-2c672cca7370" providerId="ADAL" clId="{3014B068-369C-4C7C-95D2-5617440C807C}" dt="2020-01-04T18:36:49.358" v="1972" actId="14100"/>
          <ac:picMkLst>
            <pc:docMk/>
            <pc:sldMk cId="1900028044" sldId="277"/>
            <ac:picMk id="5" creationId="{9B0608F2-5420-487E-8A3A-163B617249EF}"/>
          </ac:picMkLst>
        </pc:picChg>
        <pc:picChg chg="add mod">
          <ac:chgData name="Allen, Paul" userId="bfb8bcfa-ddba-4f9b-9478-2c672cca7370" providerId="ADAL" clId="{3014B068-369C-4C7C-95D2-5617440C807C}" dt="2020-01-04T18:33:42.424" v="1943" actId="14100"/>
          <ac:picMkLst>
            <pc:docMk/>
            <pc:sldMk cId="1900028044" sldId="277"/>
            <ac:picMk id="6" creationId="{4E903532-8FA0-499A-90A0-37335CDD10D0}"/>
          </ac:picMkLst>
        </pc:picChg>
        <pc:picChg chg="add mod">
          <ac:chgData name="Allen, Paul" userId="bfb8bcfa-ddba-4f9b-9478-2c672cca7370" providerId="ADAL" clId="{3014B068-369C-4C7C-95D2-5617440C807C}" dt="2020-01-05T00:23:41.004" v="3757" actId="1076"/>
          <ac:picMkLst>
            <pc:docMk/>
            <pc:sldMk cId="1900028044" sldId="277"/>
            <ac:picMk id="7" creationId="{4C6980A4-F5E2-4330-8915-AF451C55CAD5}"/>
          </ac:picMkLst>
        </pc:picChg>
        <pc:picChg chg="add mod">
          <ac:chgData name="Allen, Paul" userId="bfb8bcfa-ddba-4f9b-9478-2c672cca7370" providerId="ADAL" clId="{3014B068-369C-4C7C-95D2-5617440C807C}" dt="2020-01-04T18:36:35.523" v="1968" actId="1076"/>
          <ac:picMkLst>
            <pc:docMk/>
            <pc:sldMk cId="1900028044" sldId="277"/>
            <ac:picMk id="8" creationId="{AC8EDAFF-8128-4B0A-AD6A-39493D8F31DE}"/>
          </ac:picMkLst>
        </pc:picChg>
        <pc:picChg chg="add mod">
          <ac:chgData name="Allen, Paul" userId="bfb8bcfa-ddba-4f9b-9478-2c672cca7370" providerId="ADAL" clId="{3014B068-369C-4C7C-95D2-5617440C807C}" dt="2020-01-04T18:36:16.386" v="1962" actId="1076"/>
          <ac:picMkLst>
            <pc:docMk/>
            <pc:sldMk cId="1900028044" sldId="277"/>
            <ac:picMk id="9" creationId="{6654B5EB-40AE-4B2F-AE44-A991806D726F}"/>
          </ac:picMkLst>
        </pc:picChg>
        <pc:picChg chg="add mod">
          <ac:chgData name="Allen, Paul" userId="bfb8bcfa-ddba-4f9b-9478-2c672cca7370" providerId="ADAL" clId="{3014B068-369C-4C7C-95D2-5617440C807C}" dt="2020-01-04T18:36:18.953" v="1963" actId="1076"/>
          <ac:picMkLst>
            <pc:docMk/>
            <pc:sldMk cId="1900028044" sldId="277"/>
            <ac:picMk id="10" creationId="{A5F651E8-3104-458E-A796-2821AD0DD841}"/>
          </ac:picMkLst>
        </pc:picChg>
        <pc:picChg chg="add mod">
          <ac:chgData name="Allen, Paul" userId="bfb8bcfa-ddba-4f9b-9478-2c672cca7370" providerId="ADAL" clId="{3014B068-369C-4C7C-95D2-5617440C807C}" dt="2020-01-05T00:26:07.722" v="3764" actId="1076"/>
          <ac:picMkLst>
            <pc:docMk/>
            <pc:sldMk cId="1900028044" sldId="277"/>
            <ac:picMk id="11" creationId="{D34045AD-C977-42D6-8415-1F4A8B48919C}"/>
          </ac:picMkLst>
        </pc:picChg>
        <pc:picChg chg="add mod">
          <ac:chgData name="Allen, Paul" userId="bfb8bcfa-ddba-4f9b-9478-2c672cca7370" providerId="ADAL" clId="{3014B068-369C-4C7C-95D2-5617440C807C}" dt="2020-01-05T00:26:04.237" v="3763" actId="1076"/>
          <ac:picMkLst>
            <pc:docMk/>
            <pc:sldMk cId="1900028044" sldId="277"/>
            <ac:picMk id="12" creationId="{25B98E20-AD29-42D7-B273-C17FA45BE1BA}"/>
          </ac:picMkLst>
        </pc:picChg>
      </pc:sldChg>
      <pc:sldChg chg="addSp delSp modSp add del mod ord setBg">
        <pc:chgData name="Allen, Paul" userId="bfb8bcfa-ddba-4f9b-9478-2c672cca7370" providerId="ADAL" clId="{3014B068-369C-4C7C-95D2-5617440C807C}" dt="2020-01-05T00:17:56.440" v="3182" actId="2696"/>
        <pc:sldMkLst>
          <pc:docMk/>
          <pc:sldMk cId="1280538847" sldId="278"/>
        </pc:sldMkLst>
        <pc:spChg chg="mod">
          <ac:chgData name="Allen, Paul" userId="bfb8bcfa-ddba-4f9b-9478-2c672cca7370" providerId="ADAL" clId="{3014B068-369C-4C7C-95D2-5617440C807C}" dt="2020-01-05T00:08:39.278" v="2394" actId="26606"/>
          <ac:spMkLst>
            <pc:docMk/>
            <pc:sldMk cId="1280538847" sldId="278"/>
            <ac:spMk id="2" creationId="{60705AA8-4818-46AB-9BBF-E823132AB523}"/>
          </ac:spMkLst>
        </pc:spChg>
        <pc:spChg chg="mod ord">
          <ac:chgData name="Allen, Paul" userId="bfb8bcfa-ddba-4f9b-9478-2c672cca7370" providerId="ADAL" clId="{3014B068-369C-4C7C-95D2-5617440C807C}" dt="2020-01-05T00:09:26.927" v="2436" actId="20577"/>
          <ac:spMkLst>
            <pc:docMk/>
            <pc:sldMk cId="1280538847" sldId="278"/>
            <ac:spMk id="3" creationId="{DA0A1DE7-0FC4-41E9-BC36-6DBA1DFEBF4F}"/>
          </ac:spMkLst>
        </pc:spChg>
        <pc:spChg chg="add">
          <ac:chgData name="Allen, Paul" userId="bfb8bcfa-ddba-4f9b-9478-2c672cca7370" providerId="ADAL" clId="{3014B068-369C-4C7C-95D2-5617440C807C}" dt="2020-01-05T00:08:39.278" v="2394" actId="26606"/>
          <ac:spMkLst>
            <pc:docMk/>
            <pc:sldMk cId="1280538847" sldId="278"/>
            <ac:spMk id="6" creationId="{91F32EBA-ED97-466E-8CFA-8382584155D0}"/>
          </ac:spMkLst>
        </pc:spChg>
        <pc:spChg chg="add">
          <ac:chgData name="Allen, Paul" userId="bfb8bcfa-ddba-4f9b-9478-2c672cca7370" providerId="ADAL" clId="{3014B068-369C-4C7C-95D2-5617440C807C}" dt="2020-01-05T00:08:39.278" v="2394" actId="26606"/>
          <ac:spMkLst>
            <pc:docMk/>
            <pc:sldMk cId="1280538847" sldId="278"/>
            <ac:spMk id="11" creationId="{62A38935-BB53-4DF7-A56E-48DD25B685D7}"/>
          </ac:spMkLst>
        </pc:spChg>
        <pc:picChg chg="add mod">
          <ac:chgData name="Allen, Paul" userId="bfb8bcfa-ddba-4f9b-9478-2c672cca7370" providerId="ADAL" clId="{3014B068-369C-4C7C-95D2-5617440C807C}" dt="2020-01-05T00:08:39.278" v="2394" actId="26606"/>
          <ac:picMkLst>
            <pc:docMk/>
            <pc:sldMk cId="1280538847" sldId="278"/>
            <ac:picMk id="4" creationId="{377369EB-71CE-4555-BF71-E2AB5DA04461}"/>
          </ac:picMkLst>
        </pc:picChg>
        <pc:cxnChg chg="add del">
          <ac:chgData name="Allen, Paul" userId="bfb8bcfa-ddba-4f9b-9478-2c672cca7370" providerId="ADAL" clId="{3014B068-369C-4C7C-95D2-5617440C807C}" dt="2020-01-05T00:08:17.661" v="2392" actId="26606"/>
          <ac:cxnSpMkLst>
            <pc:docMk/>
            <pc:sldMk cId="1280538847" sldId="278"/>
            <ac:cxnSpMk id="9" creationId="{39B7FDC9-F0CE-43A7-9F2A-83DD09DC3453}"/>
          </ac:cxnSpMkLst>
        </pc:cxnChg>
      </pc:sldChg>
      <pc:sldChg chg="addSp delSp modSp add mod setBg">
        <pc:chgData name="Allen, Paul" userId="bfb8bcfa-ddba-4f9b-9478-2c672cca7370" providerId="ADAL" clId="{3014B068-369C-4C7C-95D2-5617440C807C}" dt="2020-01-05T00:17:48.326" v="3181" actId="1076"/>
        <pc:sldMkLst>
          <pc:docMk/>
          <pc:sldMk cId="2779711312" sldId="279"/>
        </pc:sldMkLst>
        <pc:spChg chg="mod">
          <ac:chgData name="Allen, Paul" userId="bfb8bcfa-ddba-4f9b-9478-2c672cca7370" providerId="ADAL" clId="{3014B068-369C-4C7C-95D2-5617440C807C}" dt="2020-01-05T00:17:10.487" v="3177" actId="20577"/>
          <ac:spMkLst>
            <pc:docMk/>
            <pc:sldMk cId="2779711312" sldId="279"/>
            <ac:spMk id="2" creationId="{464530C8-45E0-4002-9CE5-EE13B448266E}"/>
          </ac:spMkLst>
        </pc:spChg>
        <pc:spChg chg="mod">
          <ac:chgData name="Allen, Paul" userId="bfb8bcfa-ddba-4f9b-9478-2c672cca7370" providerId="ADAL" clId="{3014B068-369C-4C7C-95D2-5617440C807C}" dt="2020-01-05T00:17:25.773" v="3178"/>
          <ac:spMkLst>
            <pc:docMk/>
            <pc:sldMk cId="2779711312" sldId="279"/>
            <ac:spMk id="3" creationId="{0FBB6F6C-A9E8-468D-9398-45B51C52B84A}"/>
          </ac:spMkLst>
        </pc:spChg>
        <pc:spChg chg="add">
          <ac:chgData name="Allen, Paul" userId="bfb8bcfa-ddba-4f9b-9478-2c672cca7370" providerId="ADAL" clId="{3014B068-369C-4C7C-95D2-5617440C807C}" dt="2020-01-05T00:16:06.127" v="3144" actId="26606"/>
          <ac:spMkLst>
            <pc:docMk/>
            <pc:sldMk cId="2779711312" sldId="279"/>
            <ac:spMk id="9" creationId="{DD38EE57-B708-47C9-A4A4-E25F09FAB029}"/>
          </ac:spMkLst>
        </pc:spChg>
        <pc:grpChg chg="add">
          <ac:chgData name="Allen, Paul" userId="bfb8bcfa-ddba-4f9b-9478-2c672cca7370" providerId="ADAL" clId="{3014B068-369C-4C7C-95D2-5617440C807C}" dt="2020-01-05T00:16:06.127" v="3144" actId="26606"/>
          <ac:grpSpMkLst>
            <pc:docMk/>
            <pc:sldMk cId="2779711312" sldId="279"/>
            <ac:grpSpMk id="11" creationId="{57A28182-58A5-4DBB-8F64-BD944BCA8154}"/>
          </ac:grpSpMkLst>
        </pc:grpChg>
        <pc:picChg chg="add del mod">
          <ac:chgData name="Allen, Paul" userId="bfb8bcfa-ddba-4f9b-9478-2c672cca7370" providerId="ADAL" clId="{3014B068-369C-4C7C-95D2-5617440C807C}" dt="2020-01-05T00:17:35.249" v="3179" actId="478"/>
          <ac:picMkLst>
            <pc:docMk/>
            <pc:sldMk cId="2779711312" sldId="279"/>
            <ac:picMk id="4" creationId="{4F914BA1-166D-424E-B646-F0F62FBF13B2}"/>
          </ac:picMkLst>
        </pc:picChg>
        <pc:picChg chg="add mod">
          <ac:chgData name="Allen, Paul" userId="bfb8bcfa-ddba-4f9b-9478-2c672cca7370" providerId="ADAL" clId="{3014B068-369C-4C7C-95D2-5617440C807C}" dt="2020-01-05T00:17:48.326" v="3181" actId="1076"/>
          <ac:picMkLst>
            <pc:docMk/>
            <pc:sldMk cId="2779711312" sldId="279"/>
            <ac:picMk id="17" creationId="{F6D8EF9F-6C0B-4ADD-80EB-E060EC6FE4C3}"/>
          </ac:picMkLst>
        </pc:picChg>
      </pc:sldChg>
      <pc:sldChg chg="modSp add">
        <pc:chgData name="Allen, Paul" userId="bfb8bcfa-ddba-4f9b-9478-2c672cca7370" providerId="ADAL" clId="{3014B068-369C-4C7C-95D2-5617440C807C}" dt="2020-01-05T00:20:40.802" v="3367" actId="6549"/>
        <pc:sldMkLst>
          <pc:docMk/>
          <pc:sldMk cId="422650416" sldId="280"/>
        </pc:sldMkLst>
        <pc:spChg chg="mod">
          <ac:chgData name="Allen, Paul" userId="bfb8bcfa-ddba-4f9b-9478-2c672cca7370" providerId="ADAL" clId="{3014B068-369C-4C7C-95D2-5617440C807C}" dt="2020-01-05T00:18:31.859" v="3198" actId="20577"/>
          <ac:spMkLst>
            <pc:docMk/>
            <pc:sldMk cId="422650416" sldId="280"/>
            <ac:spMk id="2" creationId="{464530C8-45E0-4002-9CE5-EE13B448266E}"/>
          </ac:spMkLst>
        </pc:spChg>
        <pc:spChg chg="mod">
          <ac:chgData name="Allen, Paul" userId="bfb8bcfa-ddba-4f9b-9478-2c672cca7370" providerId="ADAL" clId="{3014B068-369C-4C7C-95D2-5617440C807C}" dt="2020-01-05T00:20:40.802" v="3367" actId="6549"/>
          <ac:spMkLst>
            <pc:docMk/>
            <pc:sldMk cId="422650416" sldId="280"/>
            <ac:spMk id="3" creationId="{0FBB6F6C-A9E8-468D-9398-45B51C52B84A}"/>
          </ac:spMkLst>
        </pc:spChg>
      </pc:sldChg>
      <pc:sldChg chg="addSp delSp add del setBg delDesignElem">
        <pc:chgData name="Allen, Paul" userId="bfb8bcfa-ddba-4f9b-9478-2c672cca7370" providerId="ADAL" clId="{3014B068-369C-4C7C-95D2-5617440C807C}" dt="2020-01-05T00:16:37.729" v="3150"/>
        <pc:sldMkLst>
          <pc:docMk/>
          <pc:sldMk cId="3028325527" sldId="280"/>
        </pc:sldMkLst>
        <pc:spChg chg="add del">
          <ac:chgData name="Allen, Paul" userId="bfb8bcfa-ddba-4f9b-9478-2c672cca7370" providerId="ADAL" clId="{3014B068-369C-4C7C-95D2-5617440C807C}" dt="2020-01-05T00:16:37.729" v="3150"/>
          <ac:spMkLst>
            <pc:docMk/>
            <pc:sldMk cId="3028325527" sldId="280"/>
            <ac:spMk id="9" creationId="{DD38EE57-B708-47C9-A4A4-E25F09FAB029}"/>
          </ac:spMkLst>
        </pc:spChg>
        <pc:grpChg chg="add del">
          <ac:chgData name="Allen, Paul" userId="bfb8bcfa-ddba-4f9b-9478-2c672cca7370" providerId="ADAL" clId="{3014B068-369C-4C7C-95D2-5617440C807C}" dt="2020-01-05T00:16:37.729" v="3150"/>
          <ac:grpSpMkLst>
            <pc:docMk/>
            <pc:sldMk cId="3028325527" sldId="280"/>
            <ac:grpSpMk id="11" creationId="{57A28182-58A5-4DBB-8F64-BD944BCA8154}"/>
          </ac:grpSpMkLst>
        </pc:grpChg>
      </pc:sldChg>
      <pc:sldChg chg="addSp delSp add del setBg delDesignElem">
        <pc:chgData name="Allen, Paul" userId="bfb8bcfa-ddba-4f9b-9478-2c672cca7370" providerId="ADAL" clId="{3014B068-369C-4C7C-95D2-5617440C807C}" dt="2020-01-05T00:16:29.335" v="3147"/>
        <pc:sldMkLst>
          <pc:docMk/>
          <pc:sldMk cId="3090481388" sldId="280"/>
        </pc:sldMkLst>
        <pc:spChg chg="add del">
          <ac:chgData name="Allen, Paul" userId="bfb8bcfa-ddba-4f9b-9478-2c672cca7370" providerId="ADAL" clId="{3014B068-369C-4C7C-95D2-5617440C807C}" dt="2020-01-05T00:16:29.335" v="3147"/>
          <ac:spMkLst>
            <pc:docMk/>
            <pc:sldMk cId="3090481388" sldId="280"/>
            <ac:spMk id="9" creationId="{DD38EE57-B708-47C9-A4A4-E25F09FAB029}"/>
          </ac:spMkLst>
        </pc:spChg>
        <pc:grpChg chg="add del">
          <ac:chgData name="Allen, Paul" userId="bfb8bcfa-ddba-4f9b-9478-2c672cca7370" providerId="ADAL" clId="{3014B068-369C-4C7C-95D2-5617440C807C}" dt="2020-01-05T00:16:29.335" v="3147"/>
          <ac:grpSpMkLst>
            <pc:docMk/>
            <pc:sldMk cId="3090481388" sldId="280"/>
            <ac:grpSpMk id="11" creationId="{57A28182-58A5-4DBB-8F64-BD944BCA8154}"/>
          </ac:grpSpMkLst>
        </pc:grpChg>
      </pc:sldChg>
      <pc:sldChg chg="addSp modSp add mod setBg">
        <pc:chgData name="Allen, Paul" userId="bfb8bcfa-ddba-4f9b-9478-2c672cca7370" providerId="ADAL" clId="{3014B068-369C-4C7C-95D2-5617440C807C}" dt="2020-01-05T00:24:11.631" v="3759" actId="26606"/>
        <pc:sldMkLst>
          <pc:docMk/>
          <pc:sldMk cId="681515062" sldId="281"/>
        </pc:sldMkLst>
        <pc:spChg chg="mod">
          <ac:chgData name="Allen, Paul" userId="bfb8bcfa-ddba-4f9b-9478-2c672cca7370" providerId="ADAL" clId="{3014B068-369C-4C7C-95D2-5617440C807C}" dt="2020-01-05T00:24:11.631" v="3759" actId="26606"/>
          <ac:spMkLst>
            <pc:docMk/>
            <pc:sldMk cId="681515062" sldId="281"/>
            <ac:spMk id="2" creationId="{27E03068-9512-441A-8B00-C9CEE5FC5635}"/>
          </ac:spMkLst>
        </pc:spChg>
        <pc:spChg chg="mod ord">
          <ac:chgData name="Allen, Paul" userId="bfb8bcfa-ddba-4f9b-9478-2c672cca7370" providerId="ADAL" clId="{3014B068-369C-4C7C-95D2-5617440C807C}" dt="2020-01-05T00:24:11.631" v="3759" actId="26606"/>
          <ac:spMkLst>
            <pc:docMk/>
            <pc:sldMk cId="681515062" sldId="281"/>
            <ac:spMk id="3" creationId="{B0F96E62-1C6E-4481-87CE-33FA9DE99FA0}"/>
          </ac:spMkLst>
        </pc:spChg>
        <pc:spChg chg="add">
          <ac:chgData name="Allen, Paul" userId="bfb8bcfa-ddba-4f9b-9478-2c672cca7370" providerId="ADAL" clId="{3014B068-369C-4C7C-95D2-5617440C807C}" dt="2020-01-05T00:24:11.631" v="3759" actId="26606"/>
          <ac:spMkLst>
            <pc:docMk/>
            <pc:sldMk cId="681515062" sldId="281"/>
            <ac:spMk id="9" creationId="{427D15F9-FBA9-45B6-A1EE-7E2610907483}"/>
          </ac:spMkLst>
        </pc:spChg>
        <pc:grpChg chg="add">
          <ac:chgData name="Allen, Paul" userId="bfb8bcfa-ddba-4f9b-9478-2c672cca7370" providerId="ADAL" clId="{3014B068-369C-4C7C-95D2-5617440C807C}" dt="2020-01-05T00:24:11.631" v="3759" actId="26606"/>
          <ac:grpSpMkLst>
            <pc:docMk/>
            <pc:sldMk cId="681515062" sldId="281"/>
            <ac:grpSpMk id="11" creationId="{549D845D-9A57-49AC-9523-BB0D6DA6FECA}"/>
          </ac:grpSpMkLst>
        </pc:grpChg>
        <pc:picChg chg="add mod">
          <ac:chgData name="Allen, Paul" userId="bfb8bcfa-ddba-4f9b-9478-2c672cca7370" providerId="ADAL" clId="{3014B068-369C-4C7C-95D2-5617440C807C}" dt="2020-01-05T00:24:11.631" v="3759" actId="26606"/>
          <ac:picMkLst>
            <pc:docMk/>
            <pc:sldMk cId="681515062" sldId="281"/>
            <ac:picMk id="4" creationId="{7F4158A8-9DDD-4C48-9E8B-883E010AFB61}"/>
          </ac:picMkLst>
        </pc:picChg>
      </pc:sldChg>
      <pc:sldChg chg="addSp delSp modSp add mod setBg">
        <pc:chgData name="Allen, Paul" userId="bfb8bcfa-ddba-4f9b-9478-2c672cca7370" providerId="ADAL" clId="{3014B068-369C-4C7C-95D2-5617440C807C}" dt="2020-01-05T00:33:32.739" v="4302" actId="26606"/>
        <pc:sldMkLst>
          <pc:docMk/>
          <pc:sldMk cId="1631307467" sldId="282"/>
        </pc:sldMkLst>
        <pc:spChg chg="mod">
          <ac:chgData name="Allen, Paul" userId="bfb8bcfa-ddba-4f9b-9478-2c672cca7370" providerId="ADAL" clId="{3014B068-369C-4C7C-95D2-5617440C807C}" dt="2020-01-05T00:33:32.739" v="4302" actId="26606"/>
          <ac:spMkLst>
            <pc:docMk/>
            <pc:sldMk cId="1631307467" sldId="282"/>
            <ac:spMk id="2" creationId="{EDE0CB4C-2455-4214-993C-BF12826F2967}"/>
          </ac:spMkLst>
        </pc:spChg>
        <pc:spChg chg="mod ord">
          <ac:chgData name="Allen, Paul" userId="bfb8bcfa-ddba-4f9b-9478-2c672cca7370" providerId="ADAL" clId="{3014B068-369C-4C7C-95D2-5617440C807C}" dt="2020-01-05T00:33:32.739" v="4302" actId="26606"/>
          <ac:spMkLst>
            <pc:docMk/>
            <pc:sldMk cId="1631307467" sldId="282"/>
            <ac:spMk id="3" creationId="{B07917C5-06CB-42A0-8D84-300ADFED4D9D}"/>
          </ac:spMkLst>
        </pc:spChg>
        <pc:spChg chg="add del">
          <ac:chgData name="Allen, Paul" userId="bfb8bcfa-ddba-4f9b-9478-2c672cca7370" providerId="ADAL" clId="{3014B068-369C-4C7C-95D2-5617440C807C}" dt="2020-01-05T00:33:27.629" v="4297" actId="26606"/>
          <ac:spMkLst>
            <pc:docMk/>
            <pc:sldMk cId="1631307467" sldId="282"/>
            <ac:spMk id="9" creationId="{DD38EE57-B708-47C9-A4A4-E25F09FAB029}"/>
          </ac:spMkLst>
        </pc:spChg>
        <pc:spChg chg="add del">
          <ac:chgData name="Allen, Paul" userId="bfb8bcfa-ddba-4f9b-9478-2c672cca7370" providerId="ADAL" clId="{3014B068-369C-4C7C-95D2-5617440C807C}" dt="2020-01-05T00:33:31.079" v="4299" actId="26606"/>
          <ac:spMkLst>
            <pc:docMk/>
            <pc:sldMk cId="1631307467" sldId="282"/>
            <ac:spMk id="18" creationId="{427D15F9-FBA9-45B6-A1EE-7E2610907483}"/>
          </ac:spMkLst>
        </pc:spChg>
        <pc:spChg chg="add del">
          <ac:chgData name="Allen, Paul" userId="bfb8bcfa-ddba-4f9b-9478-2c672cca7370" providerId="ADAL" clId="{3014B068-369C-4C7C-95D2-5617440C807C}" dt="2020-01-05T00:33:32.722" v="4301" actId="26606"/>
          <ac:spMkLst>
            <pc:docMk/>
            <pc:sldMk cId="1631307467" sldId="282"/>
            <ac:spMk id="21" creationId="{DD38EE57-B708-47C9-A4A4-E25F09FAB029}"/>
          </ac:spMkLst>
        </pc:spChg>
        <pc:spChg chg="add">
          <ac:chgData name="Allen, Paul" userId="bfb8bcfa-ddba-4f9b-9478-2c672cca7370" providerId="ADAL" clId="{3014B068-369C-4C7C-95D2-5617440C807C}" dt="2020-01-05T00:33:32.739" v="4302" actId="26606"/>
          <ac:spMkLst>
            <pc:docMk/>
            <pc:sldMk cId="1631307467" sldId="282"/>
            <ac:spMk id="24" creationId="{427D15F9-FBA9-45B6-A1EE-7E2610907483}"/>
          </ac:spMkLst>
        </pc:spChg>
        <pc:grpChg chg="add del">
          <ac:chgData name="Allen, Paul" userId="bfb8bcfa-ddba-4f9b-9478-2c672cca7370" providerId="ADAL" clId="{3014B068-369C-4C7C-95D2-5617440C807C}" dt="2020-01-05T00:33:27.629" v="4297" actId="26606"/>
          <ac:grpSpMkLst>
            <pc:docMk/>
            <pc:sldMk cId="1631307467" sldId="282"/>
            <ac:grpSpMk id="11" creationId="{57A28182-58A5-4DBB-8F64-BD944BCA8154}"/>
          </ac:grpSpMkLst>
        </pc:grpChg>
        <pc:grpChg chg="add del">
          <ac:chgData name="Allen, Paul" userId="bfb8bcfa-ddba-4f9b-9478-2c672cca7370" providerId="ADAL" clId="{3014B068-369C-4C7C-95D2-5617440C807C}" dt="2020-01-05T00:33:31.079" v="4299" actId="26606"/>
          <ac:grpSpMkLst>
            <pc:docMk/>
            <pc:sldMk cId="1631307467" sldId="282"/>
            <ac:grpSpMk id="19" creationId="{549D845D-9A57-49AC-9523-BB0D6DA6FECA}"/>
          </ac:grpSpMkLst>
        </pc:grpChg>
        <pc:grpChg chg="add del">
          <ac:chgData name="Allen, Paul" userId="bfb8bcfa-ddba-4f9b-9478-2c672cca7370" providerId="ADAL" clId="{3014B068-369C-4C7C-95D2-5617440C807C}" dt="2020-01-05T00:33:32.722" v="4301" actId="26606"/>
          <ac:grpSpMkLst>
            <pc:docMk/>
            <pc:sldMk cId="1631307467" sldId="282"/>
            <ac:grpSpMk id="22" creationId="{57A28182-58A5-4DBB-8F64-BD944BCA8154}"/>
          </ac:grpSpMkLst>
        </pc:grpChg>
        <pc:grpChg chg="add">
          <ac:chgData name="Allen, Paul" userId="bfb8bcfa-ddba-4f9b-9478-2c672cca7370" providerId="ADAL" clId="{3014B068-369C-4C7C-95D2-5617440C807C}" dt="2020-01-05T00:33:32.739" v="4302" actId="26606"/>
          <ac:grpSpMkLst>
            <pc:docMk/>
            <pc:sldMk cId="1631307467" sldId="282"/>
            <ac:grpSpMk id="25" creationId="{549D845D-9A57-49AC-9523-BB0D6DA6FECA}"/>
          </ac:grpSpMkLst>
        </pc:grpChg>
        <pc:picChg chg="add mod">
          <ac:chgData name="Allen, Paul" userId="bfb8bcfa-ddba-4f9b-9478-2c672cca7370" providerId="ADAL" clId="{3014B068-369C-4C7C-95D2-5617440C807C}" dt="2020-01-05T00:33:32.739" v="4302" actId="26606"/>
          <ac:picMkLst>
            <pc:docMk/>
            <pc:sldMk cId="1631307467" sldId="282"/>
            <ac:picMk id="4" creationId="{3311F845-4451-44F4-90E8-91D596FFF1CB}"/>
          </ac:picMkLst>
        </pc:picChg>
      </pc:sldChg>
      <pc:sldChg chg="addSp delSp modSp add mod setBg">
        <pc:chgData name="Allen, Paul" userId="bfb8bcfa-ddba-4f9b-9478-2c672cca7370" providerId="ADAL" clId="{3014B068-369C-4C7C-95D2-5617440C807C}" dt="2020-01-05T00:48:16.387" v="5537" actId="26606"/>
        <pc:sldMkLst>
          <pc:docMk/>
          <pc:sldMk cId="1571379959" sldId="283"/>
        </pc:sldMkLst>
        <pc:spChg chg="mod">
          <ac:chgData name="Allen, Paul" userId="bfb8bcfa-ddba-4f9b-9478-2c672cca7370" providerId="ADAL" clId="{3014B068-369C-4C7C-95D2-5617440C807C}" dt="2020-01-05T00:45:45.946" v="5467" actId="26606"/>
          <ac:spMkLst>
            <pc:docMk/>
            <pc:sldMk cId="1571379959" sldId="283"/>
            <ac:spMk id="2" creationId="{8140DCF1-AAF0-4AD6-90B1-64ABF42936A9}"/>
          </ac:spMkLst>
        </pc:spChg>
        <pc:spChg chg="mod ord">
          <ac:chgData name="Allen, Paul" userId="bfb8bcfa-ddba-4f9b-9478-2c672cca7370" providerId="ADAL" clId="{3014B068-369C-4C7C-95D2-5617440C807C}" dt="2020-01-05T00:47:59.301" v="5536" actId="403"/>
          <ac:spMkLst>
            <pc:docMk/>
            <pc:sldMk cId="1571379959" sldId="283"/>
            <ac:spMk id="3" creationId="{9D43FCF0-F304-40AF-A122-A9C06D370B06}"/>
          </ac:spMkLst>
        </pc:spChg>
        <pc:spChg chg="add del">
          <ac:chgData name="Allen, Paul" userId="bfb8bcfa-ddba-4f9b-9478-2c672cca7370" providerId="ADAL" clId="{3014B068-369C-4C7C-95D2-5617440C807C}" dt="2020-01-05T00:48:16.387" v="5537" actId="26606"/>
          <ac:spMkLst>
            <pc:docMk/>
            <pc:sldMk cId="1571379959" sldId="283"/>
            <ac:spMk id="9" creationId="{427D15F9-FBA9-45B6-A1EE-7E2610907483}"/>
          </ac:spMkLst>
        </pc:spChg>
        <pc:spChg chg="add">
          <ac:chgData name="Allen, Paul" userId="bfb8bcfa-ddba-4f9b-9478-2c672cca7370" providerId="ADAL" clId="{3014B068-369C-4C7C-95D2-5617440C807C}" dt="2020-01-05T00:48:16.387" v="5537" actId="26606"/>
          <ac:spMkLst>
            <pc:docMk/>
            <pc:sldMk cId="1571379959" sldId="283"/>
            <ac:spMk id="21" creationId="{427D15F9-FBA9-45B6-A1EE-7E2610907483}"/>
          </ac:spMkLst>
        </pc:spChg>
        <pc:grpChg chg="add del">
          <ac:chgData name="Allen, Paul" userId="bfb8bcfa-ddba-4f9b-9478-2c672cca7370" providerId="ADAL" clId="{3014B068-369C-4C7C-95D2-5617440C807C}" dt="2020-01-05T00:48:16.387" v="5537" actId="26606"/>
          <ac:grpSpMkLst>
            <pc:docMk/>
            <pc:sldMk cId="1571379959" sldId="283"/>
            <ac:grpSpMk id="11" creationId="{549D845D-9A57-49AC-9523-BB0D6DA6FECA}"/>
          </ac:grpSpMkLst>
        </pc:grpChg>
        <pc:grpChg chg="add">
          <ac:chgData name="Allen, Paul" userId="bfb8bcfa-ddba-4f9b-9478-2c672cca7370" providerId="ADAL" clId="{3014B068-369C-4C7C-95D2-5617440C807C}" dt="2020-01-05T00:48:16.387" v="5537" actId="26606"/>
          <ac:grpSpMkLst>
            <pc:docMk/>
            <pc:sldMk cId="1571379959" sldId="283"/>
            <ac:grpSpMk id="23" creationId="{549D845D-9A57-49AC-9523-BB0D6DA6FECA}"/>
          </ac:grpSpMkLst>
        </pc:grpChg>
        <pc:picChg chg="add mod">
          <ac:chgData name="Allen, Paul" userId="bfb8bcfa-ddba-4f9b-9478-2c672cca7370" providerId="ADAL" clId="{3014B068-369C-4C7C-95D2-5617440C807C}" dt="2020-01-05T00:45:45.946" v="5467" actId="26606"/>
          <ac:picMkLst>
            <pc:docMk/>
            <pc:sldMk cId="1571379959" sldId="283"/>
            <ac:picMk id="4" creationId="{C4A4AA6B-F367-4640-8BDE-3E2845100080}"/>
          </ac:picMkLst>
        </pc:picChg>
      </pc:sldChg>
      <pc:sldChg chg="addSp modSp add mod setBg">
        <pc:chgData name="Allen, Paul" userId="bfb8bcfa-ddba-4f9b-9478-2c672cca7370" providerId="ADAL" clId="{3014B068-369C-4C7C-95D2-5617440C807C}" dt="2020-01-05T16:38:34.057" v="7360"/>
        <pc:sldMkLst>
          <pc:docMk/>
          <pc:sldMk cId="4101778102" sldId="284"/>
        </pc:sldMkLst>
        <pc:spChg chg="mod">
          <ac:chgData name="Allen, Paul" userId="bfb8bcfa-ddba-4f9b-9478-2c672cca7370" providerId="ADAL" clId="{3014B068-369C-4C7C-95D2-5617440C807C}" dt="2020-01-05T16:06:32.418" v="6549" actId="26606"/>
          <ac:spMkLst>
            <pc:docMk/>
            <pc:sldMk cId="4101778102" sldId="284"/>
            <ac:spMk id="2" creationId="{964B8ECD-64AB-4530-AEDC-5582157F8144}"/>
          </ac:spMkLst>
        </pc:spChg>
        <pc:spChg chg="mod">
          <ac:chgData name="Allen, Paul" userId="bfb8bcfa-ddba-4f9b-9478-2c672cca7370" providerId="ADAL" clId="{3014B068-369C-4C7C-95D2-5617440C807C}" dt="2020-01-05T16:38:34.057" v="7360"/>
          <ac:spMkLst>
            <pc:docMk/>
            <pc:sldMk cId="4101778102" sldId="284"/>
            <ac:spMk id="3" creationId="{B2912E48-655D-4C2E-A02A-6639247AFCCD}"/>
          </ac:spMkLst>
        </pc:spChg>
        <pc:spChg chg="add">
          <ac:chgData name="Allen, Paul" userId="bfb8bcfa-ddba-4f9b-9478-2c672cca7370" providerId="ADAL" clId="{3014B068-369C-4C7C-95D2-5617440C807C}" dt="2020-01-05T16:06:32.418" v="6549" actId="26606"/>
          <ac:spMkLst>
            <pc:docMk/>
            <pc:sldMk cId="4101778102" sldId="284"/>
            <ac:spMk id="71" creationId="{F4C0B10B-D2C4-4A54-AFAD-3D27DF88BB37}"/>
          </ac:spMkLst>
        </pc:spChg>
        <pc:grpChg chg="add">
          <ac:chgData name="Allen, Paul" userId="bfb8bcfa-ddba-4f9b-9478-2c672cca7370" providerId="ADAL" clId="{3014B068-369C-4C7C-95D2-5617440C807C}" dt="2020-01-05T16:06:32.418" v="6549" actId="26606"/>
          <ac:grpSpMkLst>
            <pc:docMk/>
            <pc:sldMk cId="4101778102" sldId="284"/>
            <ac:grpSpMk id="73" creationId="{B6BADB90-C74B-40D6-86DC-503F65FCE8DC}"/>
          </ac:grpSpMkLst>
        </pc:grpChg>
        <pc:picChg chg="add mod">
          <ac:chgData name="Allen, Paul" userId="bfb8bcfa-ddba-4f9b-9478-2c672cca7370" providerId="ADAL" clId="{3014B068-369C-4C7C-95D2-5617440C807C}" dt="2020-01-05T16:06:32.418" v="6549" actId="26606"/>
          <ac:picMkLst>
            <pc:docMk/>
            <pc:sldMk cId="4101778102" sldId="284"/>
            <ac:picMk id="1026" creationId="{F03E82DE-792F-4A8C-9980-B4B947E24312}"/>
          </ac:picMkLst>
        </pc:picChg>
      </pc:sldChg>
      <pc:sldChg chg="addSp modSp add mod ord setBg">
        <pc:chgData name="Allen, Paul" userId="bfb8bcfa-ddba-4f9b-9478-2c672cca7370" providerId="ADAL" clId="{3014B068-369C-4C7C-95D2-5617440C807C}" dt="2020-01-05T16:49:13.991" v="7716" actId="13822"/>
        <pc:sldMkLst>
          <pc:docMk/>
          <pc:sldMk cId="3775686456" sldId="285"/>
        </pc:sldMkLst>
        <pc:spChg chg="mod">
          <ac:chgData name="Allen, Paul" userId="bfb8bcfa-ddba-4f9b-9478-2c672cca7370" providerId="ADAL" clId="{3014B068-369C-4C7C-95D2-5617440C807C}" dt="2020-01-05T16:31:21.682" v="7312" actId="26606"/>
          <ac:spMkLst>
            <pc:docMk/>
            <pc:sldMk cId="3775686456" sldId="285"/>
            <ac:spMk id="2" creationId="{1A813CFE-FB1E-468D-80A4-AEF66A8755DC}"/>
          </ac:spMkLst>
        </pc:spChg>
        <pc:spChg chg="mod">
          <ac:chgData name="Allen, Paul" userId="bfb8bcfa-ddba-4f9b-9478-2c672cca7370" providerId="ADAL" clId="{3014B068-369C-4C7C-95D2-5617440C807C}" dt="2020-01-05T16:31:21.682" v="7312" actId="26606"/>
          <ac:spMkLst>
            <pc:docMk/>
            <pc:sldMk cId="3775686456" sldId="285"/>
            <ac:spMk id="3" creationId="{5FC3DAA3-3668-4A89-9D19-FB1159F80191}"/>
          </ac:spMkLst>
        </pc:spChg>
        <pc:spChg chg="add mod">
          <ac:chgData name="Allen, Paul" userId="bfb8bcfa-ddba-4f9b-9478-2c672cca7370" providerId="ADAL" clId="{3014B068-369C-4C7C-95D2-5617440C807C}" dt="2020-01-05T16:49:13.991" v="7716" actId="13822"/>
          <ac:spMkLst>
            <pc:docMk/>
            <pc:sldMk cId="3775686456" sldId="285"/>
            <ac:spMk id="5" creationId="{C88F93F0-D1E6-43E2-9385-F1126FDE46EC}"/>
          </ac:spMkLst>
        </pc:spChg>
        <pc:spChg chg="add">
          <ac:chgData name="Allen, Paul" userId="bfb8bcfa-ddba-4f9b-9478-2c672cca7370" providerId="ADAL" clId="{3014B068-369C-4C7C-95D2-5617440C807C}" dt="2020-01-05T16:31:21.682" v="7312" actId="26606"/>
          <ac:spMkLst>
            <pc:docMk/>
            <pc:sldMk cId="3775686456" sldId="285"/>
            <ac:spMk id="9" creationId="{DD38EE57-B708-47C9-A4A4-E25F09FAB029}"/>
          </ac:spMkLst>
        </pc:spChg>
        <pc:grpChg chg="add">
          <ac:chgData name="Allen, Paul" userId="bfb8bcfa-ddba-4f9b-9478-2c672cca7370" providerId="ADAL" clId="{3014B068-369C-4C7C-95D2-5617440C807C}" dt="2020-01-05T16:31:21.682" v="7312" actId="26606"/>
          <ac:grpSpMkLst>
            <pc:docMk/>
            <pc:sldMk cId="3775686456" sldId="285"/>
            <ac:grpSpMk id="11" creationId="{57A28182-58A5-4DBB-8F64-BD944BCA8154}"/>
          </ac:grpSpMkLst>
        </pc:grpChg>
        <pc:picChg chg="add mod">
          <ac:chgData name="Allen, Paul" userId="bfb8bcfa-ddba-4f9b-9478-2c672cca7370" providerId="ADAL" clId="{3014B068-369C-4C7C-95D2-5617440C807C}" dt="2020-01-05T16:31:21.682" v="7312" actId="26606"/>
          <ac:picMkLst>
            <pc:docMk/>
            <pc:sldMk cId="3775686456" sldId="285"/>
            <ac:picMk id="4" creationId="{1B82CCB6-3AFC-4F02-9D13-9A62D021CBB6}"/>
          </ac:picMkLst>
        </pc:picChg>
      </pc:sldChg>
      <pc:sldChg chg="add">
        <pc:chgData name="Allen, Paul" userId="bfb8bcfa-ddba-4f9b-9478-2c672cca7370" providerId="ADAL" clId="{3014B068-369C-4C7C-95D2-5617440C807C}" dt="2020-01-05T16:36:27.170" v="7330"/>
        <pc:sldMkLst>
          <pc:docMk/>
          <pc:sldMk cId="4182287771" sldId="286"/>
        </pc:sldMkLst>
      </pc:sldChg>
      <pc:sldChg chg="modSp add">
        <pc:chgData name="Allen, Paul" userId="bfb8bcfa-ddba-4f9b-9478-2c672cca7370" providerId="ADAL" clId="{3014B068-369C-4C7C-95D2-5617440C807C}" dt="2020-01-05T16:42:07.529" v="7518" actId="6549"/>
        <pc:sldMkLst>
          <pc:docMk/>
          <pc:sldMk cId="3608873688" sldId="287"/>
        </pc:sldMkLst>
        <pc:spChg chg="mod">
          <ac:chgData name="Allen, Paul" userId="bfb8bcfa-ddba-4f9b-9478-2c672cca7370" providerId="ADAL" clId="{3014B068-369C-4C7C-95D2-5617440C807C}" dt="2020-01-05T16:42:07.529" v="7518" actId="6549"/>
          <ac:spMkLst>
            <pc:docMk/>
            <pc:sldMk cId="3608873688" sldId="287"/>
            <ac:spMk id="3" creationId="{D1D976BD-796A-4C69-AE03-27EFF08DFEE0}"/>
          </ac:spMkLst>
        </pc:spChg>
      </pc:sldChg>
      <pc:sldChg chg="modSp add">
        <pc:chgData name="Allen, Paul" userId="bfb8bcfa-ddba-4f9b-9478-2c672cca7370" providerId="ADAL" clId="{3014B068-369C-4C7C-95D2-5617440C807C}" dt="2020-01-05T16:42:41.384" v="7587" actId="20577"/>
        <pc:sldMkLst>
          <pc:docMk/>
          <pc:sldMk cId="1024269472" sldId="288"/>
        </pc:sldMkLst>
        <pc:spChg chg="mod">
          <ac:chgData name="Allen, Paul" userId="bfb8bcfa-ddba-4f9b-9478-2c672cca7370" providerId="ADAL" clId="{3014B068-369C-4C7C-95D2-5617440C807C}" dt="2020-01-05T16:42:41.384" v="7587" actId="20577"/>
          <ac:spMkLst>
            <pc:docMk/>
            <pc:sldMk cId="1024269472" sldId="288"/>
            <ac:spMk id="3" creationId="{D1D976BD-796A-4C69-AE03-27EFF08DFEE0}"/>
          </ac:spMkLst>
        </pc:spChg>
      </pc:sldChg>
      <pc:sldChg chg="modSp add">
        <pc:chgData name="Allen, Paul" userId="bfb8bcfa-ddba-4f9b-9478-2c672cca7370" providerId="ADAL" clId="{3014B068-369C-4C7C-95D2-5617440C807C}" dt="2020-01-05T16:50:08.307" v="7766" actId="20577"/>
        <pc:sldMkLst>
          <pc:docMk/>
          <pc:sldMk cId="4132039133" sldId="289"/>
        </pc:sldMkLst>
        <pc:spChg chg="mod">
          <ac:chgData name="Allen, Paul" userId="bfb8bcfa-ddba-4f9b-9478-2c672cca7370" providerId="ADAL" clId="{3014B068-369C-4C7C-95D2-5617440C807C}" dt="2020-01-05T16:50:08.307" v="7766" actId="20577"/>
          <ac:spMkLst>
            <pc:docMk/>
            <pc:sldMk cId="4132039133" sldId="289"/>
            <ac:spMk id="3" creationId="{D1D976BD-796A-4C69-AE03-27EFF08DFEE0}"/>
          </ac:spMkLst>
        </pc:spChg>
      </pc:sldChg>
      <pc:sldChg chg="modSp add">
        <pc:chgData name="Allen, Paul" userId="bfb8bcfa-ddba-4f9b-9478-2c672cca7370" providerId="ADAL" clId="{3014B068-369C-4C7C-95D2-5617440C807C}" dt="2020-01-05T16:51:26.014" v="7805" actId="20577"/>
        <pc:sldMkLst>
          <pc:docMk/>
          <pc:sldMk cId="497985118" sldId="290"/>
        </pc:sldMkLst>
        <pc:spChg chg="mod">
          <ac:chgData name="Allen, Paul" userId="bfb8bcfa-ddba-4f9b-9478-2c672cca7370" providerId="ADAL" clId="{3014B068-369C-4C7C-95D2-5617440C807C}" dt="2020-01-05T16:51:26.014" v="7805" actId="20577"/>
          <ac:spMkLst>
            <pc:docMk/>
            <pc:sldMk cId="497985118" sldId="290"/>
            <ac:spMk id="3" creationId="{D1D976BD-796A-4C69-AE03-27EFF08DFE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B7AE-9D4B-4DEE-829F-B4AC76242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4E78F-9EB8-45F8-AB84-0557C882D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5C596-74CC-4512-94BD-2729B10F1701}"/>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5" name="Footer Placeholder 4">
            <a:extLst>
              <a:ext uri="{FF2B5EF4-FFF2-40B4-BE49-F238E27FC236}">
                <a16:creationId xmlns:a16="http://schemas.microsoft.com/office/drawing/2014/main" id="{E4F1B87B-6549-4D7B-B6AE-4C6B06740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E63A8-8305-46B6-8397-45FFE351F6EC}"/>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49101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55BF-E69E-45BE-B98F-E79ACEAA2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02D1E9-95C7-4537-9886-E884E9478C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CC215-B137-4222-8D1C-7E875C4BEA87}"/>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5" name="Footer Placeholder 4">
            <a:extLst>
              <a:ext uri="{FF2B5EF4-FFF2-40B4-BE49-F238E27FC236}">
                <a16:creationId xmlns:a16="http://schemas.microsoft.com/office/drawing/2014/main" id="{1EE69E7F-9317-42BD-93D1-9421757C5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9FE6E-64E9-423F-82BE-1D595636E78C}"/>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2116120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668FDF-38E4-43B1-8F99-3AF7F2B9C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DE047E-19DD-4745-A896-8E59E5B39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1F3BF-8E8A-4123-B0AF-EBF7FFFC6664}"/>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5" name="Footer Placeholder 4">
            <a:extLst>
              <a:ext uri="{FF2B5EF4-FFF2-40B4-BE49-F238E27FC236}">
                <a16:creationId xmlns:a16="http://schemas.microsoft.com/office/drawing/2014/main" id="{D5900895-E3A4-4773-B3D9-BCA69A192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43C8F-2BE4-4A90-AB81-CA00440C6E4E}"/>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164290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1078-802F-4592-B14D-422487A809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D0493E-3BFC-49F0-9546-084FD50B5D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6D299-22B8-43B5-856E-0CD65C1D304D}"/>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5" name="Footer Placeholder 4">
            <a:extLst>
              <a:ext uri="{FF2B5EF4-FFF2-40B4-BE49-F238E27FC236}">
                <a16:creationId xmlns:a16="http://schemas.microsoft.com/office/drawing/2014/main" id="{DF1898B4-277D-4089-A436-643B88486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91999-07BC-4DD6-AA74-73FDFAFFB3BD}"/>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330136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1CE8-5618-41F6-A9CE-6772ED89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10E228-43BC-48A3-BDEE-3075D65AB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84CC3A-89AC-4142-A703-4783595D326D}"/>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5" name="Footer Placeholder 4">
            <a:extLst>
              <a:ext uri="{FF2B5EF4-FFF2-40B4-BE49-F238E27FC236}">
                <a16:creationId xmlns:a16="http://schemas.microsoft.com/office/drawing/2014/main" id="{596212E1-DC1D-46AA-8E7A-6E4595EF4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D8EFC-61DD-4847-BD86-74E75922CFC2}"/>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3781120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AC8-7B54-452A-B9E7-7E8E19495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77D4A-2E90-4EA9-95E1-AF1FC42ADB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C2E206-50F6-47B2-932B-9A8782173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FF543-7625-436B-AF66-E2C5EDD7C303}"/>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6" name="Footer Placeholder 5">
            <a:extLst>
              <a:ext uri="{FF2B5EF4-FFF2-40B4-BE49-F238E27FC236}">
                <a16:creationId xmlns:a16="http://schemas.microsoft.com/office/drawing/2014/main" id="{DAEEBA62-1B7B-4EE8-9D78-D1870BCEC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6A987-E7D1-40B4-8EF2-E576AB86C153}"/>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204490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FC86-85C8-458E-8FA4-866B904761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A1AC9-7C8D-4555-AF1B-806B8BC02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559AA-C994-40E6-AA39-1AA23FBDD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C4220-CAF0-4567-91B2-33D19DB74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16A8CD-5423-4B77-BA2D-78130804A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4C9BD3-A165-46AD-B0AA-237F7F9B91C0}"/>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8" name="Footer Placeholder 7">
            <a:extLst>
              <a:ext uri="{FF2B5EF4-FFF2-40B4-BE49-F238E27FC236}">
                <a16:creationId xmlns:a16="http://schemas.microsoft.com/office/drawing/2014/main" id="{84B02147-E59E-407F-85FA-E79382077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BBA6D7-C088-481D-9A69-42364912C4A0}"/>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28012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9093-F94B-4046-B141-CFD25F4BFF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FD6BB6-A19C-4AC5-BD3F-D07A40EFF596}"/>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4" name="Footer Placeholder 3">
            <a:extLst>
              <a:ext uri="{FF2B5EF4-FFF2-40B4-BE49-F238E27FC236}">
                <a16:creationId xmlns:a16="http://schemas.microsoft.com/office/drawing/2014/main" id="{0E5C12B9-C24E-4ABA-B237-9DE4E5B91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EEFC4-01F3-44A9-8292-0C4430E01317}"/>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39613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3E670-B86F-4066-A2F7-B3595F0BE7F3}"/>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3" name="Footer Placeholder 2">
            <a:extLst>
              <a:ext uri="{FF2B5EF4-FFF2-40B4-BE49-F238E27FC236}">
                <a16:creationId xmlns:a16="http://schemas.microsoft.com/office/drawing/2014/main" id="{F9B705F2-623E-439A-8156-025CB21502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9B77D1-CC36-49C9-9FD9-98F20CCB16F3}"/>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146794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2096-B589-40D2-A045-560CBB57F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3F6380-B11E-4FB6-B59F-06437E919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EC539A-2FA3-4968-9904-47A69A06B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074E-D6E4-4C17-972B-E9831AF089B0}"/>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6" name="Footer Placeholder 5">
            <a:extLst>
              <a:ext uri="{FF2B5EF4-FFF2-40B4-BE49-F238E27FC236}">
                <a16:creationId xmlns:a16="http://schemas.microsoft.com/office/drawing/2014/main" id="{CAC84748-1127-4552-B6A7-E7B2C82EC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414C4-3DC5-4305-A888-A73580697A62}"/>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278981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65E9-87F9-4FEB-B8A7-A82E3490A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BC902-9CA3-41A9-9A5F-F0A97F497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42DB5-2B33-4A4E-B1E0-AA281DFF5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51592-3D67-4B3F-917E-667F1C493BD8}"/>
              </a:ext>
            </a:extLst>
          </p:cNvPr>
          <p:cNvSpPr>
            <a:spLocks noGrp="1"/>
          </p:cNvSpPr>
          <p:nvPr>
            <p:ph type="dt" sz="half" idx="10"/>
          </p:nvPr>
        </p:nvSpPr>
        <p:spPr/>
        <p:txBody>
          <a:bodyPr/>
          <a:lstStyle/>
          <a:p>
            <a:fld id="{CFA5C51A-B90C-4131-B2F2-1E6E314E5D53}" type="datetimeFigureOut">
              <a:rPr lang="en-US" smtClean="0"/>
              <a:t>1/5/2020</a:t>
            </a:fld>
            <a:endParaRPr lang="en-US"/>
          </a:p>
        </p:txBody>
      </p:sp>
      <p:sp>
        <p:nvSpPr>
          <p:cNvPr id="6" name="Footer Placeholder 5">
            <a:extLst>
              <a:ext uri="{FF2B5EF4-FFF2-40B4-BE49-F238E27FC236}">
                <a16:creationId xmlns:a16="http://schemas.microsoft.com/office/drawing/2014/main" id="{C35C7433-BC45-439E-9EAC-526120D8B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0777A-79DD-43F3-A511-37725A765E22}"/>
              </a:ext>
            </a:extLst>
          </p:cNvPr>
          <p:cNvSpPr>
            <a:spLocks noGrp="1"/>
          </p:cNvSpPr>
          <p:nvPr>
            <p:ph type="sldNum" sz="quarter" idx="12"/>
          </p:nvPr>
        </p:nvSpPr>
        <p:spPr/>
        <p:txBody>
          <a:bodyPr/>
          <a:lstStyle/>
          <a:p>
            <a:fld id="{8725E686-222D-4AA9-A90C-9230F6377A0E}" type="slidenum">
              <a:rPr lang="en-US" smtClean="0"/>
              <a:t>‹#›</a:t>
            </a:fld>
            <a:endParaRPr lang="en-US"/>
          </a:p>
        </p:txBody>
      </p:sp>
    </p:spTree>
    <p:extLst>
      <p:ext uri="{BB962C8B-B14F-4D97-AF65-F5344CB8AC3E}">
        <p14:creationId xmlns:p14="http://schemas.microsoft.com/office/powerpoint/2010/main" val="402670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4BB88-1F2D-4297-9D71-E711061EE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54E7A6-3C0A-447B-9D0D-62FAA83690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0B7D9-51FD-493A-B89B-02E72E277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5C51A-B90C-4131-B2F2-1E6E314E5D53}" type="datetimeFigureOut">
              <a:rPr lang="en-US" smtClean="0"/>
              <a:t>1/5/2020</a:t>
            </a:fld>
            <a:endParaRPr lang="en-US"/>
          </a:p>
        </p:txBody>
      </p:sp>
      <p:sp>
        <p:nvSpPr>
          <p:cNvPr id="5" name="Footer Placeholder 4">
            <a:extLst>
              <a:ext uri="{FF2B5EF4-FFF2-40B4-BE49-F238E27FC236}">
                <a16:creationId xmlns:a16="http://schemas.microsoft.com/office/drawing/2014/main" id="{9EFBB2F2-F860-4AA8-B923-9931D8258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E5FC7-2C0B-41A5-9A69-CA5B641B6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5E686-222D-4AA9-A90C-9230F6377A0E}" type="slidenum">
              <a:rPr lang="en-US" smtClean="0"/>
              <a:t>‹#›</a:t>
            </a:fld>
            <a:endParaRPr lang="en-US"/>
          </a:p>
        </p:txBody>
      </p:sp>
    </p:spTree>
    <p:extLst>
      <p:ext uri="{BB962C8B-B14F-4D97-AF65-F5344CB8AC3E}">
        <p14:creationId xmlns:p14="http://schemas.microsoft.com/office/powerpoint/2010/main" val="249460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eter.baumgartner.name/2014/05/23/double-blind-review-ein-fallbeispiel/" TargetMode="External"/><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0F86A2-9965-4453-804A-B3DA1CE837EC}"/>
              </a:ext>
            </a:extLst>
          </p:cNvPr>
          <p:cNvSpPr>
            <a:spLocks noGrp="1"/>
          </p:cNvSpPr>
          <p:nvPr>
            <p:ph type="ctrTitle"/>
          </p:nvPr>
        </p:nvSpPr>
        <p:spPr>
          <a:xfrm>
            <a:off x="838199" y="291090"/>
            <a:ext cx="10515599" cy="932688"/>
          </a:xfrm>
        </p:spPr>
        <p:txBody>
          <a:bodyPr>
            <a:normAutofit/>
          </a:bodyPr>
          <a:lstStyle/>
          <a:p>
            <a:r>
              <a:rPr lang="en-US" sz="5400" dirty="0">
                <a:solidFill>
                  <a:schemeClr val="bg1"/>
                </a:solidFill>
              </a:rPr>
              <a:t>Program Execution</a:t>
            </a:r>
          </a:p>
        </p:txBody>
      </p:sp>
      <p:sp>
        <p:nvSpPr>
          <p:cNvPr id="3" name="Subtitle 2">
            <a:extLst>
              <a:ext uri="{FF2B5EF4-FFF2-40B4-BE49-F238E27FC236}">
                <a16:creationId xmlns:a16="http://schemas.microsoft.com/office/drawing/2014/main" id="{63CF02A1-D08D-47C0-B35E-F0C5F8D5B97C}"/>
              </a:ext>
            </a:extLst>
          </p:cNvPr>
          <p:cNvSpPr>
            <a:spLocks noGrp="1"/>
          </p:cNvSpPr>
          <p:nvPr>
            <p:ph type="subTitle" idx="1"/>
          </p:nvPr>
        </p:nvSpPr>
        <p:spPr>
          <a:xfrm>
            <a:off x="838199" y="1335726"/>
            <a:ext cx="10515599" cy="420624"/>
          </a:xfrm>
        </p:spPr>
        <p:txBody>
          <a:bodyPr>
            <a:normAutofit/>
          </a:bodyPr>
          <a:lstStyle/>
          <a:p>
            <a:r>
              <a:rPr lang="en-US" dirty="0">
                <a:solidFill>
                  <a:schemeClr val="accent1">
                    <a:lumMod val="20000"/>
                    <a:lumOff val="80000"/>
                  </a:schemeClr>
                </a:solidFill>
              </a:rPr>
              <a:t>How are programs executed?</a:t>
            </a:r>
          </a:p>
        </p:txBody>
      </p:sp>
      <p:pic>
        <p:nvPicPr>
          <p:cNvPr id="2050" name="Picture 2" descr="AN INTRODUCTION TO SYSTEM CONCEPTS AND SYSTEMS ARCHITECTURE">
            <a:extLst>
              <a:ext uri="{FF2B5EF4-FFF2-40B4-BE49-F238E27FC236}">
                <a16:creationId xmlns:a16="http://schemas.microsoft.com/office/drawing/2014/main" id="{F40F6558-618D-4103-8160-DB8F70870A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02209" y="2139351"/>
            <a:ext cx="4787581" cy="41651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EC198B-19CA-4034-89FE-61CAE2FEE12C}"/>
              </a:ext>
            </a:extLst>
          </p:cNvPr>
          <p:cNvSpPr txBox="1"/>
          <p:nvPr/>
        </p:nvSpPr>
        <p:spPr>
          <a:xfrm>
            <a:off x="9056914" y="5658216"/>
            <a:ext cx="2919401"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Aft>
                <a:spcPts val="600"/>
              </a:spcAft>
            </a:pPr>
            <a:r>
              <a:rPr lang="en-US" sz="1200" dirty="0"/>
              <a:t>"A computer is like a mischievous genie. It will give you exactly what you ask for, but not always what you want." - Joe </a:t>
            </a:r>
            <a:r>
              <a:rPr lang="en-US" sz="1200" dirty="0" err="1"/>
              <a:t>Sondow</a:t>
            </a:r>
            <a:endParaRPr lang="en-US" sz="1200" dirty="0"/>
          </a:p>
        </p:txBody>
      </p:sp>
    </p:spTree>
    <p:extLst>
      <p:ext uri="{BB962C8B-B14F-4D97-AF65-F5344CB8AC3E}">
        <p14:creationId xmlns:p14="http://schemas.microsoft.com/office/powerpoint/2010/main" val="315007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64530C8-45E0-4002-9CE5-EE13B448266E}"/>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Memory Address (MAR) / Data (MDR) Registers</a:t>
            </a:r>
          </a:p>
        </p:txBody>
      </p:sp>
      <p:sp>
        <p:nvSpPr>
          <p:cNvPr id="3" name="Content Placeholder 2">
            <a:extLst>
              <a:ext uri="{FF2B5EF4-FFF2-40B4-BE49-F238E27FC236}">
                <a16:creationId xmlns:a16="http://schemas.microsoft.com/office/drawing/2014/main" id="{0FBB6F6C-A9E8-468D-9398-45B51C52B84A}"/>
              </a:ext>
            </a:extLst>
          </p:cNvPr>
          <p:cNvSpPr>
            <a:spLocks noGrp="1"/>
          </p:cNvSpPr>
          <p:nvPr>
            <p:ph idx="1"/>
          </p:nvPr>
        </p:nvSpPr>
        <p:spPr>
          <a:xfrm>
            <a:off x="1424904" y="2494450"/>
            <a:ext cx="4053545" cy="3563159"/>
          </a:xfrm>
        </p:spPr>
        <p:txBody>
          <a:bodyPr>
            <a:normAutofit/>
          </a:bodyPr>
          <a:lstStyle/>
          <a:p>
            <a:r>
              <a:rPr lang="en-US" sz="1300" dirty="0"/>
              <a:t>Memory Address Register (MAR) holds the address of a cache memory block that data should be read from or written to</a:t>
            </a:r>
          </a:p>
          <a:p>
            <a:r>
              <a:rPr lang="en-US" sz="1300" dirty="0"/>
              <a:t>The address in the MAR is placed onto the Address Bus when the Control Unit signals a read or write to the Main Memory bus</a:t>
            </a:r>
          </a:p>
          <a:p>
            <a:r>
              <a:rPr lang="en-US" sz="1300" dirty="0"/>
              <a:t>Memory Data Register (MDR) holds the data that is read from cache memory at the address in the MAR, or the data to write to cache memory at the address in the MAR</a:t>
            </a:r>
          </a:p>
          <a:p>
            <a:r>
              <a:rPr lang="en-US" sz="1300" dirty="0"/>
              <a:t>Data is copied from the cache memory onto the Data Bus and into the MDR when the Control Unit signals the Main Memory Bus for a read</a:t>
            </a:r>
          </a:p>
          <a:p>
            <a:r>
              <a:rPr lang="en-US" sz="1300" dirty="0"/>
              <a:t>Data is copied from the MDR onto the Data Bus when the Control Unit signals the Main Memory Bus for a write</a:t>
            </a:r>
          </a:p>
        </p:txBody>
      </p:sp>
      <p:pic>
        <p:nvPicPr>
          <p:cNvPr id="4" name="Picture 3">
            <a:extLst>
              <a:ext uri="{FF2B5EF4-FFF2-40B4-BE49-F238E27FC236}">
                <a16:creationId xmlns:a16="http://schemas.microsoft.com/office/drawing/2014/main" id="{4F914BA1-166D-424E-B646-F0F62FBF13B2}"/>
              </a:ext>
            </a:extLst>
          </p:cNvPr>
          <p:cNvPicPr>
            <a:picLocks noChangeAspect="1"/>
          </p:cNvPicPr>
          <p:nvPr/>
        </p:nvPicPr>
        <p:blipFill>
          <a:blip r:embed="rId2"/>
          <a:stretch>
            <a:fillRect/>
          </a:stretch>
        </p:blipFill>
        <p:spPr>
          <a:xfrm>
            <a:off x="6274618" y="2492376"/>
            <a:ext cx="4450951" cy="3563372"/>
          </a:xfrm>
          <a:prstGeom prst="rect">
            <a:avLst/>
          </a:prstGeom>
        </p:spPr>
      </p:pic>
    </p:spTree>
    <p:extLst>
      <p:ext uri="{BB962C8B-B14F-4D97-AF65-F5344CB8AC3E}">
        <p14:creationId xmlns:p14="http://schemas.microsoft.com/office/powerpoint/2010/main" val="42265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7E03068-9512-441A-8B00-C9CEE5FC563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Current Instruction (CIR)/ Instruction (IR) Registers</a:t>
            </a:r>
          </a:p>
        </p:txBody>
      </p:sp>
      <p:pic>
        <p:nvPicPr>
          <p:cNvPr id="4" name="Picture 3">
            <a:extLst>
              <a:ext uri="{FF2B5EF4-FFF2-40B4-BE49-F238E27FC236}">
                <a16:creationId xmlns:a16="http://schemas.microsoft.com/office/drawing/2014/main" id="{7F4158A8-9DDD-4C48-9E8B-883E010AFB61}"/>
              </a:ext>
            </a:extLst>
          </p:cNvPr>
          <p:cNvPicPr>
            <a:picLocks noChangeAspect="1"/>
          </p:cNvPicPr>
          <p:nvPr/>
        </p:nvPicPr>
        <p:blipFill>
          <a:blip r:embed="rId2"/>
          <a:stretch>
            <a:fillRect/>
          </a:stretch>
        </p:blipFill>
        <p:spPr>
          <a:xfrm>
            <a:off x="1773849" y="2492376"/>
            <a:ext cx="2511885" cy="3563372"/>
          </a:xfrm>
          <a:prstGeom prst="rect">
            <a:avLst/>
          </a:prstGeom>
        </p:spPr>
      </p:pic>
      <p:sp>
        <p:nvSpPr>
          <p:cNvPr id="3" name="Content Placeholder 2">
            <a:extLst>
              <a:ext uri="{FF2B5EF4-FFF2-40B4-BE49-F238E27FC236}">
                <a16:creationId xmlns:a16="http://schemas.microsoft.com/office/drawing/2014/main" id="{B0F96E62-1C6E-4481-87CE-33FA9DE99FA0}"/>
              </a:ext>
            </a:extLst>
          </p:cNvPr>
          <p:cNvSpPr>
            <a:spLocks noGrp="1"/>
          </p:cNvSpPr>
          <p:nvPr>
            <p:ph idx="1"/>
          </p:nvPr>
        </p:nvSpPr>
        <p:spPr>
          <a:xfrm>
            <a:off x="5295569" y="2494450"/>
            <a:ext cx="5471529" cy="3563159"/>
          </a:xfrm>
        </p:spPr>
        <p:txBody>
          <a:bodyPr>
            <a:normAutofit/>
          </a:bodyPr>
          <a:lstStyle/>
          <a:p>
            <a:r>
              <a:rPr lang="en-US" sz="2000"/>
              <a:t>Current Instruction Register (CIR) holds the both instructions and data for the currently executing instruction</a:t>
            </a:r>
          </a:p>
          <a:p>
            <a:r>
              <a:rPr lang="en-US" sz="2000"/>
              <a:t>Instructions copied from the MDR to the CIR during a fetch operation contain an opcode for the Decode Unit, and typically the address of any data needed for the operation</a:t>
            </a:r>
          </a:p>
          <a:p>
            <a:r>
              <a:rPr lang="en-US" sz="2000"/>
              <a:t>Data read from or written to memory as part of an executing instruction overwrites the CIR</a:t>
            </a:r>
          </a:p>
          <a:p>
            <a:r>
              <a:rPr lang="en-US" sz="2000"/>
              <a:t>Instruction Register (IR) holds the decoded opcode for the currently executing instruction</a:t>
            </a:r>
          </a:p>
        </p:txBody>
      </p:sp>
    </p:spTree>
    <p:extLst>
      <p:ext uri="{BB962C8B-B14F-4D97-AF65-F5344CB8AC3E}">
        <p14:creationId xmlns:p14="http://schemas.microsoft.com/office/powerpoint/2010/main" val="68151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0">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DE0CB4C-2455-4214-993C-BF12826F2967}"/>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Arithmetic Logic Unit (ALU) / Accumulator(ACC) Register</a:t>
            </a:r>
          </a:p>
        </p:txBody>
      </p:sp>
      <p:pic>
        <p:nvPicPr>
          <p:cNvPr id="4" name="Picture 3">
            <a:extLst>
              <a:ext uri="{FF2B5EF4-FFF2-40B4-BE49-F238E27FC236}">
                <a16:creationId xmlns:a16="http://schemas.microsoft.com/office/drawing/2014/main" id="{3311F845-4451-44F4-90E8-91D596FFF1CB}"/>
              </a:ext>
            </a:extLst>
          </p:cNvPr>
          <p:cNvPicPr>
            <a:picLocks noChangeAspect="1"/>
          </p:cNvPicPr>
          <p:nvPr/>
        </p:nvPicPr>
        <p:blipFill>
          <a:blip r:embed="rId2"/>
          <a:stretch>
            <a:fillRect/>
          </a:stretch>
        </p:blipFill>
        <p:spPr>
          <a:xfrm>
            <a:off x="1424902" y="2824484"/>
            <a:ext cx="3209779" cy="2899155"/>
          </a:xfrm>
          <a:prstGeom prst="rect">
            <a:avLst/>
          </a:prstGeom>
        </p:spPr>
      </p:pic>
      <p:sp>
        <p:nvSpPr>
          <p:cNvPr id="3" name="Content Placeholder 2">
            <a:extLst>
              <a:ext uri="{FF2B5EF4-FFF2-40B4-BE49-F238E27FC236}">
                <a16:creationId xmlns:a16="http://schemas.microsoft.com/office/drawing/2014/main" id="{B07917C5-06CB-42A0-8D84-300ADFED4D9D}"/>
              </a:ext>
            </a:extLst>
          </p:cNvPr>
          <p:cNvSpPr>
            <a:spLocks noGrp="1"/>
          </p:cNvSpPr>
          <p:nvPr>
            <p:ph idx="1"/>
          </p:nvPr>
        </p:nvSpPr>
        <p:spPr>
          <a:xfrm>
            <a:off x="5295569" y="2494450"/>
            <a:ext cx="5471529" cy="3563159"/>
          </a:xfrm>
        </p:spPr>
        <p:txBody>
          <a:bodyPr>
            <a:normAutofit/>
          </a:bodyPr>
          <a:lstStyle/>
          <a:p>
            <a:r>
              <a:rPr lang="en-US" sz="2200"/>
              <a:t>Arithmetic Logic Unit (ALU) executes opcodes for:</a:t>
            </a:r>
          </a:p>
          <a:p>
            <a:pPr lvl="1"/>
            <a:r>
              <a:rPr lang="en-US" sz="2200"/>
              <a:t>Arithmetic operations: add, subtract, multiply, divide</a:t>
            </a:r>
          </a:p>
          <a:p>
            <a:pPr lvl="1"/>
            <a:r>
              <a:rPr lang="en-US" sz="2200"/>
              <a:t>Logic operations: AND, OR, NOT, SHIFT, and conditional branch instructions</a:t>
            </a:r>
          </a:p>
          <a:p>
            <a:pPr lvl="1"/>
            <a:r>
              <a:rPr lang="en-US" sz="2200"/>
              <a:t>Data Transfer operations: load, store</a:t>
            </a:r>
          </a:p>
          <a:p>
            <a:pPr marL="457200" lvl="1" indent="0">
              <a:buNone/>
            </a:pPr>
            <a:endParaRPr lang="en-US" sz="2200"/>
          </a:p>
          <a:p>
            <a:r>
              <a:rPr lang="en-US" sz="2200"/>
              <a:t>Accumulator Register (ACC) holds temporary results of arithmetic and logic operations</a:t>
            </a:r>
          </a:p>
        </p:txBody>
      </p:sp>
    </p:spTree>
    <p:extLst>
      <p:ext uri="{BB962C8B-B14F-4D97-AF65-F5344CB8AC3E}">
        <p14:creationId xmlns:p14="http://schemas.microsoft.com/office/powerpoint/2010/main" val="163130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4"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Rectangle 27">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140DCF1-AAF0-4AD6-90B1-64ABF42936A9}"/>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Segment Registers and Flags Register</a:t>
            </a:r>
          </a:p>
        </p:txBody>
      </p:sp>
      <p:pic>
        <p:nvPicPr>
          <p:cNvPr id="4" name="Picture 3">
            <a:extLst>
              <a:ext uri="{FF2B5EF4-FFF2-40B4-BE49-F238E27FC236}">
                <a16:creationId xmlns:a16="http://schemas.microsoft.com/office/drawing/2014/main" id="{C4A4AA6B-F367-4640-8BDE-3E2845100080}"/>
              </a:ext>
            </a:extLst>
          </p:cNvPr>
          <p:cNvPicPr>
            <a:picLocks noChangeAspect="1"/>
          </p:cNvPicPr>
          <p:nvPr/>
        </p:nvPicPr>
        <p:blipFill>
          <a:blip r:embed="rId2"/>
          <a:stretch>
            <a:fillRect/>
          </a:stretch>
        </p:blipFill>
        <p:spPr>
          <a:xfrm>
            <a:off x="1893967" y="2492376"/>
            <a:ext cx="2271649" cy="3563372"/>
          </a:xfrm>
          <a:prstGeom prst="rect">
            <a:avLst/>
          </a:prstGeom>
        </p:spPr>
      </p:pic>
      <p:sp>
        <p:nvSpPr>
          <p:cNvPr id="3" name="Content Placeholder 2">
            <a:extLst>
              <a:ext uri="{FF2B5EF4-FFF2-40B4-BE49-F238E27FC236}">
                <a16:creationId xmlns:a16="http://schemas.microsoft.com/office/drawing/2014/main" id="{9D43FCF0-F304-40AF-A122-A9C06D370B06}"/>
              </a:ext>
            </a:extLst>
          </p:cNvPr>
          <p:cNvSpPr>
            <a:spLocks noGrp="1"/>
          </p:cNvSpPr>
          <p:nvPr>
            <p:ph idx="1"/>
          </p:nvPr>
        </p:nvSpPr>
        <p:spPr>
          <a:xfrm>
            <a:off x="5295569" y="2494450"/>
            <a:ext cx="5471529" cy="3563159"/>
          </a:xfrm>
        </p:spPr>
        <p:txBody>
          <a:bodyPr>
            <a:normAutofit/>
          </a:bodyPr>
          <a:lstStyle/>
          <a:p>
            <a:r>
              <a:rPr lang="en-US" sz="1100" dirty="0"/>
              <a:t>Segment Registers hold base addresses / offsets of memory segments</a:t>
            </a:r>
          </a:p>
          <a:p>
            <a:pPr lvl="1"/>
            <a:r>
              <a:rPr lang="en-US" sz="1100" dirty="0"/>
              <a:t>Code Segment (CS) holds the base address or offset of where instructions start in cache memory</a:t>
            </a:r>
          </a:p>
          <a:p>
            <a:pPr lvl="1"/>
            <a:r>
              <a:rPr lang="en-US" sz="1100" dirty="0"/>
              <a:t>Data Segment (DS) holds the base address or offset of where data variables start in cache memory</a:t>
            </a:r>
          </a:p>
          <a:p>
            <a:pPr lvl="1"/>
            <a:r>
              <a:rPr lang="en-US" sz="1100" dirty="0"/>
              <a:t>Other segments may include a Stack Segment (SS) and additional Data Segments such as an Extended Segment (ES)</a:t>
            </a:r>
          </a:p>
          <a:p>
            <a:pPr lvl="1"/>
            <a:endParaRPr lang="en-US" sz="1100" dirty="0"/>
          </a:p>
          <a:p>
            <a:r>
              <a:rPr lang="en-US" sz="1100" dirty="0"/>
              <a:t>Flags Register holds status indicators for the previous arithmetic or logic operation executed in the ALU</a:t>
            </a:r>
          </a:p>
          <a:p>
            <a:pPr lvl="1"/>
            <a:r>
              <a:rPr lang="en-US" sz="1100" dirty="0"/>
              <a:t>Each bit position in the Flags Register value represent a different status flag where a 1 indicates the last operation in the ALU resulted in a value in the ACC that:</a:t>
            </a:r>
          </a:p>
          <a:p>
            <a:pPr lvl="2"/>
            <a:r>
              <a:rPr lang="en-US" sz="1100" dirty="0"/>
              <a:t>Sign flag (S) – may be a signed number (+/-)</a:t>
            </a:r>
          </a:p>
          <a:p>
            <a:pPr lvl="2"/>
            <a:r>
              <a:rPr lang="en-US" sz="1100" dirty="0"/>
              <a:t>Overflow flag (O) – may be larger than the ACC can hold</a:t>
            </a:r>
          </a:p>
          <a:p>
            <a:pPr lvl="2"/>
            <a:r>
              <a:rPr lang="en-US" sz="1100" dirty="0"/>
              <a:t>Zero flag (Z) – is a zero value</a:t>
            </a:r>
          </a:p>
          <a:p>
            <a:pPr lvl="2"/>
            <a:r>
              <a:rPr lang="en-US" sz="1100" dirty="0"/>
              <a:t>Carry flag (C) – caused a carry out of a 1 in the highest bit or required a borrow of a 1 into the highest bit</a:t>
            </a:r>
          </a:p>
        </p:txBody>
      </p:sp>
    </p:spTree>
    <p:extLst>
      <p:ext uri="{BB962C8B-B14F-4D97-AF65-F5344CB8AC3E}">
        <p14:creationId xmlns:p14="http://schemas.microsoft.com/office/powerpoint/2010/main" val="157137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034DC13-4CA6-4DDF-96D6-2C1F3CD50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B83855D-F0F4-42E8-9047-A13022476C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1" name="Freeform 44">
              <a:extLst>
                <a:ext uri="{FF2B5EF4-FFF2-40B4-BE49-F238E27FC236}">
                  <a16:creationId xmlns:a16="http://schemas.microsoft.com/office/drawing/2014/main" id="{0414264F-D724-4E21-BE52-4728290D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5">
              <a:extLst>
                <a:ext uri="{FF2B5EF4-FFF2-40B4-BE49-F238E27FC236}">
                  <a16:creationId xmlns:a16="http://schemas.microsoft.com/office/drawing/2014/main" id="{46C077DA-0626-4B9E-9211-446361F614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6">
              <a:extLst>
                <a:ext uri="{FF2B5EF4-FFF2-40B4-BE49-F238E27FC236}">
                  <a16:creationId xmlns:a16="http://schemas.microsoft.com/office/drawing/2014/main" id="{DD1DA1AE-C234-4948-AA7F-F7EBB9FE73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23A78588-E013-48A0-A140-E6C9A4F387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34">
              <a:extLst>
                <a:ext uri="{FF2B5EF4-FFF2-40B4-BE49-F238E27FC236}">
                  <a16:creationId xmlns:a16="http://schemas.microsoft.com/office/drawing/2014/main" id="{76C9A9D1-F5E1-4455-80F2-5E0DF42568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58172D2-8590-4EB2-8177-A92B31586FDF}"/>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Variable Addressing</a:t>
            </a:r>
          </a:p>
        </p:txBody>
      </p:sp>
      <p:pic>
        <p:nvPicPr>
          <p:cNvPr id="14" name="Picture 13">
            <a:extLst>
              <a:ext uri="{FF2B5EF4-FFF2-40B4-BE49-F238E27FC236}">
                <a16:creationId xmlns:a16="http://schemas.microsoft.com/office/drawing/2014/main" id="{F70A6E40-F9D4-40F7-9D3E-39036F6DDD14}"/>
              </a:ext>
            </a:extLst>
          </p:cNvPr>
          <p:cNvPicPr>
            <a:picLocks noChangeAspect="1"/>
          </p:cNvPicPr>
          <p:nvPr/>
        </p:nvPicPr>
        <p:blipFill>
          <a:blip r:embed="rId2"/>
          <a:stretch>
            <a:fillRect/>
          </a:stretch>
        </p:blipFill>
        <p:spPr>
          <a:xfrm>
            <a:off x="2661710" y="5202630"/>
            <a:ext cx="2650372" cy="525922"/>
          </a:xfrm>
          <a:prstGeom prst="rect">
            <a:avLst/>
          </a:prstGeom>
        </p:spPr>
      </p:pic>
      <p:pic>
        <p:nvPicPr>
          <p:cNvPr id="4" name="Content Placeholder 3">
            <a:extLst>
              <a:ext uri="{FF2B5EF4-FFF2-40B4-BE49-F238E27FC236}">
                <a16:creationId xmlns:a16="http://schemas.microsoft.com/office/drawing/2014/main" id="{9ADEF344-0CA6-49F9-9656-225E54AF53D4}"/>
              </a:ext>
            </a:extLst>
          </p:cNvPr>
          <p:cNvPicPr>
            <a:picLocks noChangeAspect="1"/>
          </p:cNvPicPr>
          <p:nvPr/>
        </p:nvPicPr>
        <p:blipFill>
          <a:blip r:embed="rId3"/>
          <a:stretch>
            <a:fillRect/>
          </a:stretch>
        </p:blipFill>
        <p:spPr>
          <a:xfrm>
            <a:off x="2661710" y="2927804"/>
            <a:ext cx="1760591" cy="1625852"/>
          </a:xfrm>
          <a:prstGeom prst="rect">
            <a:avLst/>
          </a:prstGeom>
        </p:spPr>
      </p:pic>
      <p:pic>
        <p:nvPicPr>
          <p:cNvPr id="21" name="Picture 20">
            <a:extLst>
              <a:ext uri="{FF2B5EF4-FFF2-40B4-BE49-F238E27FC236}">
                <a16:creationId xmlns:a16="http://schemas.microsoft.com/office/drawing/2014/main" id="{5D9508D1-337E-4CBF-AEF1-846BDCCD7B4A}"/>
              </a:ext>
            </a:extLst>
          </p:cNvPr>
          <p:cNvPicPr>
            <a:picLocks noChangeAspect="1"/>
          </p:cNvPicPr>
          <p:nvPr/>
        </p:nvPicPr>
        <p:blipFill>
          <a:blip r:embed="rId4"/>
          <a:stretch>
            <a:fillRect/>
          </a:stretch>
        </p:blipFill>
        <p:spPr>
          <a:xfrm>
            <a:off x="6017420" y="2722305"/>
            <a:ext cx="1479569" cy="395030"/>
          </a:xfrm>
          <a:prstGeom prst="rect">
            <a:avLst/>
          </a:prstGeom>
        </p:spPr>
      </p:pic>
      <p:pic>
        <p:nvPicPr>
          <p:cNvPr id="5" name="Picture 4">
            <a:extLst>
              <a:ext uri="{FF2B5EF4-FFF2-40B4-BE49-F238E27FC236}">
                <a16:creationId xmlns:a16="http://schemas.microsoft.com/office/drawing/2014/main" id="{A2B47874-6EB5-4218-9C73-3B40FD134CB4}"/>
              </a:ext>
            </a:extLst>
          </p:cNvPr>
          <p:cNvPicPr>
            <a:picLocks noChangeAspect="1"/>
          </p:cNvPicPr>
          <p:nvPr/>
        </p:nvPicPr>
        <p:blipFill rotWithShape="1">
          <a:blip r:embed="rId5"/>
          <a:srcRect l="840" r="2004"/>
          <a:stretch/>
        </p:blipFill>
        <p:spPr>
          <a:xfrm>
            <a:off x="6017420" y="3117851"/>
            <a:ext cx="1479569" cy="1436357"/>
          </a:xfrm>
          <a:prstGeom prst="rect">
            <a:avLst/>
          </a:prstGeom>
        </p:spPr>
      </p:pic>
      <p:cxnSp>
        <p:nvCxnSpPr>
          <p:cNvPr id="7" name="Straight Arrow Connector 6">
            <a:extLst>
              <a:ext uri="{FF2B5EF4-FFF2-40B4-BE49-F238E27FC236}">
                <a16:creationId xmlns:a16="http://schemas.microsoft.com/office/drawing/2014/main" id="{0580F103-B610-4343-B8A3-756A35540D42}"/>
              </a:ext>
            </a:extLst>
          </p:cNvPr>
          <p:cNvCxnSpPr>
            <a:cxnSpLocks/>
          </p:cNvCxnSpPr>
          <p:nvPr/>
        </p:nvCxnSpPr>
        <p:spPr>
          <a:xfrm>
            <a:off x="4079401" y="3416105"/>
            <a:ext cx="1885288" cy="20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0BA6A34-0A28-4E22-829F-7610DBA49566}"/>
              </a:ext>
            </a:extLst>
          </p:cNvPr>
          <p:cNvCxnSpPr>
            <a:cxnSpLocks/>
          </p:cNvCxnSpPr>
          <p:nvPr/>
        </p:nvCxnSpPr>
        <p:spPr>
          <a:xfrm>
            <a:off x="4244047" y="3629465"/>
            <a:ext cx="1720642" cy="13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E69E695-EEEE-434B-B6BC-023411614A66}"/>
              </a:ext>
            </a:extLst>
          </p:cNvPr>
          <p:cNvCxnSpPr>
            <a:cxnSpLocks/>
          </p:cNvCxnSpPr>
          <p:nvPr/>
        </p:nvCxnSpPr>
        <p:spPr>
          <a:xfrm>
            <a:off x="4376136" y="3830193"/>
            <a:ext cx="1588553" cy="11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DD757E8-412B-4636-91E9-2CE84854308C}"/>
              </a:ext>
            </a:extLst>
          </p:cNvPr>
          <p:cNvSpPr txBox="1"/>
          <p:nvPr/>
        </p:nvSpPr>
        <p:spPr>
          <a:xfrm>
            <a:off x="1517968" y="2317169"/>
            <a:ext cx="7486408" cy="369332"/>
          </a:xfrm>
          <a:prstGeom prst="rect">
            <a:avLst/>
          </a:prstGeom>
          <a:noFill/>
        </p:spPr>
        <p:txBody>
          <a:bodyPr wrap="none" rtlCol="0">
            <a:spAutoFit/>
          </a:bodyPr>
          <a:lstStyle/>
          <a:p>
            <a:pPr>
              <a:spcAft>
                <a:spcPts val="600"/>
              </a:spcAft>
            </a:pPr>
            <a:r>
              <a:rPr lang="en-US" dirty="0"/>
              <a:t>Variables are blocks of memory reserved at an offset in a program and address</a:t>
            </a:r>
          </a:p>
        </p:txBody>
      </p:sp>
      <p:sp>
        <p:nvSpPr>
          <p:cNvPr id="16" name="TextBox 15">
            <a:extLst>
              <a:ext uri="{FF2B5EF4-FFF2-40B4-BE49-F238E27FC236}">
                <a16:creationId xmlns:a16="http://schemas.microsoft.com/office/drawing/2014/main" id="{E16BEE40-14BD-4F44-AF26-B69FB82ABE89}"/>
              </a:ext>
            </a:extLst>
          </p:cNvPr>
          <p:cNvSpPr txBox="1"/>
          <p:nvPr/>
        </p:nvSpPr>
        <p:spPr>
          <a:xfrm>
            <a:off x="1517968" y="4767383"/>
            <a:ext cx="9060814" cy="369332"/>
          </a:xfrm>
          <a:prstGeom prst="rect">
            <a:avLst/>
          </a:prstGeom>
          <a:noFill/>
        </p:spPr>
        <p:txBody>
          <a:bodyPr wrap="none" rtlCol="0">
            <a:spAutoFit/>
          </a:bodyPr>
          <a:lstStyle/>
          <a:p>
            <a:pPr>
              <a:spcAft>
                <a:spcPts val="600"/>
              </a:spcAft>
            </a:pPr>
            <a:r>
              <a:rPr lang="en-US" dirty="0"/>
              <a:t>The compiler/assembler/loader replaces variable names in instructions with addresses/offsets </a:t>
            </a:r>
          </a:p>
        </p:txBody>
      </p:sp>
      <p:sp>
        <p:nvSpPr>
          <p:cNvPr id="3" name="TextBox 2">
            <a:extLst>
              <a:ext uri="{FF2B5EF4-FFF2-40B4-BE49-F238E27FC236}">
                <a16:creationId xmlns:a16="http://schemas.microsoft.com/office/drawing/2014/main" id="{C893585A-A7D1-4751-B6E9-8CCE3F40B96D}"/>
              </a:ext>
            </a:extLst>
          </p:cNvPr>
          <p:cNvSpPr txBox="1"/>
          <p:nvPr/>
        </p:nvSpPr>
        <p:spPr>
          <a:xfrm>
            <a:off x="8594854" y="2947142"/>
            <a:ext cx="2448968"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a:t>An </a:t>
            </a:r>
            <a:r>
              <a:rPr lang="en-US" sz="1400" u="sng" dirty="0"/>
              <a:t>offset</a:t>
            </a:r>
            <a:r>
              <a:rPr lang="en-US" sz="1400" dirty="0"/>
              <a:t> is a distance from a location. For instance, a variable’s location in memory will be n-bytes from the start of the data segment in a program and memory</a:t>
            </a:r>
          </a:p>
        </p:txBody>
      </p:sp>
    </p:spTree>
    <p:extLst>
      <p:ext uri="{BB962C8B-B14F-4D97-AF65-F5344CB8AC3E}">
        <p14:creationId xmlns:p14="http://schemas.microsoft.com/office/powerpoint/2010/main" val="4185416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A813CFE-FB1E-468D-80A4-AEF66A8755DC}"/>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CPU Simulator</a:t>
            </a:r>
          </a:p>
        </p:txBody>
      </p:sp>
      <p:sp>
        <p:nvSpPr>
          <p:cNvPr id="3" name="Content Placeholder 2">
            <a:extLst>
              <a:ext uri="{FF2B5EF4-FFF2-40B4-BE49-F238E27FC236}">
                <a16:creationId xmlns:a16="http://schemas.microsoft.com/office/drawing/2014/main" id="{5FC3DAA3-3668-4A89-9D19-FB1159F80191}"/>
              </a:ext>
            </a:extLst>
          </p:cNvPr>
          <p:cNvSpPr>
            <a:spLocks noGrp="1"/>
          </p:cNvSpPr>
          <p:nvPr>
            <p:ph idx="1"/>
          </p:nvPr>
        </p:nvSpPr>
        <p:spPr>
          <a:xfrm>
            <a:off x="1424904" y="2494450"/>
            <a:ext cx="4053545" cy="3563159"/>
          </a:xfrm>
        </p:spPr>
        <p:txBody>
          <a:bodyPr>
            <a:normAutofit/>
          </a:bodyPr>
          <a:lstStyle/>
          <a:p>
            <a:r>
              <a:rPr lang="en-US" sz="1900"/>
              <a:t>Download file “cpusim.zip” from Canvas to a folder on your computer and unzip it</a:t>
            </a:r>
          </a:p>
          <a:p>
            <a:r>
              <a:rPr lang="en-US" sz="1900"/>
              <a:t>Open file “cpusim.html” in a browser on your PC (Chrome or Firefox work best)</a:t>
            </a:r>
          </a:p>
          <a:p>
            <a:r>
              <a:rPr lang="en-US" sz="1900"/>
              <a:t> Select Program “Demo” and press the “Load” button</a:t>
            </a:r>
          </a:p>
          <a:p>
            <a:r>
              <a:rPr lang="en-US" sz="1900"/>
              <a:t>Follow the help directions by clicking on the selection boxes on the connecting arrows between registers</a:t>
            </a:r>
          </a:p>
        </p:txBody>
      </p:sp>
      <p:pic>
        <p:nvPicPr>
          <p:cNvPr id="4" name="Picture 3">
            <a:extLst>
              <a:ext uri="{FF2B5EF4-FFF2-40B4-BE49-F238E27FC236}">
                <a16:creationId xmlns:a16="http://schemas.microsoft.com/office/drawing/2014/main" id="{1B82CCB6-3AFC-4F02-9D13-9A62D021CBB6}"/>
              </a:ext>
            </a:extLst>
          </p:cNvPr>
          <p:cNvPicPr>
            <a:picLocks noChangeAspect="1"/>
          </p:cNvPicPr>
          <p:nvPr/>
        </p:nvPicPr>
        <p:blipFill>
          <a:blip r:embed="rId2"/>
          <a:stretch>
            <a:fillRect/>
          </a:stretch>
        </p:blipFill>
        <p:spPr>
          <a:xfrm>
            <a:off x="6098892" y="3428623"/>
            <a:ext cx="4802404" cy="1690878"/>
          </a:xfrm>
          <a:prstGeom prst="rect">
            <a:avLst/>
          </a:prstGeom>
        </p:spPr>
      </p:pic>
      <p:sp>
        <p:nvSpPr>
          <p:cNvPr id="5" name="TextBox 4">
            <a:extLst>
              <a:ext uri="{FF2B5EF4-FFF2-40B4-BE49-F238E27FC236}">
                <a16:creationId xmlns:a16="http://schemas.microsoft.com/office/drawing/2014/main" id="{C88F93F0-D1E6-43E2-9385-F1126FDE46EC}"/>
              </a:ext>
            </a:extLst>
          </p:cNvPr>
          <p:cNvSpPr txBox="1"/>
          <p:nvPr/>
        </p:nvSpPr>
        <p:spPr>
          <a:xfrm>
            <a:off x="6713553" y="5447622"/>
            <a:ext cx="3736733"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a:t>How may clock cycles does the program take?</a:t>
            </a:r>
          </a:p>
          <a:p>
            <a:endParaRPr lang="en-US" sz="1400" dirty="0"/>
          </a:p>
          <a:p>
            <a:r>
              <a:rPr lang="en-US" sz="1400" dirty="0"/>
              <a:t>How may clock cycles do each type of instruction take and why?</a:t>
            </a:r>
          </a:p>
        </p:txBody>
      </p:sp>
    </p:spTree>
    <p:extLst>
      <p:ext uri="{BB962C8B-B14F-4D97-AF65-F5344CB8AC3E}">
        <p14:creationId xmlns:p14="http://schemas.microsoft.com/office/powerpoint/2010/main" val="377568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1A9E4-C1F7-4D5F-A6A7-9ADDF53BDD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0" y="1905000"/>
            <a:ext cx="3048000" cy="3048000"/>
          </a:xfrm>
          <a:prstGeom prst="rect">
            <a:avLst/>
          </a:prstGeom>
        </p:spPr>
      </p:pic>
    </p:spTree>
    <p:extLst>
      <p:ext uri="{BB962C8B-B14F-4D97-AF65-F5344CB8AC3E}">
        <p14:creationId xmlns:p14="http://schemas.microsoft.com/office/powerpoint/2010/main" val="418228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What is the key concept of the von Neumann Architecture?</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algn="ctr"/>
            <a:r>
              <a:rPr lang="en-US" sz="9600" b="1" spc="50" dirty="0">
                <a:ln w="0"/>
                <a:solidFill>
                  <a:srgbClr val="0070C0"/>
                </a:solidFill>
                <a:effectLst>
                  <a:innerShdw blurRad="63500" dist="50800" dir="13500000">
                    <a:srgbClr val="000000">
                      <a:alpha val="50000"/>
                    </a:srgbClr>
                  </a:innerShdw>
                </a:effectLst>
              </a:rPr>
              <a:t>?</a:t>
            </a:r>
          </a:p>
        </p:txBody>
      </p:sp>
    </p:spTree>
    <p:extLst>
      <p:ext uri="{BB962C8B-B14F-4D97-AF65-F5344CB8AC3E}">
        <p14:creationId xmlns:p14="http://schemas.microsoft.com/office/powerpoint/2010/main" val="101926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Which component of the CPU signals the other components on each clock cycle?</a:t>
            </a: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algn="ctr"/>
            <a:r>
              <a:rPr lang="en-US" sz="9600" b="1" spc="50" dirty="0">
                <a:ln w="0"/>
                <a:solidFill>
                  <a:srgbClr val="0070C0"/>
                </a:solidFill>
                <a:effectLst>
                  <a:innerShdw blurRad="63500" dist="50800" dir="13500000">
                    <a:srgbClr val="000000">
                      <a:alpha val="50000"/>
                    </a:srgbClr>
                  </a:innerShdw>
                </a:effectLst>
              </a:rPr>
              <a:t>?</a:t>
            </a:r>
          </a:p>
        </p:txBody>
      </p:sp>
    </p:spTree>
    <p:extLst>
      <p:ext uri="{BB962C8B-B14F-4D97-AF65-F5344CB8AC3E}">
        <p14:creationId xmlns:p14="http://schemas.microsoft.com/office/powerpoint/2010/main" val="360887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Which component of the CPU holds the address of the next instruction to execute?</a:t>
            </a: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algn="ctr"/>
            <a:r>
              <a:rPr lang="en-US" sz="9600" b="1" spc="50" dirty="0">
                <a:ln w="0"/>
                <a:solidFill>
                  <a:srgbClr val="0070C0"/>
                </a:solidFill>
                <a:effectLst>
                  <a:innerShdw blurRad="63500" dist="50800" dir="13500000">
                    <a:srgbClr val="000000">
                      <a:alpha val="50000"/>
                    </a:srgbClr>
                  </a:innerShdw>
                </a:effectLst>
              </a:rPr>
              <a:t>?</a:t>
            </a:r>
          </a:p>
        </p:txBody>
      </p:sp>
    </p:spTree>
    <p:extLst>
      <p:ext uri="{BB962C8B-B14F-4D97-AF65-F5344CB8AC3E}">
        <p14:creationId xmlns:p14="http://schemas.microsoft.com/office/powerpoint/2010/main" val="102426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5539-5F7A-4464-85A2-167A2FF1562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612470-CDE8-4A64-A511-7C7EBCCDC18D}"/>
              </a:ext>
            </a:extLst>
          </p:cNvPr>
          <p:cNvSpPr>
            <a:spLocks noGrp="1"/>
          </p:cNvSpPr>
          <p:nvPr>
            <p:ph idx="1"/>
          </p:nvPr>
        </p:nvSpPr>
        <p:spPr>
          <a:xfrm>
            <a:off x="838200" y="2586446"/>
            <a:ext cx="10515600" cy="3590516"/>
          </a:xfrm>
        </p:spPr>
        <p:txBody>
          <a:bodyPr/>
          <a:lstStyle/>
          <a:p>
            <a:r>
              <a:rPr lang="en-US" dirty="0"/>
              <a:t>von Neumann Architecture</a:t>
            </a:r>
          </a:p>
          <a:p>
            <a:r>
              <a:rPr lang="en-US" dirty="0"/>
              <a:t>Major components of a CPU</a:t>
            </a:r>
          </a:p>
          <a:p>
            <a:r>
              <a:rPr lang="en-US" dirty="0"/>
              <a:t>Program loading and the Instruction Execution Cycle</a:t>
            </a:r>
          </a:p>
          <a:p>
            <a:r>
              <a:rPr lang="en-US" dirty="0"/>
              <a:t>Variable Addressing</a:t>
            </a:r>
          </a:p>
          <a:p>
            <a:r>
              <a:rPr lang="en-US" dirty="0"/>
              <a:t>Review Exercise – CPU Simulator</a:t>
            </a:r>
          </a:p>
          <a:p>
            <a:endParaRPr lang="en-US" dirty="0"/>
          </a:p>
          <a:p>
            <a:endParaRPr lang="en-US" dirty="0"/>
          </a:p>
        </p:txBody>
      </p:sp>
      <p:pic>
        <p:nvPicPr>
          <p:cNvPr id="5" name="Picture 4">
            <a:extLst>
              <a:ext uri="{FF2B5EF4-FFF2-40B4-BE49-F238E27FC236}">
                <a16:creationId xmlns:a16="http://schemas.microsoft.com/office/drawing/2014/main" id="{E80D7D60-06F2-40D9-85BE-AE9368D4A105}"/>
              </a:ext>
            </a:extLst>
          </p:cNvPr>
          <p:cNvPicPr>
            <a:picLocks noChangeAspect="1"/>
          </p:cNvPicPr>
          <p:nvPr/>
        </p:nvPicPr>
        <p:blipFill>
          <a:blip r:embed="rId2"/>
          <a:stretch>
            <a:fillRect/>
          </a:stretch>
        </p:blipFill>
        <p:spPr>
          <a:xfrm>
            <a:off x="838200" y="365125"/>
            <a:ext cx="10487025" cy="1628775"/>
          </a:xfrm>
          <a:prstGeom prst="rect">
            <a:avLst/>
          </a:prstGeom>
        </p:spPr>
      </p:pic>
    </p:spTree>
    <p:extLst>
      <p:ext uri="{BB962C8B-B14F-4D97-AF65-F5344CB8AC3E}">
        <p14:creationId xmlns:p14="http://schemas.microsoft.com/office/powerpoint/2010/main" val="1787029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How many clock cycles did the Demo program take?</a:t>
            </a: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algn="ctr"/>
            <a:r>
              <a:rPr lang="en-US" sz="9600" b="1" spc="50" dirty="0">
                <a:ln w="0"/>
                <a:solidFill>
                  <a:srgbClr val="0070C0"/>
                </a:solidFill>
                <a:effectLst>
                  <a:innerShdw blurRad="63500" dist="50800" dir="13500000">
                    <a:srgbClr val="000000">
                      <a:alpha val="50000"/>
                    </a:srgbClr>
                  </a:innerShdw>
                </a:effectLst>
              </a:rPr>
              <a:t>?</a:t>
            </a:r>
          </a:p>
        </p:txBody>
      </p:sp>
    </p:spTree>
    <p:extLst>
      <p:ext uri="{BB962C8B-B14F-4D97-AF65-F5344CB8AC3E}">
        <p14:creationId xmlns:p14="http://schemas.microsoft.com/office/powerpoint/2010/main" val="413203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EA07-835C-4181-88B1-9AE064463B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976BD-796A-4C69-AE03-27EFF08DFEE0}"/>
              </a:ext>
            </a:extLst>
          </p:cNvPr>
          <p:cNvSpPr>
            <a:spLocks noGrp="1"/>
          </p:cNvSpPr>
          <p:nvPr>
            <p:ph idx="1"/>
          </p:nvPr>
        </p:nvSpPr>
        <p:spPr/>
        <p:txBody>
          <a:bodyPr/>
          <a:lstStyle/>
          <a:p>
            <a:pPr marL="0" indent="0">
              <a:buNone/>
            </a:pPr>
            <a:r>
              <a:rPr lang="en-US" dirty="0">
                <a:solidFill>
                  <a:srgbClr val="0070C0"/>
                </a:solidFill>
              </a:rPr>
              <a:t>How many clock cycles does an ADD instruction take and why?</a:t>
            </a:r>
            <a:endParaRPr lang="en-US" dirty="0"/>
          </a:p>
          <a:p>
            <a:pPr marL="0" indent="0">
              <a:buNone/>
            </a:pPr>
            <a:endParaRPr lang="en-US" dirty="0"/>
          </a:p>
        </p:txBody>
      </p:sp>
      <p:sp>
        <p:nvSpPr>
          <p:cNvPr id="4" name="Rectangle 3">
            <a:extLst>
              <a:ext uri="{FF2B5EF4-FFF2-40B4-BE49-F238E27FC236}">
                <a16:creationId xmlns:a16="http://schemas.microsoft.com/office/drawing/2014/main" id="{2F7CC7E6-EBA3-482A-B647-2A116A3FC2E8}"/>
              </a:ext>
            </a:extLst>
          </p:cNvPr>
          <p:cNvSpPr/>
          <p:nvPr/>
        </p:nvSpPr>
        <p:spPr>
          <a:xfrm>
            <a:off x="838200" y="2967335"/>
            <a:ext cx="10515599" cy="1569660"/>
          </a:xfrm>
          <a:prstGeom prst="rect">
            <a:avLst/>
          </a:prstGeom>
          <a:noFill/>
        </p:spPr>
        <p:txBody>
          <a:bodyPr wrap="square" lIns="91440" tIns="45720" rIns="91440" bIns="45720">
            <a:spAutoFit/>
          </a:bodyPr>
          <a:lstStyle/>
          <a:p>
            <a:pPr algn="ctr"/>
            <a:r>
              <a:rPr lang="en-US" sz="9600" b="1" spc="50" dirty="0">
                <a:ln w="0"/>
                <a:solidFill>
                  <a:srgbClr val="0070C0"/>
                </a:solidFill>
                <a:effectLst>
                  <a:innerShdw blurRad="63500" dist="50800" dir="13500000">
                    <a:srgbClr val="000000">
                      <a:alpha val="50000"/>
                    </a:srgbClr>
                  </a:innerShdw>
                </a:effectLst>
              </a:rPr>
              <a:t>?</a:t>
            </a:r>
          </a:p>
        </p:txBody>
      </p:sp>
    </p:spTree>
    <p:extLst>
      <p:ext uri="{BB962C8B-B14F-4D97-AF65-F5344CB8AC3E}">
        <p14:creationId xmlns:p14="http://schemas.microsoft.com/office/powerpoint/2010/main" val="49798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64B8ECD-64AB-4530-AEDC-5582157F8144}"/>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von Neumann Architecture</a:t>
            </a:r>
          </a:p>
        </p:txBody>
      </p:sp>
      <p:sp>
        <p:nvSpPr>
          <p:cNvPr id="3" name="Content Placeholder 2">
            <a:extLst>
              <a:ext uri="{FF2B5EF4-FFF2-40B4-BE49-F238E27FC236}">
                <a16:creationId xmlns:a16="http://schemas.microsoft.com/office/drawing/2014/main" id="{B2912E48-655D-4C2E-A02A-6639247AFCCD}"/>
              </a:ext>
            </a:extLst>
          </p:cNvPr>
          <p:cNvSpPr>
            <a:spLocks noGrp="1"/>
          </p:cNvSpPr>
          <p:nvPr>
            <p:ph idx="1"/>
          </p:nvPr>
        </p:nvSpPr>
        <p:spPr>
          <a:xfrm>
            <a:off x="1424904" y="2494450"/>
            <a:ext cx="4053545" cy="3563159"/>
          </a:xfrm>
        </p:spPr>
        <p:txBody>
          <a:bodyPr>
            <a:normAutofit/>
          </a:bodyPr>
          <a:lstStyle/>
          <a:p>
            <a:r>
              <a:rPr lang="en-US" sz="1300" dirty="0"/>
              <a:t>Historical computers required pre-setting physical switches to encode program and data</a:t>
            </a:r>
          </a:p>
          <a:p>
            <a:r>
              <a:rPr lang="en-US" sz="1300" dirty="0"/>
              <a:t>von Neumann architecture proposed that program instructions and data could be encoded into memory the same way</a:t>
            </a:r>
          </a:p>
          <a:p>
            <a:pPr lvl="1"/>
            <a:r>
              <a:rPr lang="en-US" sz="1200" dirty="0"/>
              <a:t>Program instructions and data must look the same (Binary) so they can be processed by a Central Processing Unit (CPU)</a:t>
            </a:r>
          </a:p>
          <a:p>
            <a:pPr lvl="1"/>
            <a:r>
              <a:rPr lang="en-US" sz="1200" dirty="0"/>
              <a:t>Harvard Architecture – program instructions and data are located in the same physical memory</a:t>
            </a:r>
          </a:p>
          <a:p>
            <a:pPr lvl="1"/>
            <a:r>
              <a:rPr lang="en-US" sz="1200" dirty="0"/>
              <a:t>Yale Architecture – program instructions and data are in separate physical memory</a:t>
            </a:r>
          </a:p>
          <a:p>
            <a:pPr lvl="1"/>
            <a:r>
              <a:rPr lang="en-US" sz="1200" dirty="0"/>
              <a:t>Modified Harvard Architecture – program instructions and data are placed in separate memory segments in the same physical memory (most modern computers)</a:t>
            </a:r>
          </a:p>
        </p:txBody>
      </p:sp>
      <p:pic>
        <p:nvPicPr>
          <p:cNvPr id="1026" name="Picture 2" descr="Related image">
            <a:extLst>
              <a:ext uri="{FF2B5EF4-FFF2-40B4-BE49-F238E27FC236}">
                <a16:creationId xmlns:a16="http://schemas.microsoft.com/office/drawing/2014/main" id="{F03E82DE-792F-4A8C-9980-B4B947E243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368" b="2"/>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77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321732"/>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A08E6F5-D042-4AE5-A85F-34AE010D27A9}"/>
              </a:ext>
            </a:extLst>
          </p:cNvPr>
          <p:cNvPicPr>
            <a:picLocks noChangeAspect="1"/>
          </p:cNvPicPr>
          <p:nvPr/>
        </p:nvPicPr>
        <p:blipFill>
          <a:blip r:embed="rId2"/>
          <a:stretch>
            <a:fillRect/>
          </a:stretch>
        </p:blipFill>
        <p:spPr>
          <a:xfrm>
            <a:off x="1563059" y="549714"/>
            <a:ext cx="4587279" cy="3646887"/>
          </a:xfrm>
          <a:prstGeom prst="rect">
            <a:avLst/>
          </a:prstGeom>
        </p:spPr>
      </p:pic>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0891"/>
            <a:ext cx="7058307" cy="1964266"/>
          </a:xfrm>
          <a:prstGeom prst="rect">
            <a:avLst/>
          </a:prstGeom>
          <a:solidFill>
            <a:srgbClr val="4F6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3CE24-4672-41FA-B04D-F8325B8C026D}"/>
              </a:ext>
            </a:extLst>
          </p:cNvPr>
          <p:cNvSpPr>
            <a:spLocks noGrp="1"/>
          </p:cNvSpPr>
          <p:nvPr>
            <p:ph type="title"/>
          </p:nvPr>
        </p:nvSpPr>
        <p:spPr>
          <a:xfrm>
            <a:off x="524256" y="4765963"/>
            <a:ext cx="6594189" cy="1625210"/>
          </a:xfrm>
        </p:spPr>
        <p:txBody>
          <a:bodyPr>
            <a:normAutofit/>
          </a:bodyPr>
          <a:lstStyle/>
          <a:p>
            <a:r>
              <a:rPr lang="en-US" dirty="0">
                <a:solidFill>
                  <a:srgbClr val="FFFFFF"/>
                </a:solidFill>
              </a:rPr>
              <a:t>CPU Major Components</a:t>
            </a:r>
          </a:p>
        </p:txBody>
      </p:sp>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2411DA-90C4-429D-B92E-A77ED81E3C7C}"/>
              </a:ext>
            </a:extLst>
          </p:cNvPr>
          <p:cNvSpPr>
            <a:spLocks noGrp="1"/>
          </p:cNvSpPr>
          <p:nvPr>
            <p:ph idx="1"/>
          </p:nvPr>
        </p:nvSpPr>
        <p:spPr>
          <a:xfrm>
            <a:off x="8029319" y="917725"/>
            <a:ext cx="3424739" cy="4852362"/>
          </a:xfrm>
        </p:spPr>
        <p:txBody>
          <a:bodyPr anchor="ctr">
            <a:normAutofit fontScale="85000" lnSpcReduction="20000"/>
          </a:bodyPr>
          <a:lstStyle/>
          <a:p>
            <a:pPr marL="0" indent="0">
              <a:buNone/>
            </a:pPr>
            <a:r>
              <a:rPr lang="en-US" sz="2400" dirty="0">
                <a:solidFill>
                  <a:srgbClr val="FFFFFF"/>
                </a:solidFill>
              </a:rPr>
              <a:t>Major components</a:t>
            </a:r>
          </a:p>
          <a:p>
            <a:r>
              <a:rPr lang="en-US" sz="2400" dirty="0">
                <a:solidFill>
                  <a:srgbClr val="FFFFFF"/>
                </a:solidFill>
              </a:rPr>
              <a:t>Control Unit </a:t>
            </a:r>
          </a:p>
          <a:p>
            <a:r>
              <a:rPr lang="en-US" sz="2400" dirty="0">
                <a:solidFill>
                  <a:srgbClr val="FFFFFF"/>
                </a:solidFill>
              </a:rPr>
              <a:t>Memory Unit</a:t>
            </a:r>
          </a:p>
          <a:p>
            <a:r>
              <a:rPr lang="en-US" sz="2400" dirty="0">
                <a:solidFill>
                  <a:srgbClr val="FFFFFF"/>
                </a:solidFill>
              </a:rPr>
              <a:t>Decode Unit</a:t>
            </a:r>
          </a:p>
          <a:p>
            <a:r>
              <a:rPr lang="en-US" sz="2400" dirty="0">
                <a:solidFill>
                  <a:srgbClr val="FFFFFF"/>
                </a:solidFill>
              </a:rPr>
              <a:t>Arithmetic Logic Unit</a:t>
            </a:r>
          </a:p>
          <a:p>
            <a:r>
              <a:rPr lang="en-US" sz="2400" dirty="0">
                <a:solidFill>
                  <a:srgbClr val="FFFFFF"/>
                </a:solidFill>
              </a:rPr>
              <a:t>Registers</a:t>
            </a:r>
          </a:p>
          <a:p>
            <a:pPr marL="0" indent="0">
              <a:buNone/>
            </a:pPr>
            <a:endParaRPr lang="en-US" sz="2400" dirty="0">
              <a:solidFill>
                <a:srgbClr val="FFFFFF"/>
              </a:solidFill>
            </a:endParaRPr>
          </a:p>
          <a:p>
            <a:pPr marL="0" indent="0">
              <a:buNone/>
            </a:pPr>
            <a:r>
              <a:rPr lang="en-US" sz="2400" dirty="0">
                <a:solidFill>
                  <a:srgbClr val="FFFFFF"/>
                </a:solidFill>
              </a:rPr>
              <a:t>Loader – load program and data to cache memory</a:t>
            </a:r>
          </a:p>
          <a:p>
            <a:pPr marL="0" indent="0">
              <a:buNone/>
            </a:pPr>
            <a:endParaRPr lang="en-US" sz="2400" dirty="0">
              <a:solidFill>
                <a:srgbClr val="FFFFFF"/>
              </a:solidFill>
            </a:endParaRPr>
          </a:p>
          <a:p>
            <a:pPr marL="0" indent="0">
              <a:buNone/>
            </a:pPr>
            <a:r>
              <a:rPr lang="en-US" sz="2400" dirty="0">
                <a:solidFill>
                  <a:srgbClr val="FFFFFF"/>
                </a:solidFill>
              </a:rPr>
              <a:t>Instruction Execution Cycle</a:t>
            </a:r>
          </a:p>
          <a:p>
            <a:r>
              <a:rPr lang="en-US" sz="2400" dirty="0">
                <a:solidFill>
                  <a:srgbClr val="FFFFFF"/>
                </a:solidFill>
              </a:rPr>
              <a:t>Fetch</a:t>
            </a:r>
          </a:p>
          <a:p>
            <a:r>
              <a:rPr lang="en-US" sz="2400" dirty="0">
                <a:solidFill>
                  <a:srgbClr val="FFFFFF"/>
                </a:solidFill>
              </a:rPr>
              <a:t>Decode</a:t>
            </a:r>
          </a:p>
          <a:p>
            <a:r>
              <a:rPr lang="en-US" sz="2400" dirty="0">
                <a:solidFill>
                  <a:srgbClr val="FFFFFF"/>
                </a:solidFill>
              </a:rPr>
              <a:t>Execute</a:t>
            </a:r>
          </a:p>
        </p:txBody>
      </p:sp>
    </p:spTree>
    <p:extLst>
      <p:ext uri="{BB962C8B-B14F-4D97-AF65-F5344CB8AC3E}">
        <p14:creationId xmlns:p14="http://schemas.microsoft.com/office/powerpoint/2010/main" val="96314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51FE386-492F-455C-A03D-BF4E3FFC6FEB}"/>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CPU Control Unit</a:t>
            </a:r>
          </a:p>
        </p:txBody>
      </p:sp>
      <p:sp>
        <p:nvSpPr>
          <p:cNvPr id="3" name="Content Placeholder 2">
            <a:extLst>
              <a:ext uri="{FF2B5EF4-FFF2-40B4-BE49-F238E27FC236}">
                <a16:creationId xmlns:a16="http://schemas.microsoft.com/office/drawing/2014/main" id="{FEE34A07-C664-436B-AA52-7FB0FFE9860F}"/>
              </a:ext>
            </a:extLst>
          </p:cNvPr>
          <p:cNvSpPr>
            <a:spLocks noGrp="1"/>
          </p:cNvSpPr>
          <p:nvPr>
            <p:ph idx="1"/>
          </p:nvPr>
        </p:nvSpPr>
        <p:spPr>
          <a:xfrm>
            <a:off x="1424904" y="2494450"/>
            <a:ext cx="4053545" cy="3563159"/>
          </a:xfrm>
        </p:spPr>
        <p:txBody>
          <a:bodyPr>
            <a:normAutofit/>
          </a:bodyPr>
          <a:lstStyle/>
          <a:p>
            <a:r>
              <a:rPr lang="en-US" sz="2400"/>
              <a:t>Receives signal from clock (crystal oscillator)</a:t>
            </a:r>
          </a:p>
          <a:p>
            <a:r>
              <a:rPr lang="en-US" sz="2400"/>
              <a:t>Signals other CPU units to perform operations each clock cycle</a:t>
            </a:r>
          </a:p>
          <a:p>
            <a:r>
              <a:rPr lang="en-US" sz="2400"/>
              <a:t>Signals main memory bus to read/write data</a:t>
            </a:r>
          </a:p>
        </p:txBody>
      </p:sp>
      <p:pic>
        <p:nvPicPr>
          <p:cNvPr id="4" name="Picture 3">
            <a:extLst>
              <a:ext uri="{FF2B5EF4-FFF2-40B4-BE49-F238E27FC236}">
                <a16:creationId xmlns:a16="http://schemas.microsoft.com/office/drawing/2014/main" id="{C455BD6C-58C7-4A83-9A11-925D8EA0BF61}"/>
              </a:ext>
            </a:extLst>
          </p:cNvPr>
          <p:cNvPicPr>
            <a:picLocks noChangeAspect="1"/>
          </p:cNvPicPr>
          <p:nvPr/>
        </p:nvPicPr>
        <p:blipFill>
          <a:blip r:embed="rId2"/>
          <a:stretch>
            <a:fillRect/>
          </a:stretch>
        </p:blipFill>
        <p:spPr>
          <a:xfrm>
            <a:off x="6098892" y="3374518"/>
            <a:ext cx="4802404" cy="1799087"/>
          </a:xfrm>
          <a:prstGeom prst="rect">
            <a:avLst/>
          </a:prstGeom>
        </p:spPr>
      </p:pic>
    </p:spTree>
    <p:extLst>
      <p:ext uri="{BB962C8B-B14F-4D97-AF65-F5344CB8AC3E}">
        <p14:creationId xmlns:p14="http://schemas.microsoft.com/office/powerpoint/2010/main" val="247052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0DEADA-84D8-4E4B-9AF5-AC5C84F6B34D}"/>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CPU Memory Unit</a:t>
            </a:r>
          </a:p>
        </p:txBody>
      </p:sp>
      <p:sp>
        <p:nvSpPr>
          <p:cNvPr id="3" name="Content Placeholder 2">
            <a:extLst>
              <a:ext uri="{FF2B5EF4-FFF2-40B4-BE49-F238E27FC236}">
                <a16:creationId xmlns:a16="http://schemas.microsoft.com/office/drawing/2014/main" id="{E37AB513-7AD7-4E53-B8EE-D56032705B6C}"/>
              </a:ext>
            </a:extLst>
          </p:cNvPr>
          <p:cNvSpPr>
            <a:spLocks noGrp="1"/>
          </p:cNvSpPr>
          <p:nvPr>
            <p:ph idx="1"/>
          </p:nvPr>
        </p:nvSpPr>
        <p:spPr>
          <a:xfrm>
            <a:off x="1424904" y="2494450"/>
            <a:ext cx="4053545" cy="3563159"/>
          </a:xfrm>
        </p:spPr>
        <p:txBody>
          <a:bodyPr>
            <a:normAutofit lnSpcReduction="10000"/>
          </a:bodyPr>
          <a:lstStyle/>
          <a:p>
            <a:r>
              <a:rPr lang="en-US" sz="2000" dirty="0"/>
              <a:t>Cache – super fast RAM memory</a:t>
            </a:r>
          </a:p>
          <a:p>
            <a:r>
              <a:rPr lang="en-US" sz="2000" dirty="0"/>
              <a:t>Segment registers – hold starting address of code segment (CS) and data segment (DS)</a:t>
            </a:r>
          </a:p>
          <a:p>
            <a:r>
              <a:rPr lang="en-US" sz="2000" dirty="0"/>
              <a:t>Bus – path of wires wide enough to transmit largest storage size of data in parallel</a:t>
            </a:r>
          </a:p>
          <a:p>
            <a:pPr lvl="1"/>
            <a:r>
              <a:rPr lang="en-US" sz="1600" dirty="0"/>
              <a:t>Main Memory Bus – access cache memory and connect to main system bus</a:t>
            </a:r>
          </a:p>
          <a:p>
            <a:pPr lvl="1"/>
            <a:r>
              <a:rPr lang="en-US" sz="1600" dirty="0"/>
              <a:t>Address Bus – address to load/store data</a:t>
            </a:r>
          </a:p>
          <a:p>
            <a:pPr lvl="1"/>
            <a:r>
              <a:rPr lang="en-US" sz="1600" dirty="0"/>
              <a:t>Data Bus – data value to load/store</a:t>
            </a:r>
          </a:p>
        </p:txBody>
      </p:sp>
      <p:pic>
        <p:nvPicPr>
          <p:cNvPr id="4" name="Picture 3">
            <a:extLst>
              <a:ext uri="{FF2B5EF4-FFF2-40B4-BE49-F238E27FC236}">
                <a16:creationId xmlns:a16="http://schemas.microsoft.com/office/drawing/2014/main" id="{5B42AC81-39B4-4F92-95EC-0AC0C98DA95D}"/>
              </a:ext>
            </a:extLst>
          </p:cNvPr>
          <p:cNvPicPr>
            <a:picLocks noChangeAspect="1"/>
          </p:cNvPicPr>
          <p:nvPr/>
        </p:nvPicPr>
        <p:blipFill>
          <a:blip r:embed="rId2"/>
          <a:stretch>
            <a:fillRect/>
          </a:stretch>
        </p:blipFill>
        <p:spPr>
          <a:xfrm>
            <a:off x="7152889" y="2492376"/>
            <a:ext cx="2694409" cy="3563372"/>
          </a:xfrm>
          <a:prstGeom prst="rect">
            <a:avLst/>
          </a:prstGeom>
        </p:spPr>
      </p:pic>
    </p:spTree>
    <p:extLst>
      <p:ext uri="{BB962C8B-B14F-4D97-AF65-F5344CB8AC3E}">
        <p14:creationId xmlns:p14="http://schemas.microsoft.com/office/powerpoint/2010/main" val="280966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63A4E52-7DA4-45FC-8814-3CE05C9D88E9}"/>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CPU Decode Unit</a:t>
            </a:r>
          </a:p>
        </p:txBody>
      </p:sp>
      <p:sp>
        <p:nvSpPr>
          <p:cNvPr id="3" name="Content Placeholder 2">
            <a:extLst>
              <a:ext uri="{FF2B5EF4-FFF2-40B4-BE49-F238E27FC236}">
                <a16:creationId xmlns:a16="http://schemas.microsoft.com/office/drawing/2014/main" id="{9A80B5A9-7823-4F26-BC52-849C1F3E6C68}"/>
              </a:ext>
            </a:extLst>
          </p:cNvPr>
          <p:cNvSpPr>
            <a:spLocks noGrp="1"/>
          </p:cNvSpPr>
          <p:nvPr>
            <p:ph idx="1"/>
          </p:nvPr>
        </p:nvSpPr>
        <p:spPr>
          <a:xfrm>
            <a:off x="1424904" y="2494450"/>
            <a:ext cx="4053545" cy="3563159"/>
          </a:xfrm>
        </p:spPr>
        <p:txBody>
          <a:bodyPr>
            <a:normAutofit/>
          </a:bodyPr>
          <a:lstStyle/>
          <a:p>
            <a:r>
              <a:rPr lang="en-US" sz="2000"/>
              <a:t>Translate instruction object code to CPU operation codes (opcode)</a:t>
            </a:r>
          </a:p>
          <a:p>
            <a:r>
              <a:rPr lang="en-US" sz="2000"/>
              <a:t>Opcodes are specific to a CPU manufacturer and architecture family</a:t>
            </a:r>
          </a:p>
          <a:p>
            <a:r>
              <a:rPr lang="en-US" sz="2000"/>
              <a:t>Many instructions, such as load, store, add, subtract, etc., include the address of the data to be operated on (data transfer instructions)</a:t>
            </a:r>
          </a:p>
        </p:txBody>
      </p:sp>
      <p:pic>
        <p:nvPicPr>
          <p:cNvPr id="4" name="Picture 3">
            <a:extLst>
              <a:ext uri="{FF2B5EF4-FFF2-40B4-BE49-F238E27FC236}">
                <a16:creationId xmlns:a16="http://schemas.microsoft.com/office/drawing/2014/main" id="{63395213-BACB-4F4E-8167-288E4923909A}"/>
              </a:ext>
            </a:extLst>
          </p:cNvPr>
          <p:cNvPicPr>
            <a:picLocks noChangeAspect="1"/>
          </p:cNvPicPr>
          <p:nvPr/>
        </p:nvPicPr>
        <p:blipFill rotWithShape="1">
          <a:blip r:embed="rId2"/>
          <a:srcRect t="2648" r="2" b="8819"/>
          <a:stretch/>
        </p:blipFill>
        <p:spPr>
          <a:xfrm>
            <a:off x="6098892" y="2492376"/>
            <a:ext cx="4802404" cy="3563372"/>
          </a:xfrm>
          <a:prstGeom prst="rect">
            <a:avLst/>
          </a:prstGeom>
        </p:spPr>
      </p:pic>
    </p:spTree>
    <p:extLst>
      <p:ext uri="{BB962C8B-B14F-4D97-AF65-F5344CB8AC3E}">
        <p14:creationId xmlns:p14="http://schemas.microsoft.com/office/powerpoint/2010/main" val="243157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6E003D9-DC5B-4722-A4A9-091E61154198}"/>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CPU Registers</a:t>
            </a:r>
          </a:p>
        </p:txBody>
      </p:sp>
      <p:sp>
        <p:nvSpPr>
          <p:cNvPr id="3" name="Content Placeholder 2">
            <a:extLst>
              <a:ext uri="{FF2B5EF4-FFF2-40B4-BE49-F238E27FC236}">
                <a16:creationId xmlns:a16="http://schemas.microsoft.com/office/drawing/2014/main" id="{DDEBFE40-E7DF-4608-ABB2-FF01C90A5CCE}"/>
              </a:ext>
            </a:extLst>
          </p:cNvPr>
          <p:cNvSpPr>
            <a:spLocks noGrp="1"/>
          </p:cNvSpPr>
          <p:nvPr>
            <p:ph idx="1"/>
          </p:nvPr>
        </p:nvSpPr>
        <p:spPr>
          <a:xfrm>
            <a:off x="1424904" y="2494450"/>
            <a:ext cx="4053545" cy="3563159"/>
          </a:xfrm>
        </p:spPr>
        <p:txBody>
          <a:bodyPr>
            <a:normAutofit/>
          </a:bodyPr>
          <a:lstStyle/>
          <a:p>
            <a:r>
              <a:rPr lang="en-US" sz="2200" dirty="0"/>
              <a:t>Small temporary storage locations used for:</a:t>
            </a:r>
          </a:p>
          <a:p>
            <a:pPr lvl="1"/>
            <a:r>
              <a:rPr lang="en-US" sz="2200" dirty="0"/>
              <a:t>addressing instructions and data</a:t>
            </a:r>
          </a:p>
          <a:p>
            <a:pPr lvl="1"/>
            <a:r>
              <a:rPr lang="en-US" sz="2200" dirty="0"/>
              <a:t>transferring and decoding instructions and data</a:t>
            </a:r>
          </a:p>
          <a:p>
            <a:pPr lvl="1"/>
            <a:r>
              <a:rPr lang="en-US" sz="2200" dirty="0"/>
              <a:t>performing arithmetic and logic operations on data</a:t>
            </a:r>
          </a:p>
          <a:p>
            <a:pPr lvl="1"/>
            <a:r>
              <a:rPr lang="en-US" sz="2200" dirty="0"/>
              <a:t>storing results</a:t>
            </a:r>
          </a:p>
          <a:p>
            <a:pPr marL="0" indent="0">
              <a:buNone/>
            </a:pPr>
            <a:endParaRPr lang="en-US" sz="2200" dirty="0"/>
          </a:p>
          <a:p>
            <a:endParaRPr lang="en-US" sz="2200" dirty="0"/>
          </a:p>
        </p:txBody>
      </p:sp>
      <p:pic>
        <p:nvPicPr>
          <p:cNvPr id="4" name="Picture 3">
            <a:extLst>
              <a:ext uri="{FF2B5EF4-FFF2-40B4-BE49-F238E27FC236}">
                <a16:creationId xmlns:a16="http://schemas.microsoft.com/office/drawing/2014/main" id="{86BA1C3E-2486-4A0C-BFE5-5C2A13836FF3}"/>
              </a:ext>
            </a:extLst>
          </p:cNvPr>
          <p:cNvPicPr>
            <a:picLocks noChangeAspect="1"/>
          </p:cNvPicPr>
          <p:nvPr/>
        </p:nvPicPr>
        <p:blipFill rotWithShape="1">
          <a:blip r:embed="rId2"/>
          <a:srcRect l="1617" r="-3" b="-3"/>
          <a:stretch/>
        </p:blipFill>
        <p:spPr>
          <a:xfrm>
            <a:off x="6098892" y="2492376"/>
            <a:ext cx="4802404" cy="3563372"/>
          </a:xfrm>
          <a:prstGeom prst="rect">
            <a:avLst/>
          </a:prstGeom>
        </p:spPr>
      </p:pic>
    </p:spTree>
    <p:extLst>
      <p:ext uri="{BB962C8B-B14F-4D97-AF65-F5344CB8AC3E}">
        <p14:creationId xmlns:p14="http://schemas.microsoft.com/office/powerpoint/2010/main" val="427996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64530C8-45E0-4002-9CE5-EE13B448266E}"/>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Program Counter Register (PC)</a:t>
            </a:r>
          </a:p>
        </p:txBody>
      </p:sp>
      <p:sp>
        <p:nvSpPr>
          <p:cNvPr id="3" name="Content Placeholder 2">
            <a:extLst>
              <a:ext uri="{FF2B5EF4-FFF2-40B4-BE49-F238E27FC236}">
                <a16:creationId xmlns:a16="http://schemas.microsoft.com/office/drawing/2014/main" id="{0FBB6F6C-A9E8-468D-9398-45B51C52B84A}"/>
              </a:ext>
            </a:extLst>
          </p:cNvPr>
          <p:cNvSpPr>
            <a:spLocks noGrp="1"/>
          </p:cNvSpPr>
          <p:nvPr>
            <p:ph idx="1"/>
          </p:nvPr>
        </p:nvSpPr>
        <p:spPr>
          <a:xfrm>
            <a:off x="1424904" y="2494450"/>
            <a:ext cx="4053545" cy="3563159"/>
          </a:xfrm>
        </p:spPr>
        <p:txBody>
          <a:bodyPr>
            <a:normAutofit/>
          </a:bodyPr>
          <a:lstStyle/>
          <a:p>
            <a:r>
              <a:rPr lang="en-US" sz="1400" dirty="0"/>
              <a:t>Holds the address of the next instruction to be fetched from cache memory</a:t>
            </a:r>
          </a:p>
          <a:p>
            <a:r>
              <a:rPr lang="en-US" sz="1400" dirty="0"/>
              <a:t>Register value is incremented immediately after the address value in it is copied to the Memory Address Register as part of each fetch operation</a:t>
            </a:r>
          </a:p>
          <a:p>
            <a:r>
              <a:rPr lang="en-US" sz="1400" dirty="0"/>
              <a:t>The address in the PC can be replaced with a new value to cause the program to branch to another area of the program, such as in an IF statement or LOOP, or in a function call and return</a:t>
            </a:r>
          </a:p>
        </p:txBody>
      </p:sp>
      <p:pic>
        <p:nvPicPr>
          <p:cNvPr id="17" name="Picture 16">
            <a:extLst>
              <a:ext uri="{FF2B5EF4-FFF2-40B4-BE49-F238E27FC236}">
                <a16:creationId xmlns:a16="http://schemas.microsoft.com/office/drawing/2014/main" id="{F6D8EF9F-6C0B-4ADD-80EB-E060EC6FE4C3}"/>
              </a:ext>
            </a:extLst>
          </p:cNvPr>
          <p:cNvPicPr>
            <a:picLocks noChangeAspect="1"/>
          </p:cNvPicPr>
          <p:nvPr/>
        </p:nvPicPr>
        <p:blipFill>
          <a:blip r:embed="rId2"/>
          <a:stretch>
            <a:fillRect/>
          </a:stretch>
        </p:blipFill>
        <p:spPr>
          <a:xfrm>
            <a:off x="6903353" y="2543175"/>
            <a:ext cx="3217333" cy="1990835"/>
          </a:xfrm>
          <a:prstGeom prst="rect">
            <a:avLst/>
          </a:prstGeom>
        </p:spPr>
      </p:pic>
    </p:spTree>
    <p:extLst>
      <p:ext uri="{BB962C8B-B14F-4D97-AF65-F5344CB8AC3E}">
        <p14:creationId xmlns:p14="http://schemas.microsoft.com/office/powerpoint/2010/main" val="2779711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81BDA9385BFD45913C95991E64858D" ma:contentTypeVersion="10" ma:contentTypeDescription="Create a new document." ma:contentTypeScope="" ma:versionID="ff5bab04db503f3b9fb52088ee229895">
  <xsd:schema xmlns:xsd="http://www.w3.org/2001/XMLSchema" xmlns:xs="http://www.w3.org/2001/XMLSchema" xmlns:p="http://schemas.microsoft.com/office/2006/metadata/properties" xmlns:ns3="fff51ea6-45a3-41ef-94f7-71bf0c053f62" targetNamespace="http://schemas.microsoft.com/office/2006/metadata/properties" ma:root="true" ma:fieldsID="86b77fbf4a015c4357c28296db9dd5d9" ns3:_="">
    <xsd:import namespace="fff51ea6-45a3-41ef-94f7-71bf0c053f6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3:MediaServiceAutoTags" minOccurs="0"/>
                <xsd:element ref="ns3:MediaServiceOCR"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f51ea6-45a3-41ef-94f7-71bf0c053f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D66948-8A2F-475B-A907-026B7C13F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f51ea6-45a3-41ef-94f7-71bf0c053f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AFFFE1-61D6-451E-9925-05596D8AB7F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3BBB920-52FF-4704-AA7D-3623951496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TotalTime>
  <Words>1169</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Program Execution</vt:lpstr>
      <vt:lpstr>PowerPoint Presentation</vt:lpstr>
      <vt:lpstr>von Neumann Architecture</vt:lpstr>
      <vt:lpstr>CPU Major Components</vt:lpstr>
      <vt:lpstr>CPU Control Unit</vt:lpstr>
      <vt:lpstr>CPU Memory Unit</vt:lpstr>
      <vt:lpstr>CPU Decode Unit</vt:lpstr>
      <vt:lpstr>CPU Registers</vt:lpstr>
      <vt:lpstr>Program Counter Register (PC)</vt:lpstr>
      <vt:lpstr>Memory Address (MAR) / Data (MDR) Registers</vt:lpstr>
      <vt:lpstr>Current Instruction (CIR)/ Instruction (IR) Registers</vt:lpstr>
      <vt:lpstr>Arithmetic Logic Unit (ALU) / Accumulator(ACC) Register</vt:lpstr>
      <vt:lpstr>Segment Registers and Flags Register</vt:lpstr>
      <vt:lpstr>Variable Addressing</vt:lpstr>
      <vt:lpstr>CPU Simulator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Execution</dc:title>
  <dc:creator>Allen, Paul</dc:creator>
  <cp:lastModifiedBy>Allen, Paul</cp:lastModifiedBy>
  <cp:revision>1</cp:revision>
  <dcterms:created xsi:type="dcterms:W3CDTF">2020-01-05T16:31:21Z</dcterms:created>
  <dcterms:modified xsi:type="dcterms:W3CDTF">2020-01-05T17:53:21Z</dcterms:modified>
</cp:coreProperties>
</file>