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, Paul" userId="bfb8bcfa-ddba-4f9b-9478-2c672cca7370" providerId="ADAL" clId="{8908340A-6D4F-4583-B37A-19E582642447}"/>
    <pc:docChg chg="delSld">
      <pc:chgData name="Allen, Paul" userId="bfb8bcfa-ddba-4f9b-9478-2c672cca7370" providerId="ADAL" clId="{8908340A-6D4F-4583-B37A-19E582642447}" dt="2021-01-21T13:18:43.286" v="0" actId="2696"/>
      <pc:docMkLst>
        <pc:docMk/>
      </pc:docMkLst>
      <pc:sldChg chg="del">
        <pc:chgData name="Allen, Paul" userId="bfb8bcfa-ddba-4f9b-9478-2c672cca7370" providerId="ADAL" clId="{8908340A-6D4F-4583-B37A-19E582642447}" dt="2021-01-21T13:18:43.286" v="0" actId="2696"/>
        <pc:sldMkLst>
          <pc:docMk/>
          <pc:sldMk cId="740916683" sldId="26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svg"/><Relationship Id="rId1" Type="http://schemas.openxmlformats.org/officeDocument/2006/relationships/image" Target="../media/image12.png"/><Relationship Id="rId6" Type="http://schemas.openxmlformats.org/officeDocument/2006/relationships/image" Target="../media/image7.sv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13ED0-D43F-49C6-A01A-1A060C330B7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99A7C8-4797-4DAD-B9D1-8CBFA3E49646}">
      <dgm:prSet/>
      <dgm:spPr/>
      <dgm:t>
        <a:bodyPr/>
        <a:lstStyle/>
        <a:p>
          <a:pPr>
            <a:defRPr cap="all"/>
          </a:pPr>
          <a:r>
            <a:rPr lang="en-US"/>
            <a:t>String data-type concatination and class member methods</a:t>
          </a:r>
        </a:p>
      </dgm:t>
    </dgm:pt>
    <dgm:pt modelId="{C0A2255F-334A-4348-A0D7-AF75D2BA6640}" type="parTrans" cxnId="{88D506AA-8191-4F29-972A-56DB14C457CA}">
      <dgm:prSet/>
      <dgm:spPr/>
      <dgm:t>
        <a:bodyPr/>
        <a:lstStyle/>
        <a:p>
          <a:endParaRPr lang="en-US"/>
        </a:p>
      </dgm:t>
    </dgm:pt>
    <dgm:pt modelId="{CB55C33B-79D1-4A16-9101-77B475F3D206}" type="sibTrans" cxnId="{88D506AA-8191-4F29-972A-56DB14C457CA}">
      <dgm:prSet/>
      <dgm:spPr/>
      <dgm:t>
        <a:bodyPr/>
        <a:lstStyle/>
        <a:p>
          <a:endParaRPr lang="en-US"/>
        </a:p>
      </dgm:t>
    </dgm:pt>
    <dgm:pt modelId="{8B2A89C2-2E53-4487-8A14-C7FB08098B48}">
      <dgm:prSet/>
      <dgm:spPr/>
      <dgm:t>
        <a:bodyPr/>
        <a:lstStyle/>
        <a:p>
          <a:pPr>
            <a:defRPr cap="all"/>
          </a:pPr>
          <a:r>
            <a:rPr lang="en-US"/>
            <a:t>Standard functions for converting strings to numbers and vice versa</a:t>
          </a:r>
        </a:p>
      </dgm:t>
    </dgm:pt>
    <dgm:pt modelId="{94A305F9-554C-4F1E-9527-E5106D2231B7}" type="parTrans" cxnId="{972465F5-6912-4C75-8A73-5F862CEA548E}">
      <dgm:prSet/>
      <dgm:spPr/>
      <dgm:t>
        <a:bodyPr/>
        <a:lstStyle/>
        <a:p>
          <a:endParaRPr lang="en-US"/>
        </a:p>
      </dgm:t>
    </dgm:pt>
    <dgm:pt modelId="{C34D1476-3335-433B-9210-7557CBFD62DF}" type="sibTrans" cxnId="{972465F5-6912-4C75-8A73-5F862CEA548E}">
      <dgm:prSet/>
      <dgm:spPr/>
      <dgm:t>
        <a:bodyPr/>
        <a:lstStyle/>
        <a:p>
          <a:endParaRPr lang="en-US"/>
        </a:p>
      </dgm:t>
    </dgm:pt>
    <dgm:pt modelId="{F9BC4E64-67CE-434E-B8AE-EB8983A87E70}">
      <dgm:prSet/>
      <dgm:spPr/>
      <dgm:t>
        <a:bodyPr/>
        <a:lstStyle/>
        <a:p>
          <a:pPr>
            <a:defRPr cap="all"/>
          </a:pPr>
          <a:r>
            <a:rPr lang="en-US"/>
            <a:t>Inputing and outputting text to and from the console</a:t>
          </a:r>
        </a:p>
      </dgm:t>
    </dgm:pt>
    <dgm:pt modelId="{54BBEAE4-1D16-44ED-A90D-B46E8A1A3717}" type="parTrans" cxnId="{CE00B00F-3CF5-4182-8097-021AFDAD9091}">
      <dgm:prSet/>
      <dgm:spPr/>
      <dgm:t>
        <a:bodyPr/>
        <a:lstStyle/>
        <a:p>
          <a:endParaRPr lang="en-US"/>
        </a:p>
      </dgm:t>
    </dgm:pt>
    <dgm:pt modelId="{7B930470-7636-4780-866C-89AFCCC27572}" type="sibTrans" cxnId="{CE00B00F-3CF5-4182-8097-021AFDAD9091}">
      <dgm:prSet/>
      <dgm:spPr/>
      <dgm:t>
        <a:bodyPr/>
        <a:lstStyle/>
        <a:p>
          <a:endParaRPr lang="en-US"/>
        </a:p>
      </dgm:t>
    </dgm:pt>
    <dgm:pt modelId="{8FB1D1BD-AA3C-4FAB-896B-61A2D2BC2399}">
      <dgm:prSet/>
      <dgm:spPr/>
      <dgm:t>
        <a:bodyPr/>
        <a:lstStyle/>
        <a:p>
          <a:pPr>
            <a:defRPr cap="all"/>
          </a:pPr>
          <a:r>
            <a:rPr lang="en-US"/>
            <a:t>Working with numbers and the console</a:t>
          </a:r>
        </a:p>
      </dgm:t>
    </dgm:pt>
    <dgm:pt modelId="{D47EF1C1-0278-4B48-A43F-659EBBB9D77C}" type="parTrans" cxnId="{7F4F8DC0-CC95-49F4-AD19-600DEC416921}">
      <dgm:prSet/>
      <dgm:spPr/>
      <dgm:t>
        <a:bodyPr/>
        <a:lstStyle/>
        <a:p>
          <a:endParaRPr lang="en-US"/>
        </a:p>
      </dgm:t>
    </dgm:pt>
    <dgm:pt modelId="{4601C8C8-70C7-40BA-AE09-174CBE39B726}" type="sibTrans" cxnId="{7F4F8DC0-CC95-49F4-AD19-600DEC416921}">
      <dgm:prSet/>
      <dgm:spPr/>
      <dgm:t>
        <a:bodyPr/>
        <a:lstStyle/>
        <a:p>
          <a:endParaRPr lang="en-US"/>
        </a:p>
      </dgm:t>
    </dgm:pt>
    <dgm:pt modelId="{0F5A33A6-F33F-47D2-B702-DFA886C689CE}">
      <dgm:prSet/>
      <dgm:spPr/>
      <dgm:t>
        <a:bodyPr/>
        <a:lstStyle/>
        <a:p>
          <a:pPr>
            <a:defRPr cap="all"/>
          </a:pPr>
          <a:r>
            <a:rPr lang="en-US"/>
            <a:t>Reading multiple values from the console</a:t>
          </a:r>
        </a:p>
      </dgm:t>
    </dgm:pt>
    <dgm:pt modelId="{88E69B54-AD20-4522-8B4B-8841628109EB}" type="parTrans" cxnId="{75077248-6448-4422-8104-BD5B2CE2256A}">
      <dgm:prSet/>
      <dgm:spPr/>
      <dgm:t>
        <a:bodyPr/>
        <a:lstStyle/>
        <a:p>
          <a:endParaRPr lang="en-US"/>
        </a:p>
      </dgm:t>
    </dgm:pt>
    <dgm:pt modelId="{4113FB04-9602-4491-8EFF-2D25FEA3920E}" type="sibTrans" cxnId="{75077248-6448-4422-8104-BD5B2CE2256A}">
      <dgm:prSet/>
      <dgm:spPr/>
      <dgm:t>
        <a:bodyPr/>
        <a:lstStyle/>
        <a:p>
          <a:endParaRPr lang="en-US"/>
        </a:p>
      </dgm:t>
    </dgm:pt>
    <dgm:pt modelId="{52D59202-CDC8-41FD-95D4-465FA643C28D}" type="pres">
      <dgm:prSet presAssocID="{41B13ED0-D43F-49C6-A01A-1A060C330B7D}" presName="root" presStyleCnt="0">
        <dgm:presLayoutVars>
          <dgm:dir/>
          <dgm:resizeHandles val="exact"/>
        </dgm:presLayoutVars>
      </dgm:prSet>
      <dgm:spPr/>
    </dgm:pt>
    <dgm:pt modelId="{3D67E5A6-BF83-4FCE-8256-5FEDC6DD871E}" type="pres">
      <dgm:prSet presAssocID="{1C99A7C8-4797-4DAD-B9D1-8CBFA3E49646}" presName="compNode" presStyleCnt="0"/>
      <dgm:spPr/>
    </dgm:pt>
    <dgm:pt modelId="{78214DF9-DB33-488D-9846-BF40A9E3F229}" type="pres">
      <dgm:prSet presAssocID="{1C99A7C8-4797-4DAD-B9D1-8CBFA3E49646}" presName="iconBgRect" presStyleLbl="bgShp" presStyleIdx="0" presStyleCnt="5"/>
      <dgm:spPr/>
    </dgm:pt>
    <dgm:pt modelId="{411FB447-46CF-479C-B27B-F8E2FC3BEF09}" type="pres">
      <dgm:prSet presAssocID="{1C99A7C8-4797-4DAD-B9D1-8CBFA3E4964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8138549-3DC5-4BB9-8940-AECC1343197E}" type="pres">
      <dgm:prSet presAssocID="{1C99A7C8-4797-4DAD-B9D1-8CBFA3E49646}" presName="spaceRect" presStyleCnt="0"/>
      <dgm:spPr/>
    </dgm:pt>
    <dgm:pt modelId="{82A38E10-0835-4DA6-961E-59133F01A277}" type="pres">
      <dgm:prSet presAssocID="{1C99A7C8-4797-4DAD-B9D1-8CBFA3E49646}" presName="textRect" presStyleLbl="revTx" presStyleIdx="0" presStyleCnt="5">
        <dgm:presLayoutVars>
          <dgm:chMax val="1"/>
          <dgm:chPref val="1"/>
        </dgm:presLayoutVars>
      </dgm:prSet>
      <dgm:spPr/>
    </dgm:pt>
    <dgm:pt modelId="{015CB3B8-54EE-4155-97EC-356327273CBC}" type="pres">
      <dgm:prSet presAssocID="{CB55C33B-79D1-4A16-9101-77B475F3D206}" presName="sibTrans" presStyleCnt="0"/>
      <dgm:spPr/>
    </dgm:pt>
    <dgm:pt modelId="{BCEC8126-B427-4494-8A21-709BC1E474CC}" type="pres">
      <dgm:prSet presAssocID="{8B2A89C2-2E53-4487-8A14-C7FB08098B48}" presName="compNode" presStyleCnt="0"/>
      <dgm:spPr/>
    </dgm:pt>
    <dgm:pt modelId="{4DCF043A-3704-4CEA-9BFA-CEC9D21B79ED}" type="pres">
      <dgm:prSet presAssocID="{8B2A89C2-2E53-4487-8A14-C7FB08098B48}" presName="iconBgRect" presStyleLbl="bgShp" presStyleIdx="1" presStyleCnt="5"/>
      <dgm:spPr/>
    </dgm:pt>
    <dgm:pt modelId="{3A23BB9B-AAC0-41AB-A0FD-B5D43C80E656}" type="pres">
      <dgm:prSet presAssocID="{8B2A89C2-2E53-4487-8A14-C7FB08098B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98FFD79-1A4D-42E3-9256-6EAA325F4F25}" type="pres">
      <dgm:prSet presAssocID="{8B2A89C2-2E53-4487-8A14-C7FB08098B48}" presName="spaceRect" presStyleCnt="0"/>
      <dgm:spPr/>
    </dgm:pt>
    <dgm:pt modelId="{898799A9-50BE-406A-A577-AD4424D59291}" type="pres">
      <dgm:prSet presAssocID="{8B2A89C2-2E53-4487-8A14-C7FB08098B48}" presName="textRect" presStyleLbl="revTx" presStyleIdx="1" presStyleCnt="5">
        <dgm:presLayoutVars>
          <dgm:chMax val="1"/>
          <dgm:chPref val="1"/>
        </dgm:presLayoutVars>
      </dgm:prSet>
      <dgm:spPr/>
    </dgm:pt>
    <dgm:pt modelId="{EC44A078-E813-408D-947E-4A77BAA1F6DF}" type="pres">
      <dgm:prSet presAssocID="{C34D1476-3335-433B-9210-7557CBFD62DF}" presName="sibTrans" presStyleCnt="0"/>
      <dgm:spPr/>
    </dgm:pt>
    <dgm:pt modelId="{AF47A0CB-C583-476A-A172-4DDE270FBDE3}" type="pres">
      <dgm:prSet presAssocID="{F9BC4E64-67CE-434E-B8AE-EB8983A87E70}" presName="compNode" presStyleCnt="0"/>
      <dgm:spPr/>
    </dgm:pt>
    <dgm:pt modelId="{3DB79D64-AFF8-468D-947F-E1649BE516B6}" type="pres">
      <dgm:prSet presAssocID="{F9BC4E64-67CE-434E-B8AE-EB8983A87E70}" presName="iconBgRect" presStyleLbl="bgShp" presStyleIdx="2" presStyleCnt="5"/>
      <dgm:spPr/>
    </dgm:pt>
    <dgm:pt modelId="{D9FF970F-51D9-4160-959A-5F5E7F8EC50E}" type="pres">
      <dgm:prSet presAssocID="{F9BC4E64-67CE-434E-B8AE-EB8983A87E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C98D6E1-D5E8-4AA5-9FFF-241C2E550953}" type="pres">
      <dgm:prSet presAssocID="{F9BC4E64-67CE-434E-B8AE-EB8983A87E70}" presName="spaceRect" presStyleCnt="0"/>
      <dgm:spPr/>
    </dgm:pt>
    <dgm:pt modelId="{B56144A0-F0D8-4719-9A1C-1F1A671FA439}" type="pres">
      <dgm:prSet presAssocID="{F9BC4E64-67CE-434E-B8AE-EB8983A87E70}" presName="textRect" presStyleLbl="revTx" presStyleIdx="2" presStyleCnt="5">
        <dgm:presLayoutVars>
          <dgm:chMax val="1"/>
          <dgm:chPref val="1"/>
        </dgm:presLayoutVars>
      </dgm:prSet>
      <dgm:spPr/>
    </dgm:pt>
    <dgm:pt modelId="{CC419AE9-0463-4A6A-9D0B-418FB0B5A8CF}" type="pres">
      <dgm:prSet presAssocID="{7B930470-7636-4780-866C-89AFCCC27572}" presName="sibTrans" presStyleCnt="0"/>
      <dgm:spPr/>
    </dgm:pt>
    <dgm:pt modelId="{5FBDF1EF-1535-442B-996C-A5F1AE9560B7}" type="pres">
      <dgm:prSet presAssocID="{8FB1D1BD-AA3C-4FAB-896B-61A2D2BC2399}" presName="compNode" presStyleCnt="0"/>
      <dgm:spPr/>
    </dgm:pt>
    <dgm:pt modelId="{29176334-FFF6-4B04-BC06-75EBBB286001}" type="pres">
      <dgm:prSet presAssocID="{8FB1D1BD-AA3C-4FAB-896B-61A2D2BC2399}" presName="iconBgRect" presStyleLbl="bgShp" presStyleIdx="3" presStyleCnt="5"/>
      <dgm:spPr/>
    </dgm:pt>
    <dgm:pt modelId="{29D3DAFA-7CD3-4727-BB98-803DF82E3708}" type="pres">
      <dgm:prSet presAssocID="{8FB1D1BD-AA3C-4FAB-896B-61A2D2BC23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"/>
        </a:ext>
      </dgm:extLst>
    </dgm:pt>
    <dgm:pt modelId="{1ADFABDE-FF40-4D0E-80CD-242D267C6AD7}" type="pres">
      <dgm:prSet presAssocID="{8FB1D1BD-AA3C-4FAB-896B-61A2D2BC2399}" presName="spaceRect" presStyleCnt="0"/>
      <dgm:spPr/>
    </dgm:pt>
    <dgm:pt modelId="{858CA740-4CEF-4870-9A8F-12AA14913751}" type="pres">
      <dgm:prSet presAssocID="{8FB1D1BD-AA3C-4FAB-896B-61A2D2BC2399}" presName="textRect" presStyleLbl="revTx" presStyleIdx="3" presStyleCnt="5">
        <dgm:presLayoutVars>
          <dgm:chMax val="1"/>
          <dgm:chPref val="1"/>
        </dgm:presLayoutVars>
      </dgm:prSet>
      <dgm:spPr/>
    </dgm:pt>
    <dgm:pt modelId="{68C890EF-8B12-400F-8EDB-3A92A3512366}" type="pres">
      <dgm:prSet presAssocID="{4601C8C8-70C7-40BA-AE09-174CBE39B726}" presName="sibTrans" presStyleCnt="0"/>
      <dgm:spPr/>
    </dgm:pt>
    <dgm:pt modelId="{D814BBEE-608A-4826-A605-2DB19F5FC78D}" type="pres">
      <dgm:prSet presAssocID="{0F5A33A6-F33F-47D2-B702-DFA886C689CE}" presName="compNode" presStyleCnt="0"/>
      <dgm:spPr/>
    </dgm:pt>
    <dgm:pt modelId="{E6374030-3821-49E5-A227-94CF958DAE4B}" type="pres">
      <dgm:prSet presAssocID="{0F5A33A6-F33F-47D2-B702-DFA886C689CE}" presName="iconBgRect" presStyleLbl="bgShp" presStyleIdx="4" presStyleCnt="5"/>
      <dgm:spPr/>
    </dgm:pt>
    <dgm:pt modelId="{B90D3BBC-47E8-4B52-B75F-615250D7D4CF}" type="pres">
      <dgm:prSet presAssocID="{0F5A33A6-F33F-47D2-B702-DFA886C689C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3477DF8-6114-497C-9042-3DBBEA3EBAF1}" type="pres">
      <dgm:prSet presAssocID="{0F5A33A6-F33F-47D2-B702-DFA886C689CE}" presName="spaceRect" presStyleCnt="0"/>
      <dgm:spPr/>
    </dgm:pt>
    <dgm:pt modelId="{94BBAA9B-B671-4A13-8990-CE7CF0CD0F6A}" type="pres">
      <dgm:prSet presAssocID="{0F5A33A6-F33F-47D2-B702-DFA886C689C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00B00F-3CF5-4182-8097-021AFDAD9091}" srcId="{41B13ED0-D43F-49C6-A01A-1A060C330B7D}" destId="{F9BC4E64-67CE-434E-B8AE-EB8983A87E70}" srcOrd="2" destOrd="0" parTransId="{54BBEAE4-1D16-44ED-A90D-B46E8A1A3717}" sibTransId="{7B930470-7636-4780-866C-89AFCCC27572}"/>
    <dgm:cxn modelId="{FF8DA85B-AA2D-4358-BCFD-5B61D3334EBA}" type="presOf" srcId="{1C99A7C8-4797-4DAD-B9D1-8CBFA3E49646}" destId="{82A38E10-0835-4DA6-961E-59133F01A277}" srcOrd="0" destOrd="0" presId="urn:microsoft.com/office/officeart/2018/5/layout/IconCircleLabelList"/>
    <dgm:cxn modelId="{8EE44647-7187-4925-A0B6-69812CC73F19}" type="presOf" srcId="{F9BC4E64-67CE-434E-B8AE-EB8983A87E70}" destId="{B56144A0-F0D8-4719-9A1C-1F1A671FA439}" srcOrd="0" destOrd="0" presId="urn:microsoft.com/office/officeart/2018/5/layout/IconCircleLabelList"/>
    <dgm:cxn modelId="{75077248-6448-4422-8104-BD5B2CE2256A}" srcId="{41B13ED0-D43F-49C6-A01A-1A060C330B7D}" destId="{0F5A33A6-F33F-47D2-B702-DFA886C689CE}" srcOrd="4" destOrd="0" parTransId="{88E69B54-AD20-4522-8B4B-8841628109EB}" sibTransId="{4113FB04-9602-4491-8EFF-2D25FEA3920E}"/>
    <dgm:cxn modelId="{FA9BD28E-9DD0-48D4-8819-2EB756AA5549}" type="presOf" srcId="{8B2A89C2-2E53-4487-8A14-C7FB08098B48}" destId="{898799A9-50BE-406A-A577-AD4424D59291}" srcOrd="0" destOrd="0" presId="urn:microsoft.com/office/officeart/2018/5/layout/IconCircleLabelList"/>
    <dgm:cxn modelId="{24F5D796-39AE-4FA5-986E-97B697145D54}" type="presOf" srcId="{0F5A33A6-F33F-47D2-B702-DFA886C689CE}" destId="{94BBAA9B-B671-4A13-8990-CE7CF0CD0F6A}" srcOrd="0" destOrd="0" presId="urn:microsoft.com/office/officeart/2018/5/layout/IconCircleLabelList"/>
    <dgm:cxn modelId="{88D506AA-8191-4F29-972A-56DB14C457CA}" srcId="{41B13ED0-D43F-49C6-A01A-1A060C330B7D}" destId="{1C99A7C8-4797-4DAD-B9D1-8CBFA3E49646}" srcOrd="0" destOrd="0" parTransId="{C0A2255F-334A-4348-A0D7-AF75D2BA6640}" sibTransId="{CB55C33B-79D1-4A16-9101-77B475F3D206}"/>
    <dgm:cxn modelId="{7F4F8DC0-CC95-49F4-AD19-600DEC416921}" srcId="{41B13ED0-D43F-49C6-A01A-1A060C330B7D}" destId="{8FB1D1BD-AA3C-4FAB-896B-61A2D2BC2399}" srcOrd="3" destOrd="0" parTransId="{D47EF1C1-0278-4B48-A43F-659EBBB9D77C}" sibTransId="{4601C8C8-70C7-40BA-AE09-174CBE39B726}"/>
    <dgm:cxn modelId="{7DA60EC7-843D-48A9-AA98-F1B3113CDE86}" type="presOf" srcId="{8FB1D1BD-AA3C-4FAB-896B-61A2D2BC2399}" destId="{858CA740-4CEF-4870-9A8F-12AA14913751}" srcOrd="0" destOrd="0" presId="urn:microsoft.com/office/officeart/2018/5/layout/IconCircleLabelList"/>
    <dgm:cxn modelId="{32ADF9CF-B2EE-4F44-8528-520DA4D34BF1}" type="presOf" srcId="{41B13ED0-D43F-49C6-A01A-1A060C330B7D}" destId="{52D59202-CDC8-41FD-95D4-465FA643C28D}" srcOrd="0" destOrd="0" presId="urn:microsoft.com/office/officeart/2018/5/layout/IconCircleLabelList"/>
    <dgm:cxn modelId="{972465F5-6912-4C75-8A73-5F862CEA548E}" srcId="{41B13ED0-D43F-49C6-A01A-1A060C330B7D}" destId="{8B2A89C2-2E53-4487-8A14-C7FB08098B48}" srcOrd="1" destOrd="0" parTransId="{94A305F9-554C-4F1E-9527-E5106D2231B7}" sibTransId="{C34D1476-3335-433B-9210-7557CBFD62DF}"/>
    <dgm:cxn modelId="{A9A266A3-E58A-425D-AF69-D1DDA8ECFC03}" type="presParOf" srcId="{52D59202-CDC8-41FD-95D4-465FA643C28D}" destId="{3D67E5A6-BF83-4FCE-8256-5FEDC6DD871E}" srcOrd="0" destOrd="0" presId="urn:microsoft.com/office/officeart/2018/5/layout/IconCircleLabelList"/>
    <dgm:cxn modelId="{09ADEFB4-520B-4D82-ABFA-3D4A89CF2640}" type="presParOf" srcId="{3D67E5A6-BF83-4FCE-8256-5FEDC6DD871E}" destId="{78214DF9-DB33-488D-9846-BF40A9E3F229}" srcOrd="0" destOrd="0" presId="urn:microsoft.com/office/officeart/2018/5/layout/IconCircleLabelList"/>
    <dgm:cxn modelId="{6B1CA4FC-3272-4B3A-8A6D-2FBE1F9DA146}" type="presParOf" srcId="{3D67E5A6-BF83-4FCE-8256-5FEDC6DD871E}" destId="{411FB447-46CF-479C-B27B-F8E2FC3BEF09}" srcOrd="1" destOrd="0" presId="urn:microsoft.com/office/officeart/2018/5/layout/IconCircleLabelList"/>
    <dgm:cxn modelId="{05BA5C2B-CF2F-4EB4-96FF-78D0ECD722C4}" type="presParOf" srcId="{3D67E5A6-BF83-4FCE-8256-5FEDC6DD871E}" destId="{E8138549-3DC5-4BB9-8940-AECC1343197E}" srcOrd="2" destOrd="0" presId="urn:microsoft.com/office/officeart/2018/5/layout/IconCircleLabelList"/>
    <dgm:cxn modelId="{1232DA6F-53E1-4458-BA0E-377E653EAEE8}" type="presParOf" srcId="{3D67E5A6-BF83-4FCE-8256-5FEDC6DD871E}" destId="{82A38E10-0835-4DA6-961E-59133F01A277}" srcOrd="3" destOrd="0" presId="urn:microsoft.com/office/officeart/2018/5/layout/IconCircleLabelList"/>
    <dgm:cxn modelId="{3EFF0502-6B04-4E20-BBB7-0DA226189DBE}" type="presParOf" srcId="{52D59202-CDC8-41FD-95D4-465FA643C28D}" destId="{015CB3B8-54EE-4155-97EC-356327273CBC}" srcOrd="1" destOrd="0" presId="urn:microsoft.com/office/officeart/2018/5/layout/IconCircleLabelList"/>
    <dgm:cxn modelId="{9A5BB65C-0CA9-4401-ADC2-D28A88F69371}" type="presParOf" srcId="{52D59202-CDC8-41FD-95D4-465FA643C28D}" destId="{BCEC8126-B427-4494-8A21-709BC1E474CC}" srcOrd="2" destOrd="0" presId="urn:microsoft.com/office/officeart/2018/5/layout/IconCircleLabelList"/>
    <dgm:cxn modelId="{5F2B7C52-4EC8-4A24-B629-1EF39ED746E0}" type="presParOf" srcId="{BCEC8126-B427-4494-8A21-709BC1E474CC}" destId="{4DCF043A-3704-4CEA-9BFA-CEC9D21B79ED}" srcOrd="0" destOrd="0" presId="urn:microsoft.com/office/officeart/2018/5/layout/IconCircleLabelList"/>
    <dgm:cxn modelId="{7C696F82-90B1-4149-8886-A23CB4570AD2}" type="presParOf" srcId="{BCEC8126-B427-4494-8A21-709BC1E474CC}" destId="{3A23BB9B-AAC0-41AB-A0FD-B5D43C80E656}" srcOrd="1" destOrd="0" presId="urn:microsoft.com/office/officeart/2018/5/layout/IconCircleLabelList"/>
    <dgm:cxn modelId="{A5A6C2BA-1B90-414F-B6C3-45C3E16CB5E7}" type="presParOf" srcId="{BCEC8126-B427-4494-8A21-709BC1E474CC}" destId="{F98FFD79-1A4D-42E3-9256-6EAA325F4F25}" srcOrd="2" destOrd="0" presId="urn:microsoft.com/office/officeart/2018/5/layout/IconCircleLabelList"/>
    <dgm:cxn modelId="{F002D01C-2645-4953-97EC-8D6B2D56300D}" type="presParOf" srcId="{BCEC8126-B427-4494-8A21-709BC1E474CC}" destId="{898799A9-50BE-406A-A577-AD4424D59291}" srcOrd="3" destOrd="0" presId="urn:microsoft.com/office/officeart/2018/5/layout/IconCircleLabelList"/>
    <dgm:cxn modelId="{96A8DF13-6F79-4D54-A584-FA6A2BBE28DF}" type="presParOf" srcId="{52D59202-CDC8-41FD-95D4-465FA643C28D}" destId="{EC44A078-E813-408D-947E-4A77BAA1F6DF}" srcOrd="3" destOrd="0" presId="urn:microsoft.com/office/officeart/2018/5/layout/IconCircleLabelList"/>
    <dgm:cxn modelId="{86F4513C-0A97-422F-A872-64098731D756}" type="presParOf" srcId="{52D59202-CDC8-41FD-95D4-465FA643C28D}" destId="{AF47A0CB-C583-476A-A172-4DDE270FBDE3}" srcOrd="4" destOrd="0" presId="urn:microsoft.com/office/officeart/2018/5/layout/IconCircleLabelList"/>
    <dgm:cxn modelId="{76780BC7-5141-4E4A-8F2C-9A888E32D394}" type="presParOf" srcId="{AF47A0CB-C583-476A-A172-4DDE270FBDE3}" destId="{3DB79D64-AFF8-468D-947F-E1649BE516B6}" srcOrd="0" destOrd="0" presId="urn:microsoft.com/office/officeart/2018/5/layout/IconCircleLabelList"/>
    <dgm:cxn modelId="{9F473CFF-A1E1-45DF-A92E-3914892FB69D}" type="presParOf" srcId="{AF47A0CB-C583-476A-A172-4DDE270FBDE3}" destId="{D9FF970F-51D9-4160-959A-5F5E7F8EC50E}" srcOrd="1" destOrd="0" presId="urn:microsoft.com/office/officeart/2018/5/layout/IconCircleLabelList"/>
    <dgm:cxn modelId="{511B2703-735D-404F-B177-4A346AA9C301}" type="presParOf" srcId="{AF47A0CB-C583-476A-A172-4DDE270FBDE3}" destId="{AC98D6E1-D5E8-4AA5-9FFF-241C2E550953}" srcOrd="2" destOrd="0" presId="urn:microsoft.com/office/officeart/2018/5/layout/IconCircleLabelList"/>
    <dgm:cxn modelId="{DA22C9EB-BB04-4955-A32D-FE0E3AD38E8A}" type="presParOf" srcId="{AF47A0CB-C583-476A-A172-4DDE270FBDE3}" destId="{B56144A0-F0D8-4719-9A1C-1F1A671FA439}" srcOrd="3" destOrd="0" presId="urn:microsoft.com/office/officeart/2018/5/layout/IconCircleLabelList"/>
    <dgm:cxn modelId="{66E655BA-5BD1-4CF2-ACA3-80C9297BB051}" type="presParOf" srcId="{52D59202-CDC8-41FD-95D4-465FA643C28D}" destId="{CC419AE9-0463-4A6A-9D0B-418FB0B5A8CF}" srcOrd="5" destOrd="0" presId="urn:microsoft.com/office/officeart/2018/5/layout/IconCircleLabelList"/>
    <dgm:cxn modelId="{8DEA706A-E435-49C0-8072-6AC57062BDD4}" type="presParOf" srcId="{52D59202-CDC8-41FD-95D4-465FA643C28D}" destId="{5FBDF1EF-1535-442B-996C-A5F1AE9560B7}" srcOrd="6" destOrd="0" presId="urn:microsoft.com/office/officeart/2018/5/layout/IconCircleLabelList"/>
    <dgm:cxn modelId="{4E3BC764-D3EB-4223-99CF-9E8F7EFBC54F}" type="presParOf" srcId="{5FBDF1EF-1535-442B-996C-A5F1AE9560B7}" destId="{29176334-FFF6-4B04-BC06-75EBBB286001}" srcOrd="0" destOrd="0" presId="urn:microsoft.com/office/officeart/2018/5/layout/IconCircleLabelList"/>
    <dgm:cxn modelId="{F1174849-D94E-4DAC-9482-51577E1E23B2}" type="presParOf" srcId="{5FBDF1EF-1535-442B-996C-A5F1AE9560B7}" destId="{29D3DAFA-7CD3-4727-BB98-803DF82E3708}" srcOrd="1" destOrd="0" presId="urn:microsoft.com/office/officeart/2018/5/layout/IconCircleLabelList"/>
    <dgm:cxn modelId="{14FA3C74-8FFF-437D-9F99-7D135A9B6D69}" type="presParOf" srcId="{5FBDF1EF-1535-442B-996C-A5F1AE9560B7}" destId="{1ADFABDE-FF40-4D0E-80CD-242D267C6AD7}" srcOrd="2" destOrd="0" presId="urn:microsoft.com/office/officeart/2018/5/layout/IconCircleLabelList"/>
    <dgm:cxn modelId="{FAC2E964-1A9D-4F57-A0FF-5DA3BB40BE23}" type="presParOf" srcId="{5FBDF1EF-1535-442B-996C-A5F1AE9560B7}" destId="{858CA740-4CEF-4870-9A8F-12AA14913751}" srcOrd="3" destOrd="0" presId="urn:microsoft.com/office/officeart/2018/5/layout/IconCircleLabelList"/>
    <dgm:cxn modelId="{A96F4D93-4018-49E5-B6B6-79DA4FF3AE09}" type="presParOf" srcId="{52D59202-CDC8-41FD-95D4-465FA643C28D}" destId="{68C890EF-8B12-400F-8EDB-3A92A3512366}" srcOrd="7" destOrd="0" presId="urn:microsoft.com/office/officeart/2018/5/layout/IconCircleLabelList"/>
    <dgm:cxn modelId="{6E0D2DA8-69C7-45BD-8C8C-043CD7B8CB73}" type="presParOf" srcId="{52D59202-CDC8-41FD-95D4-465FA643C28D}" destId="{D814BBEE-608A-4826-A605-2DB19F5FC78D}" srcOrd="8" destOrd="0" presId="urn:microsoft.com/office/officeart/2018/5/layout/IconCircleLabelList"/>
    <dgm:cxn modelId="{65ED1AA8-E914-4E08-81AE-C9664C9B900B}" type="presParOf" srcId="{D814BBEE-608A-4826-A605-2DB19F5FC78D}" destId="{E6374030-3821-49E5-A227-94CF958DAE4B}" srcOrd="0" destOrd="0" presId="urn:microsoft.com/office/officeart/2018/5/layout/IconCircleLabelList"/>
    <dgm:cxn modelId="{124E2A1B-2F61-4543-8605-E326607186B5}" type="presParOf" srcId="{D814BBEE-608A-4826-A605-2DB19F5FC78D}" destId="{B90D3BBC-47E8-4B52-B75F-615250D7D4CF}" srcOrd="1" destOrd="0" presId="urn:microsoft.com/office/officeart/2018/5/layout/IconCircleLabelList"/>
    <dgm:cxn modelId="{1A938C56-670D-44B8-9847-004B69ABDF99}" type="presParOf" srcId="{D814BBEE-608A-4826-A605-2DB19F5FC78D}" destId="{83477DF8-6114-497C-9042-3DBBEA3EBAF1}" srcOrd="2" destOrd="0" presId="urn:microsoft.com/office/officeart/2018/5/layout/IconCircleLabelList"/>
    <dgm:cxn modelId="{6CF27F2D-F0C3-46B1-9F57-CCC6E0EC2335}" type="presParOf" srcId="{D814BBEE-608A-4826-A605-2DB19F5FC78D}" destId="{94BBAA9B-B671-4A13-8990-CE7CF0CD0F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3131A-A1B0-49E2-8466-0C9742ABED4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3D82FD-3564-4CA5-B683-DB650B9CCD6F}">
      <dgm:prSet/>
      <dgm:spPr/>
      <dgm:t>
        <a:bodyPr/>
        <a:lstStyle/>
        <a:p>
          <a:r>
            <a:rPr lang="en-US" dirty="0"/>
            <a:t>Pseudo-primitive data type – std::string</a:t>
          </a:r>
        </a:p>
      </dgm:t>
    </dgm:pt>
    <dgm:pt modelId="{96EA8D8D-2957-4796-B997-50674C15EAD7}" type="parTrans" cxnId="{850A5BBA-B45A-4EF8-9EA4-EFE8D21902A2}">
      <dgm:prSet/>
      <dgm:spPr/>
      <dgm:t>
        <a:bodyPr/>
        <a:lstStyle/>
        <a:p>
          <a:endParaRPr lang="en-US"/>
        </a:p>
      </dgm:t>
    </dgm:pt>
    <dgm:pt modelId="{CFC171F5-E232-4BC5-B79A-F5503235F596}" type="sibTrans" cxnId="{850A5BBA-B45A-4EF8-9EA4-EFE8D21902A2}">
      <dgm:prSet/>
      <dgm:spPr/>
      <dgm:t>
        <a:bodyPr/>
        <a:lstStyle/>
        <a:p>
          <a:endParaRPr lang="en-US"/>
        </a:p>
      </dgm:t>
    </dgm:pt>
    <dgm:pt modelId="{FA0412B3-021B-4EFA-A453-2A74D27E8D7A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Instaniate</a:t>
          </a:r>
          <a:r>
            <a:rPr lang="en-US" dirty="0"/>
            <a:t> with value (delimiter – double quotes)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51768EE0-33C8-4194-9D8B-D49104E7E743}" type="parTrans" cxnId="{F3FAB6A1-1322-4EBB-B5DD-7DE25EE8B3EF}">
      <dgm:prSet/>
      <dgm:spPr/>
      <dgm:t>
        <a:bodyPr/>
        <a:lstStyle/>
        <a:p>
          <a:endParaRPr lang="en-US"/>
        </a:p>
      </dgm:t>
    </dgm:pt>
    <dgm:pt modelId="{C38CFB11-ABCF-470F-B4F5-AEEB3D627FEE}" type="sibTrans" cxnId="{F3FAB6A1-1322-4EBB-B5DD-7DE25EE8B3EF}">
      <dgm:prSet/>
      <dgm:spPr/>
      <dgm:t>
        <a:bodyPr/>
        <a:lstStyle/>
        <a:p>
          <a:endParaRPr lang="en-US"/>
        </a:p>
      </dgm:t>
    </dgm:pt>
    <dgm:pt modelId="{A8939695-95DF-4DCE-BF82-ED90F248494A}">
      <dgm:prSet/>
      <dgm:spPr/>
      <dgm:t>
        <a:bodyPr/>
        <a:lstStyle/>
        <a:p>
          <a:r>
            <a:rPr lang="en-US" dirty="0"/>
            <a:t>Concatenation “+” – append string literals together</a:t>
          </a:r>
        </a:p>
      </dgm:t>
    </dgm:pt>
    <dgm:pt modelId="{2AA6F18C-C7BC-4A46-B531-9B7C761D9B30}" type="parTrans" cxnId="{B3755E9E-2ABD-4FB5-9D98-7ADAC2E29EED}">
      <dgm:prSet/>
      <dgm:spPr/>
      <dgm:t>
        <a:bodyPr/>
        <a:lstStyle/>
        <a:p>
          <a:endParaRPr lang="en-US"/>
        </a:p>
      </dgm:t>
    </dgm:pt>
    <dgm:pt modelId="{45832B36-9D79-4A4B-9E50-9A96AC478D29}" type="sibTrans" cxnId="{B3755E9E-2ABD-4FB5-9D98-7ADAC2E29EED}">
      <dgm:prSet/>
      <dgm:spPr/>
      <dgm:t>
        <a:bodyPr/>
        <a:lstStyle/>
        <a:p>
          <a:endParaRPr lang="en-US"/>
        </a:p>
      </dgm:t>
    </dgm:pt>
    <dgm:pt modelId="{7E1E8223-24E8-4BB6-827E-F9D7CDF9A37B}">
      <dgm:prSet/>
      <dgm:spPr/>
      <dgm:t>
        <a:bodyPr/>
        <a:lstStyle/>
        <a:p>
          <a:r>
            <a:rPr lang="en-US" dirty="0"/>
            <a:t>Member methods:</a:t>
          </a:r>
        </a:p>
      </dgm:t>
    </dgm:pt>
    <dgm:pt modelId="{E231A033-488D-4483-BFC8-D039982ACB64}" type="parTrans" cxnId="{4C864C3B-5BC8-4D84-96F0-691B0E2EECF5}">
      <dgm:prSet/>
      <dgm:spPr/>
      <dgm:t>
        <a:bodyPr/>
        <a:lstStyle/>
        <a:p>
          <a:endParaRPr lang="en-US"/>
        </a:p>
      </dgm:t>
    </dgm:pt>
    <dgm:pt modelId="{F08A8153-1FA0-4D78-8FD6-68DFD6EB33C3}" type="sibTrans" cxnId="{4C864C3B-5BC8-4D84-96F0-691B0E2EECF5}">
      <dgm:prSet/>
      <dgm:spPr/>
      <dgm:t>
        <a:bodyPr/>
        <a:lstStyle/>
        <a:p>
          <a:endParaRPr lang="en-US"/>
        </a:p>
      </dgm:t>
    </dgm:pt>
    <dgm:pt modelId="{9A5FA61E-8704-4AE9-A5D3-CADC379ED02D}">
      <dgm:prSet/>
      <dgm:spPr/>
      <dgm:t>
        <a:bodyPr/>
        <a:lstStyle/>
        <a:p>
          <a:r>
            <a:rPr lang="en-US" dirty="0"/>
            <a:t>size() or length() – return storage size of string variable in bytes (# of char)</a:t>
          </a:r>
        </a:p>
      </dgm:t>
    </dgm:pt>
    <dgm:pt modelId="{4121EC2C-D4C7-4CBA-84D8-8E8753A4F91E}" type="parTrans" cxnId="{4B196B29-E1A5-4AE5-9E32-DDC5CB478E93}">
      <dgm:prSet/>
      <dgm:spPr/>
      <dgm:t>
        <a:bodyPr/>
        <a:lstStyle/>
        <a:p>
          <a:endParaRPr lang="en-US"/>
        </a:p>
      </dgm:t>
    </dgm:pt>
    <dgm:pt modelId="{CE12EE56-9BF4-4191-AE82-0D2FA29EF136}" type="sibTrans" cxnId="{4B196B29-E1A5-4AE5-9E32-DDC5CB478E93}">
      <dgm:prSet/>
      <dgm:spPr/>
      <dgm:t>
        <a:bodyPr/>
        <a:lstStyle/>
        <a:p>
          <a:endParaRPr lang="en-US"/>
        </a:p>
      </dgm:t>
    </dgm:pt>
    <dgm:pt modelId="{8CE003D6-66B3-40DD-BE3A-1D2FB40A878A}">
      <dgm:prSet/>
      <dgm:spPr/>
      <dgm:t>
        <a:bodyPr/>
        <a:lstStyle/>
        <a:p>
          <a:r>
            <a:rPr lang="en-US" dirty="0"/>
            <a:t>+= or append() – add char or string to end of string variable</a:t>
          </a:r>
        </a:p>
      </dgm:t>
    </dgm:pt>
    <dgm:pt modelId="{92567A66-58F5-4437-ADE7-66C22422AF62}" type="parTrans" cxnId="{62A7C3F3-4856-432E-B26C-0EFE96E1CCE3}">
      <dgm:prSet/>
      <dgm:spPr/>
      <dgm:t>
        <a:bodyPr/>
        <a:lstStyle/>
        <a:p>
          <a:endParaRPr lang="en-US"/>
        </a:p>
      </dgm:t>
    </dgm:pt>
    <dgm:pt modelId="{A4539FE5-BC48-4877-8BC2-D98DC9F3131D}" type="sibTrans" cxnId="{62A7C3F3-4856-432E-B26C-0EFE96E1CCE3}">
      <dgm:prSet/>
      <dgm:spPr/>
      <dgm:t>
        <a:bodyPr/>
        <a:lstStyle/>
        <a:p>
          <a:endParaRPr lang="en-US"/>
        </a:p>
      </dgm:t>
    </dgm:pt>
    <dgm:pt modelId="{036FCECF-8561-47B3-A15A-094D7EBADD54}">
      <dgm:prSet/>
      <dgm:spPr/>
      <dgm:t>
        <a:bodyPr/>
        <a:lstStyle/>
        <a:p>
          <a:r>
            <a:rPr lang="en-US" dirty="0" err="1"/>
            <a:t>substr</a:t>
          </a:r>
          <a:r>
            <a:rPr lang="en-US" dirty="0"/>
            <a:t>(pos, </a:t>
          </a:r>
          <a:r>
            <a:rPr lang="en-US" dirty="0" err="1"/>
            <a:t>len</a:t>
          </a:r>
          <a:r>
            <a:rPr lang="en-US" dirty="0"/>
            <a:t>) – get part of a string from pos for </a:t>
          </a:r>
          <a:r>
            <a:rPr lang="en-US" dirty="0" err="1"/>
            <a:t>len</a:t>
          </a:r>
          <a:r>
            <a:rPr lang="en-US" dirty="0"/>
            <a:t> characters or to end</a:t>
          </a:r>
        </a:p>
      </dgm:t>
    </dgm:pt>
    <dgm:pt modelId="{B3CCB156-ACB3-4F17-910F-888F29121C1C}" type="parTrans" cxnId="{53109A64-963B-48B0-A560-4DD1FE695185}">
      <dgm:prSet/>
      <dgm:spPr/>
      <dgm:t>
        <a:bodyPr/>
        <a:lstStyle/>
        <a:p>
          <a:endParaRPr lang="en-US"/>
        </a:p>
      </dgm:t>
    </dgm:pt>
    <dgm:pt modelId="{A27A632A-D76E-4220-8554-5799D2A7437B}" type="sibTrans" cxnId="{53109A64-963B-48B0-A560-4DD1FE695185}">
      <dgm:prSet/>
      <dgm:spPr/>
      <dgm:t>
        <a:bodyPr/>
        <a:lstStyle/>
        <a:p>
          <a:endParaRPr lang="en-US"/>
        </a:p>
      </dgm:t>
    </dgm:pt>
    <dgm:pt modelId="{8B539789-C9E3-499D-BC01-DCA00C2AA84D}">
      <dgm:prSet phldr="0"/>
      <dgm:spPr/>
      <dgm:t>
        <a:bodyPr/>
        <a:lstStyle/>
        <a:p>
          <a:endParaRPr lang="en-US" dirty="0">
            <a:latin typeface="Calibri Light" panose="020F0302020204030204"/>
          </a:endParaRPr>
        </a:p>
      </dgm:t>
    </dgm:pt>
    <dgm:pt modelId="{1723E455-8B8F-4FB2-89D5-5A4C4CAABAFF}" type="parTrans" cxnId="{942134A3-3405-43D1-94C6-DDA1A515AC57}">
      <dgm:prSet/>
      <dgm:spPr/>
    </dgm:pt>
    <dgm:pt modelId="{EE1166C2-7B9B-4D5F-B628-5021CDC809A1}" type="sibTrans" cxnId="{942134A3-3405-43D1-94C6-DDA1A515AC57}">
      <dgm:prSet/>
      <dgm:spPr/>
    </dgm:pt>
    <dgm:pt modelId="{432F4424-D55A-4AC6-8B8D-F09A8E97849B}">
      <dgm:prSet phldr="0"/>
      <dgm:spPr/>
      <dgm:t>
        <a:bodyPr/>
        <a:lstStyle/>
        <a:p>
          <a:endParaRPr lang="en-US" dirty="0">
            <a:latin typeface="Calibri Light" panose="020F0302020204030204"/>
          </a:endParaRPr>
        </a:p>
      </dgm:t>
    </dgm:pt>
    <dgm:pt modelId="{5A570FC5-1945-4510-ADB5-FB85AE78BF25}" type="parTrans" cxnId="{01292152-0357-4CD1-81B3-A2DEA0073E1A}">
      <dgm:prSet/>
      <dgm:spPr/>
    </dgm:pt>
    <dgm:pt modelId="{BAFBD7CE-A689-4979-AA66-6B26DD5A6384}" type="sibTrans" cxnId="{01292152-0357-4CD1-81B3-A2DEA0073E1A}">
      <dgm:prSet/>
      <dgm:spPr/>
    </dgm:pt>
    <dgm:pt modelId="{3CC7AC73-68B7-4C39-B762-234E41D4A786}">
      <dgm:prSet phldr="0"/>
      <dgm:spPr/>
      <dgm:t>
        <a:bodyPr/>
        <a:lstStyle/>
        <a:p>
          <a:endParaRPr lang="en-US" dirty="0">
            <a:latin typeface="Calibri Light" panose="020F0302020204030204"/>
          </a:endParaRPr>
        </a:p>
      </dgm:t>
    </dgm:pt>
    <dgm:pt modelId="{8118B7EF-3C9A-4731-BC19-2B13D1E7DA69}" type="parTrans" cxnId="{7772E2F8-B01C-4FD2-B0B4-4DD8AEE01D59}">
      <dgm:prSet/>
      <dgm:spPr/>
    </dgm:pt>
    <dgm:pt modelId="{6CFC628A-1611-4D32-AF90-2657F726955D}" type="sibTrans" cxnId="{7772E2F8-B01C-4FD2-B0B4-4DD8AEE01D59}">
      <dgm:prSet/>
      <dgm:spPr/>
    </dgm:pt>
    <dgm:pt modelId="{EF8FC767-56CD-46BF-91CA-8575F38353EA}" type="pres">
      <dgm:prSet presAssocID="{4863131A-A1B0-49E2-8466-0C9742ABED4C}" presName="linear" presStyleCnt="0">
        <dgm:presLayoutVars>
          <dgm:animLvl val="lvl"/>
          <dgm:resizeHandles val="exact"/>
        </dgm:presLayoutVars>
      </dgm:prSet>
      <dgm:spPr/>
    </dgm:pt>
    <dgm:pt modelId="{5E0CA445-1F08-4325-99F0-6138CBF4F2D2}" type="pres">
      <dgm:prSet presAssocID="{B13D82FD-3564-4CA5-B683-DB650B9CCD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B23D45-9B7A-4E59-8BEE-F31A66608178}" type="pres">
      <dgm:prSet presAssocID="{B13D82FD-3564-4CA5-B683-DB650B9CCD6F}" presName="childText" presStyleLbl="revTx" presStyleIdx="0" presStyleCnt="3">
        <dgm:presLayoutVars>
          <dgm:bulletEnabled val="1"/>
        </dgm:presLayoutVars>
      </dgm:prSet>
      <dgm:spPr/>
    </dgm:pt>
    <dgm:pt modelId="{2A810F72-0E8F-4939-8005-CECEF6C8AC88}" type="pres">
      <dgm:prSet presAssocID="{A8939695-95DF-4DCE-BF82-ED90F24849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DA6BE7-8BD8-4991-91AA-B0ED063E5B90}" type="pres">
      <dgm:prSet presAssocID="{A8939695-95DF-4DCE-BF82-ED90F248494A}" presName="childText" presStyleLbl="revTx" presStyleIdx="1" presStyleCnt="3">
        <dgm:presLayoutVars>
          <dgm:bulletEnabled val="1"/>
        </dgm:presLayoutVars>
      </dgm:prSet>
      <dgm:spPr/>
    </dgm:pt>
    <dgm:pt modelId="{8E6A0844-064C-4C5E-8420-31729E8DA531}" type="pres">
      <dgm:prSet presAssocID="{7E1E8223-24E8-4BB6-827E-F9D7CDF9A37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F5C5494-5399-43BD-986B-0C8D5E30E934}" type="pres">
      <dgm:prSet presAssocID="{7E1E8223-24E8-4BB6-827E-F9D7CDF9A37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90D0A14-E4FF-4C4F-ABA9-BA58C228D100}" type="presOf" srcId="{9A5FA61E-8704-4AE9-A5D3-CADC379ED02D}" destId="{1F5C5494-5399-43BD-986B-0C8D5E30E934}" srcOrd="0" destOrd="0" presId="urn:microsoft.com/office/officeart/2005/8/layout/vList2"/>
    <dgm:cxn modelId="{B0A6B027-FDF8-4A57-968E-34CE907D19EE}" type="presOf" srcId="{7E1E8223-24E8-4BB6-827E-F9D7CDF9A37B}" destId="{8E6A0844-064C-4C5E-8420-31729E8DA531}" srcOrd="0" destOrd="0" presId="urn:microsoft.com/office/officeart/2005/8/layout/vList2"/>
    <dgm:cxn modelId="{9C65B227-87F2-4E8C-92D2-2309A1412958}" type="presOf" srcId="{FA0412B3-021B-4EFA-A453-2A74D27E8D7A}" destId="{3DB23D45-9B7A-4E59-8BEE-F31A66608178}" srcOrd="0" destOrd="0" presId="urn:microsoft.com/office/officeart/2005/8/layout/vList2"/>
    <dgm:cxn modelId="{F3845628-82BE-46A1-B95C-E0923C915867}" type="presOf" srcId="{B13D82FD-3564-4CA5-B683-DB650B9CCD6F}" destId="{5E0CA445-1F08-4325-99F0-6138CBF4F2D2}" srcOrd="0" destOrd="0" presId="urn:microsoft.com/office/officeart/2005/8/layout/vList2"/>
    <dgm:cxn modelId="{4B196B29-E1A5-4AE5-9E32-DDC5CB478E93}" srcId="{7E1E8223-24E8-4BB6-827E-F9D7CDF9A37B}" destId="{9A5FA61E-8704-4AE9-A5D3-CADC379ED02D}" srcOrd="0" destOrd="0" parTransId="{4121EC2C-D4C7-4CBA-84D8-8E8753A4F91E}" sibTransId="{CE12EE56-9BF4-4191-AE82-0D2FA29EF136}"/>
    <dgm:cxn modelId="{4C864C3B-5BC8-4D84-96F0-691B0E2EECF5}" srcId="{4863131A-A1B0-49E2-8466-0C9742ABED4C}" destId="{7E1E8223-24E8-4BB6-827E-F9D7CDF9A37B}" srcOrd="2" destOrd="0" parTransId="{E231A033-488D-4483-BFC8-D039982ACB64}" sibTransId="{F08A8153-1FA0-4D78-8FD6-68DFD6EB33C3}"/>
    <dgm:cxn modelId="{7F776B3E-0684-4A38-8FD8-24F0DD63B6D9}" type="presOf" srcId="{A8939695-95DF-4DCE-BF82-ED90F248494A}" destId="{2A810F72-0E8F-4939-8005-CECEF6C8AC88}" srcOrd="0" destOrd="0" presId="urn:microsoft.com/office/officeart/2005/8/layout/vList2"/>
    <dgm:cxn modelId="{53109A64-963B-48B0-A560-4DD1FE695185}" srcId="{7E1E8223-24E8-4BB6-827E-F9D7CDF9A37B}" destId="{036FCECF-8561-47B3-A15A-094D7EBADD54}" srcOrd="2" destOrd="0" parTransId="{B3CCB156-ACB3-4F17-910F-888F29121C1C}" sibTransId="{A27A632A-D76E-4220-8554-5799D2A7437B}"/>
    <dgm:cxn modelId="{01292152-0357-4CD1-81B3-A2DEA0073E1A}" srcId="{7E1E8223-24E8-4BB6-827E-F9D7CDF9A37B}" destId="{432F4424-D55A-4AC6-8B8D-F09A8E97849B}" srcOrd="3" destOrd="0" parTransId="{5A570FC5-1945-4510-ADB5-FB85AE78BF25}" sibTransId="{BAFBD7CE-A689-4979-AA66-6B26DD5A6384}"/>
    <dgm:cxn modelId="{5BD2B882-232F-43E3-86AA-05AF96AF7783}" type="presOf" srcId="{8CE003D6-66B3-40DD-BE3A-1D2FB40A878A}" destId="{1F5C5494-5399-43BD-986B-0C8D5E30E934}" srcOrd="0" destOrd="1" presId="urn:microsoft.com/office/officeart/2005/8/layout/vList2"/>
    <dgm:cxn modelId="{FA1E2589-276C-44FB-9C03-A5A66C338534}" type="presOf" srcId="{036FCECF-8561-47B3-A15A-094D7EBADD54}" destId="{1F5C5494-5399-43BD-986B-0C8D5E30E934}" srcOrd="0" destOrd="2" presId="urn:microsoft.com/office/officeart/2005/8/layout/vList2"/>
    <dgm:cxn modelId="{B3755E9E-2ABD-4FB5-9D98-7ADAC2E29EED}" srcId="{4863131A-A1B0-49E2-8466-0C9742ABED4C}" destId="{A8939695-95DF-4DCE-BF82-ED90F248494A}" srcOrd="1" destOrd="0" parTransId="{2AA6F18C-C7BC-4A46-B531-9B7C761D9B30}" sibTransId="{45832B36-9D79-4A4B-9E50-9A96AC478D29}"/>
    <dgm:cxn modelId="{F3FAB6A1-1322-4EBB-B5DD-7DE25EE8B3EF}" srcId="{B13D82FD-3564-4CA5-B683-DB650B9CCD6F}" destId="{FA0412B3-021B-4EFA-A453-2A74D27E8D7A}" srcOrd="0" destOrd="0" parTransId="{51768EE0-33C8-4194-9D8B-D49104E7E743}" sibTransId="{C38CFB11-ABCF-470F-B4F5-AEEB3D627FEE}"/>
    <dgm:cxn modelId="{942134A3-3405-43D1-94C6-DDA1A515AC57}" srcId="{A8939695-95DF-4DCE-BF82-ED90F248494A}" destId="{8B539789-C9E3-499D-BC01-DCA00C2AA84D}" srcOrd="0" destOrd="0" parTransId="{1723E455-8B8F-4FB2-89D5-5A4C4CAABAFF}" sibTransId="{EE1166C2-7B9B-4D5F-B628-5021CDC809A1}"/>
    <dgm:cxn modelId="{C07CE5AD-CE86-4CF3-87B8-BB2538E857F3}" type="presOf" srcId="{432F4424-D55A-4AC6-8B8D-F09A8E97849B}" destId="{1F5C5494-5399-43BD-986B-0C8D5E30E934}" srcOrd="0" destOrd="3" presId="urn:microsoft.com/office/officeart/2005/8/layout/vList2"/>
    <dgm:cxn modelId="{4A0B5DB2-E3CD-4B2A-AD0C-C69FDF3BA4D3}" type="presOf" srcId="{3CC7AC73-68B7-4C39-B762-234E41D4A786}" destId="{3DB23D45-9B7A-4E59-8BEE-F31A66608178}" srcOrd="0" destOrd="1" presId="urn:microsoft.com/office/officeart/2005/8/layout/vList2"/>
    <dgm:cxn modelId="{850A5BBA-B45A-4EF8-9EA4-EFE8D21902A2}" srcId="{4863131A-A1B0-49E2-8466-0C9742ABED4C}" destId="{B13D82FD-3564-4CA5-B683-DB650B9CCD6F}" srcOrd="0" destOrd="0" parTransId="{96EA8D8D-2957-4796-B997-50674C15EAD7}" sibTransId="{CFC171F5-E232-4BC5-B79A-F5503235F596}"/>
    <dgm:cxn modelId="{CBA589C8-D1F0-4C2B-87E4-700675BA3460}" type="presOf" srcId="{8B539789-C9E3-499D-BC01-DCA00C2AA84D}" destId="{D9DA6BE7-8BD8-4991-91AA-B0ED063E5B90}" srcOrd="0" destOrd="0" presId="urn:microsoft.com/office/officeart/2005/8/layout/vList2"/>
    <dgm:cxn modelId="{62A7C3F3-4856-432E-B26C-0EFE96E1CCE3}" srcId="{7E1E8223-24E8-4BB6-827E-F9D7CDF9A37B}" destId="{8CE003D6-66B3-40DD-BE3A-1D2FB40A878A}" srcOrd="1" destOrd="0" parTransId="{92567A66-58F5-4437-ADE7-66C22422AF62}" sibTransId="{A4539FE5-BC48-4877-8BC2-D98DC9F3131D}"/>
    <dgm:cxn modelId="{43CA70F6-4E7C-4AB0-83B2-F42CB9573800}" type="presOf" srcId="{4863131A-A1B0-49E2-8466-0C9742ABED4C}" destId="{EF8FC767-56CD-46BF-91CA-8575F38353EA}" srcOrd="0" destOrd="0" presId="urn:microsoft.com/office/officeart/2005/8/layout/vList2"/>
    <dgm:cxn modelId="{7772E2F8-B01C-4FD2-B0B4-4DD8AEE01D59}" srcId="{B13D82FD-3564-4CA5-B683-DB650B9CCD6F}" destId="{3CC7AC73-68B7-4C39-B762-234E41D4A786}" srcOrd="1" destOrd="0" parTransId="{8118B7EF-3C9A-4731-BC19-2B13D1E7DA69}" sibTransId="{6CFC628A-1611-4D32-AF90-2657F726955D}"/>
    <dgm:cxn modelId="{C27D10A1-CBAC-4345-9BD8-0D4794A67D56}" type="presParOf" srcId="{EF8FC767-56CD-46BF-91CA-8575F38353EA}" destId="{5E0CA445-1F08-4325-99F0-6138CBF4F2D2}" srcOrd="0" destOrd="0" presId="urn:microsoft.com/office/officeart/2005/8/layout/vList2"/>
    <dgm:cxn modelId="{8C693A33-2569-42A5-93D6-9488693D2151}" type="presParOf" srcId="{EF8FC767-56CD-46BF-91CA-8575F38353EA}" destId="{3DB23D45-9B7A-4E59-8BEE-F31A66608178}" srcOrd="1" destOrd="0" presId="urn:microsoft.com/office/officeart/2005/8/layout/vList2"/>
    <dgm:cxn modelId="{EE2C0377-5AA5-48A9-B8F7-791C919EB396}" type="presParOf" srcId="{EF8FC767-56CD-46BF-91CA-8575F38353EA}" destId="{2A810F72-0E8F-4939-8005-CECEF6C8AC88}" srcOrd="2" destOrd="0" presId="urn:microsoft.com/office/officeart/2005/8/layout/vList2"/>
    <dgm:cxn modelId="{1EFC0C14-5E1F-406C-8EA2-317BFE0BF022}" type="presParOf" srcId="{EF8FC767-56CD-46BF-91CA-8575F38353EA}" destId="{D9DA6BE7-8BD8-4991-91AA-B0ED063E5B90}" srcOrd="3" destOrd="0" presId="urn:microsoft.com/office/officeart/2005/8/layout/vList2"/>
    <dgm:cxn modelId="{7BB849BD-08E4-415F-B5AD-249F0FE2E5B0}" type="presParOf" srcId="{EF8FC767-56CD-46BF-91CA-8575F38353EA}" destId="{8E6A0844-064C-4C5E-8420-31729E8DA531}" srcOrd="4" destOrd="0" presId="urn:microsoft.com/office/officeart/2005/8/layout/vList2"/>
    <dgm:cxn modelId="{EE42FEA5-999F-4F02-B804-C5E3B7ACA5F6}" type="presParOf" srcId="{EF8FC767-56CD-46BF-91CA-8575F38353EA}" destId="{1F5C5494-5399-43BD-986B-0C8D5E30E93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7E6B1D-B13B-41BB-8E22-19C8A9BB930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5361CF-7981-4D98-B5E7-D6546D0F7C74}">
      <dgm:prSet/>
      <dgm:spPr/>
      <dgm:t>
        <a:bodyPr/>
        <a:lstStyle/>
        <a:p>
          <a:r>
            <a:rPr lang="en-US" dirty="0"/>
            <a:t>Strings to numbers</a:t>
          </a:r>
        </a:p>
      </dgm:t>
    </dgm:pt>
    <dgm:pt modelId="{13EB16ED-02C3-47E2-912F-3AAB364C7B99}" type="parTrans" cxnId="{357AD183-004F-4D9A-8045-FD96139EDA5F}">
      <dgm:prSet/>
      <dgm:spPr/>
      <dgm:t>
        <a:bodyPr/>
        <a:lstStyle/>
        <a:p>
          <a:endParaRPr lang="en-US"/>
        </a:p>
      </dgm:t>
    </dgm:pt>
    <dgm:pt modelId="{0C7F9D57-827F-4B76-8466-B4D1956AAB4E}" type="sibTrans" cxnId="{357AD183-004F-4D9A-8045-FD96139EDA5F}">
      <dgm:prSet/>
      <dgm:spPr/>
      <dgm:t>
        <a:bodyPr/>
        <a:lstStyle/>
        <a:p>
          <a:endParaRPr lang="en-US"/>
        </a:p>
      </dgm:t>
    </dgm:pt>
    <dgm:pt modelId="{9A3000A7-F3E9-4BF7-8351-089D2B2DF6CE}">
      <dgm:prSet/>
      <dgm:spPr/>
      <dgm:t>
        <a:bodyPr/>
        <a:lstStyle/>
        <a:p>
          <a:pPr rtl="0"/>
          <a:r>
            <a:rPr lang="en-US" dirty="0"/>
            <a:t>std::</a:t>
          </a:r>
          <a:r>
            <a:rPr lang="en-US" dirty="0" err="1"/>
            <a:t>stoi</a:t>
          </a:r>
          <a:r>
            <a:rPr lang="en-US" dirty="0"/>
            <a:t> – convert string to integer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E5E38B29-FCC4-44CF-9969-80190F299957}" type="parTrans" cxnId="{B728AA8D-294C-4AEA-A8E0-CBF592C7A20B}">
      <dgm:prSet/>
      <dgm:spPr/>
      <dgm:t>
        <a:bodyPr/>
        <a:lstStyle/>
        <a:p>
          <a:endParaRPr lang="en-US"/>
        </a:p>
      </dgm:t>
    </dgm:pt>
    <dgm:pt modelId="{E2570AD1-5CCC-4F3B-A25D-9F921A2E3DA0}" type="sibTrans" cxnId="{B728AA8D-294C-4AEA-A8E0-CBF592C7A20B}">
      <dgm:prSet/>
      <dgm:spPr/>
      <dgm:t>
        <a:bodyPr/>
        <a:lstStyle/>
        <a:p>
          <a:endParaRPr lang="en-US"/>
        </a:p>
      </dgm:t>
    </dgm:pt>
    <dgm:pt modelId="{718CEF25-FC3F-4075-936C-4D19AA31410D}">
      <dgm:prSet/>
      <dgm:spPr/>
      <dgm:t>
        <a:bodyPr/>
        <a:lstStyle/>
        <a:p>
          <a:r>
            <a:rPr lang="en-US" dirty="0"/>
            <a:t>std::</a:t>
          </a:r>
          <a:r>
            <a:rPr lang="en-US" dirty="0" err="1"/>
            <a:t>stoul</a:t>
          </a:r>
          <a:r>
            <a:rPr lang="en-US" dirty="0"/>
            <a:t> – convert string to unsigned integer</a:t>
          </a:r>
        </a:p>
      </dgm:t>
    </dgm:pt>
    <dgm:pt modelId="{CE3E1F5F-4239-47C1-89C8-3E5870D13372}" type="parTrans" cxnId="{5590942B-17F7-4570-B26E-7A21774B0BA0}">
      <dgm:prSet/>
      <dgm:spPr/>
      <dgm:t>
        <a:bodyPr/>
        <a:lstStyle/>
        <a:p>
          <a:endParaRPr lang="en-US"/>
        </a:p>
      </dgm:t>
    </dgm:pt>
    <dgm:pt modelId="{726634C9-8157-497F-B284-BCA17C15DC5D}" type="sibTrans" cxnId="{5590942B-17F7-4570-B26E-7A21774B0BA0}">
      <dgm:prSet/>
      <dgm:spPr/>
      <dgm:t>
        <a:bodyPr/>
        <a:lstStyle/>
        <a:p>
          <a:endParaRPr lang="en-US"/>
        </a:p>
      </dgm:t>
    </dgm:pt>
    <dgm:pt modelId="{A9BBAEF8-3318-4567-8416-6F17DF31AC52}">
      <dgm:prSet/>
      <dgm:spPr/>
      <dgm:t>
        <a:bodyPr/>
        <a:lstStyle/>
        <a:p>
          <a:pPr rtl="0"/>
          <a:r>
            <a:rPr lang="en-US" dirty="0"/>
            <a:t>std::</a:t>
          </a:r>
          <a:r>
            <a:rPr lang="en-US" dirty="0" err="1"/>
            <a:t>stof</a:t>
          </a:r>
          <a:r>
            <a:rPr lang="en-US" dirty="0"/>
            <a:t> – convert string to </a:t>
          </a:r>
          <a:r>
            <a:rPr lang="en-US" dirty="0">
              <a:latin typeface="Calibri Light" panose="020F0302020204030204"/>
            </a:rPr>
            <a:t>float</a:t>
          </a:r>
        </a:p>
      </dgm:t>
    </dgm:pt>
    <dgm:pt modelId="{60C2CB1E-8612-4D36-B418-9C6B780D4CBE}" type="parTrans" cxnId="{EF970C64-ABFD-40E5-8EB3-449EDB36520D}">
      <dgm:prSet/>
      <dgm:spPr/>
      <dgm:t>
        <a:bodyPr/>
        <a:lstStyle/>
        <a:p>
          <a:endParaRPr lang="en-US"/>
        </a:p>
      </dgm:t>
    </dgm:pt>
    <dgm:pt modelId="{157D7BFD-66CD-42B8-9DAE-30E3C5BFBAEB}" type="sibTrans" cxnId="{EF970C64-ABFD-40E5-8EB3-449EDB36520D}">
      <dgm:prSet/>
      <dgm:spPr/>
      <dgm:t>
        <a:bodyPr/>
        <a:lstStyle/>
        <a:p>
          <a:endParaRPr lang="en-US"/>
        </a:p>
      </dgm:t>
    </dgm:pt>
    <dgm:pt modelId="{1AA13768-0CA9-4A05-89B5-55FE6BC6C816}">
      <dgm:prSet/>
      <dgm:spPr/>
      <dgm:t>
        <a:bodyPr/>
        <a:lstStyle/>
        <a:p>
          <a:r>
            <a:rPr lang="en-US" dirty="0"/>
            <a:t>std::</a:t>
          </a:r>
          <a:r>
            <a:rPr lang="en-US" dirty="0" err="1"/>
            <a:t>to_string</a:t>
          </a:r>
          <a:r>
            <a:rPr lang="en-US" dirty="0"/>
            <a:t> – convert primitive number type to string</a:t>
          </a:r>
        </a:p>
      </dgm:t>
    </dgm:pt>
    <dgm:pt modelId="{99F20C3F-97A7-40D6-ABAA-B43A3C4E1F5D}" type="parTrans" cxnId="{CBFBAF0B-7D4A-4499-BD6F-2005991FF59C}">
      <dgm:prSet/>
      <dgm:spPr/>
      <dgm:t>
        <a:bodyPr/>
        <a:lstStyle/>
        <a:p>
          <a:endParaRPr lang="en-US"/>
        </a:p>
      </dgm:t>
    </dgm:pt>
    <dgm:pt modelId="{9047033D-8777-4872-8A20-0ADB6ADE5C48}" type="sibTrans" cxnId="{CBFBAF0B-7D4A-4499-BD6F-2005991FF59C}">
      <dgm:prSet/>
      <dgm:spPr/>
      <dgm:t>
        <a:bodyPr/>
        <a:lstStyle/>
        <a:p>
          <a:endParaRPr lang="en-US"/>
        </a:p>
      </dgm:t>
    </dgm:pt>
    <dgm:pt modelId="{F3276476-6DAB-4246-A7CD-B9B8075A4D8D}">
      <dgm:prSet/>
      <dgm:spPr/>
      <dgm:t>
        <a:bodyPr/>
        <a:lstStyle/>
        <a:p>
          <a:endParaRPr lang="en-US" dirty="0"/>
        </a:p>
      </dgm:t>
    </dgm:pt>
    <dgm:pt modelId="{371321FA-4301-4BCD-9C44-47164BCD9654}" type="parTrans" cxnId="{EEF84300-D7F1-4043-B8E7-E392088FCFC4}">
      <dgm:prSet/>
      <dgm:spPr/>
      <dgm:t>
        <a:bodyPr/>
        <a:lstStyle/>
        <a:p>
          <a:endParaRPr lang="en-US"/>
        </a:p>
      </dgm:t>
    </dgm:pt>
    <dgm:pt modelId="{FE871CC3-20B6-4874-97E3-7B335C256D0E}" type="sibTrans" cxnId="{EEF84300-D7F1-4043-B8E7-E392088FCFC4}">
      <dgm:prSet/>
      <dgm:spPr/>
      <dgm:t>
        <a:bodyPr/>
        <a:lstStyle/>
        <a:p>
          <a:endParaRPr lang="en-US"/>
        </a:p>
      </dgm:t>
    </dgm:pt>
    <dgm:pt modelId="{D2FCD5B6-107B-407F-84A5-5629AEB37F3C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Numbers</a:t>
          </a:r>
          <a:r>
            <a:rPr lang="en-US" dirty="0"/>
            <a:t> to </a:t>
          </a:r>
          <a:r>
            <a:rPr lang="en-US" dirty="0">
              <a:latin typeface="Calibri Light" panose="020F0302020204030204"/>
            </a:rPr>
            <a:t>String</a:t>
          </a:r>
          <a:endParaRPr lang="en-US" dirty="0"/>
        </a:p>
      </dgm:t>
    </dgm:pt>
    <dgm:pt modelId="{432BA3C6-85B0-4830-872B-757B116A16F0}" type="parTrans" cxnId="{55208740-5CB3-4DAB-8E2E-67E40E84AF2C}">
      <dgm:prSet/>
      <dgm:spPr/>
    </dgm:pt>
    <dgm:pt modelId="{EB35BB18-2DC0-4E06-B78E-F271E3E7F3D1}" type="sibTrans" cxnId="{55208740-5CB3-4DAB-8E2E-67E40E84AF2C}">
      <dgm:prSet/>
      <dgm:spPr/>
    </dgm:pt>
    <dgm:pt modelId="{E2E7F34A-C6D1-4F8B-87E2-1C7E90D83F2A}">
      <dgm:prSet phldr="0"/>
      <dgm:spPr/>
      <dgm:t>
        <a:bodyPr/>
        <a:lstStyle/>
        <a:p>
          <a:endParaRPr lang="en-US" dirty="0">
            <a:latin typeface="Calibri Light" panose="020F0302020204030204"/>
          </a:endParaRPr>
        </a:p>
      </dgm:t>
    </dgm:pt>
    <dgm:pt modelId="{CFBA0AE3-1AB1-40A6-BE0A-F93831066519}" type="parTrans" cxnId="{0235C39D-2E88-4554-9290-CD204208B3AD}">
      <dgm:prSet/>
      <dgm:spPr/>
    </dgm:pt>
    <dgm:pt modelId="{562F07D9-60CB-4EBA-9AA4-2C24FC9EA3FD}" type="sibTrans" cxnId="{0235C39D-2E88-4554-9290-CD204208B3AD}">
      <dgm:prSet/>
      <dgm:spPr/>
    </dgm:pt>
    <dgm:pt modelId="{DD286B5E-4CBE-406C-A337-188B1EE4B0C4}" type="pres">
      <dgm:prSet presAssocID="{BD7E6B1D-B13B-41BB-8E22-19C8A9BB9309}" presName="linear" presStyleCnt="0">
        <dgm:presLayoutVars>
          <dgm:dir/>
          <dgm:animLvl val="lvl"/>
          <dgm:resizeHandles val="exact"/>
        </dgm:presLayoutVars>
      </dgm:prSet>
      <dgm:spPr/>
    </dgm:pt>
    <dgm:pt modelId="{1BB87D93-EB33-4AE3-976A-3ADD46F8A0C9}" type="pres">
      <dgm:prSet presAssocID="{4F5361CF-7981-4D98-B5E7-D6546D0F7C74}" presName="parentLin" presStyleCnt="0"/>
      <dgm:spPr/>
    </dgm:pt>
    <dgm:pt modelId="{11A53DE8-E3FD-417D-B5DB-7F1EACC78DE0}" type="pres">
      <dgm:prSet presAssocID="{4F5361CF-7981-4D98-B5E7-D6546D0F7C74}" presName="parentLeftMargin" presStyleLbl="node1" presStyleIdx="0" presStyleCnt="2"/>
      <dgm:spPr/>
    </dgm:pt>
    <dgm:pt modelId="{A6BFE305-7CC6-4D47-B40E-49AD73739A90}" type="pres">
      <dgm:prSet presAssocID="{4F5361CF-7981-4D98-B5E7-D6546D0F7C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EE78B6-28AD-44A8-9651-A6C36D1EE0A4}" type="pres">
      <dgm:prSet presAssocID="{4F5361CF-7981-4D98-B5E7-D6546D0F7C74}" presName="negativeSpace" presStyleCnt="0"/>
      <dgm:spPr/>
    </dgm:pt>
    <dgm:pt modelId="{5AAE6742-0BD8-40F6-9196-B6CC1900B3C4}" type="pres">
      <dgm:prSet presAssocID="{4F5361CF-7981-4D98-B5E7-D6546D0F7C74}" presName="childText" presStyleLbl="conFgAcc1" presStyleIdx="0" presStyleCnt="2">
        <dgm:presLayoutVars>
          <dgm:bulletEnabled val="1"/>
        </dgm:presLayoutVars>
      </dgm:prSet>
      <dgm:spPr/>
    </dgm:pt>
    <dgm:pt modelId="{6C262474-8C64-41F8-83A7-A367124E470C}" type="pres">
      <dgm:prSet presAssocID="{0C7F9D57-827F-4B76-8466-B4D1956AAB4E}" presName="spaceBetweenRectangles" presStyleCnt="0"/>
      <dgm:spPr/>
    </dgm:pt>
    <dgm:pt modelId="{23579D3F-ACEB-431B-935D-B69F7E5CA674}" type="pres">
      <dgm:prSet presAssocID="{D2FCD5B6-107B-407F-84A5-5629AEB37F3C}" presName="parentLin" presStyleCnt="0"/>
      <dgm:spPr/>
    </dgm:pt>
    <dgm:pt modelId="{5B279511-1060-463C-B60C-248A61E9B5DD}" type="pres">
      <dgm:prSet presAssocID="{D2FCD5B6-107B-407F-84A5-5629AEB37F3C}" presName="parentLeftMargin" presStyleLbl="node1" presStyleIdx="0" presStyleCnt="2"/>
      <dgm:spPr/>
    </dgm:pt>
    <dgm:pt modelId="{7714688A-2A6A-40CC-8E78-C3F9CDEB841C}" type="pres">
      <dgm:prSet presAssocID="{D2FCD5B6-107B-407F-84A5-5629AEB37F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87FE92B-4254-4B5A-8AE1-F78DD14F292A}" type="pres">
      <dgm:prSet presAssocID="{D2FCD5B6-107B-407F-84A5-5629AEB37F3C}" presName="negativeSpace" presStyleCnt="0"/>
      <dgm:spPr/>
    </dgm:pt>
    <dgm:pt modelId="{BE6ABA66-42B8-4128-9CEB-4D4E59F032FD}" type="pres">
      <dgm:prSet presAssocID="{D2FCD5B6-107B-407F-84A5-5629AEB37F3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EF84300-D7F1-4043-B8E7-E392088FCFC4}" srcId="{D2FCD5B6-107B-407F-84A5-5629AEB37F3C}" destId="{F3276476-6DAB-4246-A7CD-B9B8075A4D8D}" srcOrd="1" destOrd="0" parTransId="{371321FA-4301-4BCD-9C44-47164BCD9654}" sibTransId="{FE871CC3-20B6-4874-97E3-7B335C256D0E}"/>
    <dgm:cxn modelId="{7F5F6206-BA66-4150-B80E-583361DCF2D2}" type="presOf" srcId="{F3276476-6DAB-4246-A7CD-B9B8075A4D8D}" destId="{BE6ABA66-42B8-4128-9CEB-4D4E59F032FD}" srcOrd="0" destOrd="1" presId="urn:microsoft.com/office/officeart/2005/8/layout/list1"/>
    <dgm:cxn modelId="{CBFBAF0B-7D4A-4499-BD6F-2005991FF59C}" srcId="{D2FCD5B6-107B-407F-84A5-5629AEB37F3C}" destId="{1AA13768-0CA9-4A05-89B5-55FE6BC6C816}" srcOrd="0" destOrd="0" parTransId="{99F20C3F-97A7-40D6-ABAA-B43A3C4E1F5D}" sibTransId="{9047033D-8777-4872-8A20-0ADB6ADE5C48}"/>
    <dgm:cxn modelId="{5CE5B20C-B9DA-415F-B736-A42390DC50D8}" type="presOf" srcId="{4F5361CF-7981-4D98-B5E7-D6546D0F7C74}" destId="{11A53DE8-E3FD-417D-B5DB-7F1EACC78DE0}" srcOrd="0" destOrd="0" presId="urn:microsoft.com/office/officeart/2005/8/layout/list1"/>
    <dgm:cxn modelId="{5590942B-17F7-4570-B26E-7A21774B0BA0}" srcId="{4F5361CF-7981-4D98-B5E7-D6546D0F7C74}" destId="{718CEF25-FC3F-4075-936C-4D19AA31410D}" srcOrd="1" destOrd="0" parTransId="{CE3E1F5F-4239-47C1-89C8-3E5870D13372}" sibTransId="{726634C9-8157-497F-B284-BCA17C15DC5D}"/>
    <dgm:cxn modelId="{55208740-5CB3-4DAB-8E2E-67E40E84AF2C}" srcId="{BD7E6B1D-B13B-41BB-8E22-19C8A9BB9309}" destId="{D2FCD5B6-107B-407F-84A5-5629AEB37F3C}" srcOrd="1" destOrd="0" parTransId="{432BA3C6-85B0-4830-872B-757B116A16F0}" sibTransId="{EB35BB18-2DC0-4E06-B78E-F271E3E7F3D1}"/>
    <dgm:cxn modelId="{EF970C64-ABFD-40E5-8EB3-449EDB36520D}" srcId="{4F5361CF-7981-4D98-B5E7-D6546D0F7C74}" destId="{A9BBAEF8-3318-4567-8416-6F17DF31AC52}" srcOrd="2" destOrd="0" parTransId="{60C2CB1E-8612-4D36-B418-9C6B780D4CBE}" sibTransId="{157D7BFD-66CD-42B8-9DAE-30E3C5BFBAEB}"/>
    <dgm:cxn modelId="{357AD183-004F-4D9A-8045-FD96139EDA5F}" srcId="{BD7E6B1D-B13B-41BB-8E22-19C8A9BB9309}" destId="{4F5361CF-7981-4D98-B5E7-D6546D0F7C74}" srcOrd="0" destOrd="0" parTransId="{13EB16ED-02C3-47E2-912F-3AAB364C7B99}" sibTransId="{0C7F9D57-827F-4B76-8466-B4D1956AAB4E}"/>
    <dgm:cxn modelId="{B728AA8D-294C-4AEA-A8E0-CBF592C7A20B}" srcId="{4F5361CF-7981-4D98-B5E7-D6546D0F7C74}" destId="{9A3000A7-F3E9-4BF7-8351-089D2B2DF6CE}" srcOrd="0" destOrd="0" parTransId="{E5E38B29-FCC4-44CF-9969-80190F299957}" sibTransId="{E2570AD1-5CCC-4F3B-A25D-9F921A2E3DA0}"/>
    <dgm:cxn modelId="{0235C39D-2E88-4554-9290-CD204208B3AD}" srcId="{4F5361CF-7981-4D98-B5E7-D6546D0F7C74}" destId="{E2E7F34A-C6D1-4F8B-87E2-1C7E90D83F2A}" srcOrd="3" destOrd="0" parTransId="{CFBA0AE3-1AB1-40A6-BE0A-F93831066519}" sibTransId="{562F07D9-60CB-4EBA-9AA4-2C24FC9EA3FD}"/>
    <dgm:cxn modelId="{60BA99A1-9BD1-4B8B-9536-2E208A91548F}" type="presOf" srcId="{BD7E6B1D-B13B-41BB-8E22-19C8A9BB9309}" destId="{DD286B5E-4CBE-406C-A337-188B1EE4B0C4}" srcOrd="0" destOrd="0" presId="urn:microsoft.com/office/officeart/2005/8/layout/list1"/>
    <dgm:cxn modelId="{439B65B0-FC3F-4EBD-8476-01C3F1094123}" type="presOf" srcId="{D2FCD5B6-107B-407F-84A5-5629AEB37F3C}" destId="{7714688A-2A6A-40CC-8E78-C3F9CDEB841C}" srcOrd="1" destOrd="0" presId="urn:microsoft.com/office/officeart/2005/8/layout/list1"/>
    <dgm:cxn modelId="{287E90B3-B307-4AF5-A620-1E156C8B5CE5}" type="presOf" srcId="{1AA13768-0CA9-4A05-89B5-55FE6BC6C816}" destId="{BE6ABA66-42B8-4128-9CEB-4D4E59F032FD}" srcOrd="0" destOrd="0" presId="urn:microsoft.com/office/officeart/2005/8/layout/list1"/>
    <dgm:cxn modelId="{99BA6EBF-7894-4B08-AC70-3BF4102D69C8}" type="presOf" srcId="{718CEF25-FC3F-4075-936C-4D19AA31410D}" destId="{5AAE6742-0BD8-40F6-9196-B6CC1900B3C4}" srcOrd="0" destOrd="1" presId="urn:microsoft.com/office/officeart/2005/8/layout/list1"/>
    <dgm:cxn modelId="{9B9638C5-A04B-4F3B-8108-BE5CFC84CA43}" type="presOf" srcId="{D2FCD5B6-107B-407F-84A5-5629AEB37F3C}" destId="{5B279511-1060-463C-B60C-248A61E9B5DD}" srcOrd="0" destOrd="0" presId="urn:microsoft.com/office/officeart/2005/8/layout/list1"/>
    <dgm:cxn modelId="{72407CD3-6D54-4F8D-BD9B-54C5CF5CF571}" type="presOf" srcId="{9A3000A7-F3E9-4BF7-8351-089D2B2DF6CE}" destId="{5AAE6742-0BD8-40F6-9196-B6CC1900B3C4}" srcOrd="0" destOrd="0" presId="urn:microsoft.com/office/officeart/2005/8/layout/list1"/>
    <dgm:cxn modelId="{5C59BAD7-DD2E-4981-82C7-EF4A61967F5B}" type="presOf" srcId="{A9BBAEF8-3318-4567-8416-6F17DF31AC52}" destId="{5AAE6742-0BD8-40F6-9196-B6CC1900B3C4}" srcOrd="0" destOrd="2" presId="urn:microsoft.com/office/officeart/2005/8/layout/list1"/>
    <dgm:cxn modelId="{15CAA4E2-C15B-463E-84A4-E47D5C8114EF}" type="presOf" srcId="{E2E7F34A-C6D1-4F8B-87E2-1C7E90D83F2A}" destId="{5AAE6742-0BD8-40F6-9196-B6CC1900B3C4}" srcOrd="0" destOrd="3" presId="urn:microsoft.com/office/officeart/2005/8/layout/list1"/>
    <dgm:cxn modelId="{40C70CFF-CDD1-4857-AD14-9424397DA7E3}" type="presOf" srcId="{4F5361CF-7981-4D98-B5E7-D6546D0F7C74}" destId="{A6BFE305-7CC6-4D47-B40E-49AD73739A90}" srcOrd="1" destOrd="0" presId="urn:microsoft.com/office/officeart/2005/8/layout/list1"/>
    <dgm:cxn modelId="{D8A486B0-BD3B-43EE-B0A6-F4000753E14F}" type="presParOf" srcId="{DD286B5E-4CBE-406C-A337-188B1EE4B0C4}" destId="{1BB87D93-EB33-4AE3-976A-3ADD46F8A0C9}" srcOrd="0" destOrd="0" presId="urn:microsoft.com/office/officeart/2005/8/layout/list1"/>
    <dgm:cxn modelId="{4732B9B6-7746-4F41-80C1-CAEB047135A6}" type="presParOf" srcId="{1BB87D93-EB33-4AE3-976A-3ADD46F8A0C9}" destId="{11A53DE8-E3FD-417D-B5DB-7F1EACC78DE0}" srcOrd="0" destOrd="0" presId="urn:microsoft.com/office/officeart/2005/8/layout/list1"/>
    <dgm:cxn modelId="{492148C5-501E-44CE-968C-11CE07DF3DAA}" type="presParOf" srcId="{1BB87D93-EB33-4AE3-976A-3ADD46F8A0C9}" destId="{A6BFE305-7CC6-4D47-B40E-49AD73739A90}" srcOrd="1" destOrd="0" presId="urn:microsoft.com/office/officeart/2005/8/layout/list1"/>
    <dgm:cxn modelId="{FD37ED7D-09A5-486E-A863-429B8E2002F9}" type="presParOf" srcId="{DD286B5E-4CBE-406C-A337-188B1EE4B0C4}" destId="{BBEE78B6-28AD-44A8-9651-A6C36D1EE0A4}" srcOrd="1" destOrd="0" presId="urn:microsoft.com/office/officeart/2005/8/layout/list1"/>
    <dgm:cxn modelId="{2062D0A3-AB37-4292-AA45-934398E700FB}" type="presParOf" srcId="{DD286B5E-4CBE-406C-A337-188B1EE4B0C4}" destId="{5AAE6742-0BD8-40F6-9196-B6CC1900B3C4}" srcOrd="2" destOrd="0" presId="urn:microsoft.com/office/officeart/2005/8/layout/list1"/>
    <dgm:cxn modelId="{D68B338C-72D6-4517-AC37-47F75D736A2C}" type="presParOf" srcId="{DD286B5E-4CBE-406C-A337-188B1EE4B0C4}" destId="{6C262474-8C64-41F8-83A7-A367124E470C}" srcOrd="3" destOrd="0" presId="urn:microsoft.com/office/officeart/2005/8/layout/list1"/>
    <dgm:cxn modelId="{1C9DD99C-5818-4C0F-8C54-6848286BE876}" type="presParOf" srcId="{DD286B5E-4CBE-406C-A337-188B1EE4B0C4}" destId="{23579D3F-ACEB-431B-935D-B69F7E5CA674}" srcOrd="4" destOrd="0" presId="urn:microsoft.com/office/officeart/2005/8/layout/list1"/>
    <dgm:cxn modelId="{F6CD3CA1-EF03-4EA0-9B4D-388A7E198ECC}" type="presParOf" srcId="{23579D3F-ACEB-431B-935D-B69F7E5CA674}" destId="{5B279511-1060-463C-B60C-248A61E9B5DD}" srcOrd="0" destOrd="0" presId="urn:microsoft.com/office/officeart/2005/8/layout/list1"/>
    <dgm:cxn modelId="{98DE9B38-0667-42D4-BF47-FFE7809079E1}" type="presParOf" srcId="{23579D3F-ACEB-431B-935D-B69F7E5CA674}" destId="{7714688A-2A6A-40CC-8E78-C3F9CDEB841C}" srcOrd="1" destOrd="0" presId="urn:microsoft.com/office/officeart/2005/8/layout/list1"/>
    <dgm:cxn modelId="{C82B8DE8-E0CF-4AF2-A514-C21CC771E496}" type="presParOf" srcId="{DD286B5E-4CBE-406C-A337-188B1EE4B0C4}" destId="{587FE92B-4254-4B5A-8AE1-F78DD14F292A}" srcOrd="5" destOrd="0" presId="urn:microsoft.com/office/officeart/2005/8/layout/list1"/>
    <dgm:cxn modelId="{0253E51D-E798-42E4-A2BE-EFB94D55784A}" type="presParOf" srcId="{DD286B5E-4CBE-406C-A337-188B1EE4B0C4}" destId="{BE6ABA66-42B8-4128-9CEB-4D4E59F032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2FB1A1-D324-4EC7-BB1D-5582695AB0F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8B5F88-4878-4E18-8808-CCB553FFC450}">
      <dgm:prSet/>
      <dgm:spPr/>
      <dgm:t>
        <a:bodyPr/>
        <a:lstStyle/>
        <a:p>
          <a:r>
            <a:rPr lang="en-US"/>
            <a:t>Prompt</a:t>
          </a:r>
        </a:p>
      </dgm:t>
    </dgm:pt>
    <dgm:pt modelId="{D66AFE86-D858-4290-A797-BFCBC70BE844}" type="parTrans" cxnId="{78400534-FDF9-470F-A891-067CAC109337}">
      <dgm:prSet/>
      <dgm:spPr/>
      <dgm:t>
        <a:bodyPr/>
        <a:lstStyle/>
        <a:p>
          <a:endParaRPr lang="en-US"/>
        </a:p>
      </dgm:t>
    </dgm:pt>
    <dgm:pt modelId="{A38BE15D-13DC-45BB-9011-6E151BA78919}" type="sibTrans" cxnId="{78400534-FDF9-470F-A891-067CAC109337}">
      <dgm:prSet/>
      <dgm:spPr/>
      <dgm:t>
        <a:bodyPr/>
        <a:lstStyle/>
        <a:p>
          <a:endParaRPr lang="en-US"/>
        </a:p>
      </dgm:t>
    </dgm:pt>
    <dgm:pt modelId="{B9CE75DB-4FDD-4B61-9DF8-D13DDADB27D7}">
      <dgm:prSet/>
      <dgm:spPr/>
      <dgm:t>
        <a:bodyPr/>
        <a:lstStyle/>
        <a:p>
          <a:r>
            <a:rPr lang="en-US"/>
            <a:t>Use std::cout with insertion operator "&lt;&lt;"</a:t>
          </a:r>
        </a:p>
      </dgm:t>
    </dgm:pt>
    <dgm:pt modelId="{717E47D6-6574-4DA3-AE0D-E4286E0CC8DB}" type="parTrans" cxnId="{04D74C7E-E554-49F6-B251-E6EA56E1BA30}">
      <dgm:prSet/>
      <dgm:spPr/>
      <dgm:t>
        <a:bodyPr/>
        <a:lstStyle/>
        <a:p>
          <a:endParaRPr lang="en-US"/>
        </a:p>
      </dgm:t>
    </dgm:pt>
    <dgm:pt modelId="{C16D329B-370A-4D74-9320-691B8933B91E}" type="sibTrans" cxnId="{04D74C7E-E554-49F6-B251-E6EA56E1BA30}">
      <dgm:prSet/>
      <dgm:spPr/>
      <dgm:t>
        <a:bodyPr/>
        <a:lstStyle/>
        <a:p>
          <a:endParaRPr lang="en-US"/>
        </a:p>
      </dgm:t>
    </dgm:pt>
    <dgm:pt modelId="{81516A4C-2ED7-4734-AEB8-4569A47BF87F}">
      <dgm:prSet/>
      <dgm:spPr/>
      <dgm:t>
        <a:bodyPr/>
        <a:lstStyle/>
        <a:p>
          <a:r>
            <a:rPr lang="en-US">
              <a:latin typeface="Calibri Light" panose="020F0302020204030204"/>
            </a:rPr>
            <a:t>Message</a:t>
          </a:r>
          <a:r>
            <a:rPr lang="en-US"/>
            <a:t> ending with colon and space "Enter name: "</a:t>
          </a:r>
        </a:p>
      </dgm:t>
    </dgm:pt>
    <dgm:pt modelId="{727920C4-D357-4DFD-A898-E7B35A73010B}" type="parTrans" cxnId="{F3D55D0A-708B-4B57-B070-B8851D483D05}">
      <dgm:prSet/>
      <dgm:spPr/>
      <dgm:t>
        <a:bodyPr/>
        <a:lstStyle/>
        <a:p>
          <a:endParaRPr lang="en-US"/>
        </a:p>
      </dgm:t>
    </dgm:pt>
    <dgm:pt modelId="{26E0D7EB-E3DF-4C1E-9FEF-96DA2B17744D}" type="sibTrans" cxnId="{F3D55D0A-708B-4B57-B070-B8851D483D05}">
      <dgm:prSet/>
      <dgm:spPr/>
      <dgm:t>
        <a:bodyPr/>
        <a:lstStyle/>
        <a:p>
          <a:endParaRPr lang="en-US"/>
        </a:p>
      </dgm:t>
    </dgm:pt>
    <dgm:pt modelId="{25916BEC-49C8-4FE8-9E10-5CCE3EA74A68}">
      <dgm:prSet/>
      <dgm:spPr/>
      <dgm:t>
        <a:bodyPr/>
        <a:lstStyle/>
        <a:p>
          <a:r>
            <a:rPr lang="en-US"/>
            <a:t>Do not use std::endl so entry takes place on same line as prompt message</a:t>
          </a:r>
        </a:p>
      </dgm:t>
    </dgm:pt>
    <dgm:pt modelId="{9EF32255-A6AF-42FD-82E7-6252711CF613}" type="parTrans" cxnId="{7587AAD8-21AC-42C1-8B53-78023CD35735}">
      <dgm:prSet/>
      <dgm:spPr/>
      <dgm:t>
        <a:bodyPr/>
        <a:lstStyle/>
        <a:p>
          <a:endParaRPr lang="en-US"/>
        </a:p>
      </dgm:t>
    </dgm:pt>
    <dgm:pt modelId="{D16E13CC-25F4-4EBC-B2E7-A4555CE06124}" type="sibTrans" cxnId="{7587AAD8-21AC-42C1-8B53-78023CD35735}">
      <dgm:prSet/>
      <dgm:spPr/>
      <dgm:t>
        <a:bodyPr/>
        <a:lstStyle/>
        <a:p>
          <a:endParaRPr lang="en-US"/>
        </a:p>
      </dgm:t>
    </dgm:pt>
    <dgm:pt modelId="{8812A7DC-D223-46B2-8FB6-D9485F5219D8}">
      <dgm:prSet/>
      <dgm:spPr/>
      <dgm:t>
        <a:bodyPr/>
        <a:lstStyle/>
        <a:p>
          <a:r>
            <a:rPr lang="en-US"/>
            <a:t>Read</a:t>
          </a:r>
        </a:p>
      </dgm:t>
    </dgm:pt>
    <dgm:pt modelId="{FCBAA35C-7221-470F-84BF-CE9766ADE227}" type="parTrans" cxnId="{D170E2D8-DFA0-4B94-8EC4-75473A19C7BB}">
      <dgm:prSet/>
      <dgm:spPr/>
      <dgm:t>
        <a:bodyPr/>
        <a:lstStyle/>
        <a:p>
          <a:endParaRPr lang="en-US"/>
        </a:p>
      </dgm:t>
    </dgm:pt>
    <dgm:pt modelId="{0B0D306A-43C2-4545-B8AE-7026E077B68B}" type="sibTrans" cxnId="{D170E2D8-DFA0-4B94-8EC4-75473A19C7BB}">
      <dgm:prSet/>
      <dgm:spPr/>
      <dgm:t>
        <a:bodyPr/>
        <a:lstStyle/>
        <a:p>
          <a:endParaRPr lang="en-US"/>
        </a:p>
      </dgm:t>
    </dgm:pt>
    <dgm:pt modelId="{0DC6D6DB-E1B3-4901-9F0D-94A1F15B2DB9}">
      <dgm:prSet/>
      <dgm:spPr/>
      <dgm:t>
        <a:bodyPr/>
        <a:lstStyle/>
        <a:p>
          <a:r>
            <a:rPr lang="en-US"/>
            <a:t>use std::cin with extraction operator "&gt;&gt;"</a:t>
          </a:r>
        </a:p>
      </dgm:t>
    </dgm:pt>
    <dgm:pt modelId="{CBA13161-1B8B-42C9-BEA4-9E01A7709924}" type="parTrans" cxnId="{39033652-23E7-4C4C-B187-743381ECD581}">
      <dgm:prSet/>
      <dgm:spPr/>
      <dgm:t>
        <a:bodyPr/>
        <a:lstStyle/>
        <a:p>
          <a:endParaRPr lang="en-US"/>
        </a:p>
      </dgm:t>
    </dgm:pt>
    <dgm:pt modelId="{74AAFEBA-1D46-4314-92B4-271E7CFB1335}" type="sibTrans" cxnId="{39033652-23E7-4C4C-B187-743381ECD581}">
      <dgm:prSet/>
      <dgm:spPr/>
      <dgm:t>
        <a:bodyPr/>
        <a:lstStyle/>
        <a:p>
          <a:endParaRPr lang="en-US"/>
        </a:p>
      </dgm:t>
    </dgm:pt>
    <dgm:pt modelId="{E867A501-175F-4634-981A-7D272E187D69}">
      <dgm:prSet/>
      <dgm:spPr/>
      <dgm:t>
        <a:bodyPr/>
        <a:lstStyle/>
        <a:p>
          <a:r>
            <a:rPr lang="en-US"/>
            <a:t>Read one or more values terminated by space or enter</a:t>
          </a:r>
        </a:p>
      </dgm:t>
    </dgm:pt>
    <dgm:pt modelId="{8E371366-2BC5-4FE7-846F-10EBF030C191}" type="parTrans" cxnId="{48FDD2CC-72C4-44FA-AD91-907999B8D0AC}">
      <dgm:prSet/>
      <dgm:spPr/>
      <dgm:t>
        <a:bodyPr/>
        <a:lstStyle/>
        <a:p>
          <a:endParaRPr lang="en-US"/>
        </a:p>
      </dgm:t>
    </dgm:pt>
    <dgm:pt modelId="{E17B98D7-01D7-42A8-8279-96D4B3DB4B06}" type="sibTrans" cxnId="{48FDD2CC-72C4-44FA-AD91-907999B8D0AC}">
      <dgm:prSet/>
      <dgm:spPr/>
      <dgm:t>
        <a:bodyPr/>
        <a:lstStyle/>
        <a:p>
          <a:endParaRPr lang="en-US"/>
        </a:p>
      </dgm:t>
    </dgm:pt>
    <dgm:pt modelId="{7F71DC53-9CF2-42B0-8903-A144751910F2}">
      <dgm:prSet/>
      <dgm:spPr/>
      <dgm:t>
        <a:bodyPr/>
        <a:lstStyle/>
        <a:p>
          <a:r>
            <a:rPr lang="en-US"/>
            <a:t>Read values into correct data-type (may cause errors if user provides bad data)</a:t>
          </a:r>
        </a:p>
      </dgm:t>
    </dgm:pt>
    <dgm:pt modelId="{9FF61B79-32D0-4EDE-9C14-B20367982C45}" type="parTrans" cxnId="{050A083C-07CF-48BD-A374-84B676406957}">
      <dgm:prSet/>
      <dgm:spPr/>
      <dgm:t>
        <a:bodyPr/>
        <a:lstStyle/>
        <a:p>
          <a:endParaRPr lang="en-US"/>
        </a:p>
      </dgm:t>
    </dgm:pt>
    <dgm:pt modelId="{5C7CC200-8F1D-4392-860E-D7F2C9025174}" type="sibTrans" cxnId="{050A083C-07CF-48BD-A374-84B676406957}">
      <dgm:prSet/>
      <dgm:spPr/>
      <dgm:t>
        <a:bodyPr/>
        <a:lstStyle/>
        <a:p>
          <a:endParaRPr lang="en-US"/>
        </a:p>
      </dgm:t>
    </dgm:pt>
    <dgm:pt modelId="{984F817D-2BF6-42B6-B841-1CF06C7EA980}">
      <dgm:prSet/>
      <dgm:spPr/>
      <dgm:t>
        <a:bodyPr/>
        <a:lstStyle/>
        <a:p>
          <a:r>
            <a:rPr lang="en-US"/>
            <a:t>Display text </a:t>
          </a:r>
        </a:p>
      </dgm:t>
    </dgm:pt>
    <dgm:pt modelId="{8180DF33-7FF1-47C3-B645-D573AB5E227F}" type="parTrans" cxnId="{E724B653-5C6D-459A-B2A8-D718B0E320AC}">
      <dgm:prSet/>
      <dgm:spPr/>
      <dgm:t>
        <a:bodyPr/>
        <a:lstStyle/>
        <a:p>
          <a:endParaRPr lang="en-US"/>
        </a:p>
      </dgm:t>
    </dgm:pt>
    <dgm:pt modelId="{3D7556A3-07FB-4A7D-B7A6-4E91DA36FAAA}" type="sibTrans" cxnId="{E724B653-5C6D-459A-B2A8-D718B0E320AC}">
      <dgm:prSet/>
      <dgm:spPr/>
      <dgm:t>
        <a:bodyPr/>
        <a:lstStyle/>
        <a:p>
          <a:endParaRPr lang="en-US"/>
        </a:p>
      </dgm:t>
    </dgm:pt>
    <dgm:pt modelId="{B8D45081-6651-457B-9354-C5B6F6E6A734}">
      <dgm:prSet/>
      <dgm:spPr/>
      <dgm:t>
        <a:bodyPr/>
        <a:lstStyle/>
        <a:p>
          <a:r>
            <a:rPr lang="en-US"/>
            <a:t>Use std::cout with insertion operator "&lt;&lt;" and std::endl</a:t>
          </a:r>
        </a:p>
      </dgm:t>
    </dgm:pt>
    <dgm:pt modelId="{C662C0A6-C3EE-4A2A-B0FD-5163FBFBD8C0}" type="parTrans" cxnId="{5279B4FA-EAEB-4643-88FD-2D83FF179A80}">
      <dgm:prSet/>
      <dgm:spPr/>
      <dgm:t>
        <a:bodyPr/>
        <a:lstStyle/>
        <a:p>
          <a:endParaRPr lang="en-US"/>
        </a:p>
      </dgm:t>
    </dgm:pt>
    <dgm:pt modelId="{910F0F31-9792-4D5E-AB8C-137C5186D446}" type="sibTrans" cxnId="{5279B4FA-EAEB-4643-88FD-2D83FF179A80}">
      <dgm:prSet/>
      <dgm:spPr/>
      <dgm:t>
        <a:bodyPr/>
        <a:lstStyle/>
        <a:p>
          <a:endParaRPr lang="en-US"/>
        </a:p>
      </dgm:t>
    </dgm:pt>
    <dgm:pt modelId="{C01C75CC-E746-411E-B722-D182ABD3BEA8}">
      <dgm:prSet/>
      <dgm:spPr/>
      <dgm:t>
        <a:bodyPr/>
        <a:lstStyle/>
        <a:p>
          <a:r>
            <a:rPr lang="en-US"/>
            <a:t>Use std::fixed and std::setprecision to format floating point numbers</a:t>
          </a:r>
        </a:p>
      </dgm:t>
    </dgm:pt>
    <dgm:pt modelId="{E5D1600E-DB4D-4F12-BAFA-4E17C3F86BC1}" type="parTrans" cxnId="{C42DE407-A154-473A-BCE7-6CB32DCBF548}">
      <dgm:prSet/>
      <dgm:spPr/>
      <dgm:t>
        <a:bodyPr/>
        <a:lstStyle/>
        <a:p>
          <a:endParaRPr lang="en-US"/>
        </a:p>
      </dgm:t>
    </dgm:pt>
    <dgm:pt modelId="{2FC2D5B6-F247-49E0-B06B-E6D6046C61DC}" type="sibTrans" cxnId="{C42DE407-A154-473A-BCE7-6CB32DCBF548}">
      <dgm:prSet/>
      <dgm:spPr/>
      <dgm:t>
        <a:bodyPr/>
        <a:lstStyle/>
        <a:p>
          <a:endParaRPr lang="en-US"/>
        </a:p>
      </dgm:t>
    </dgm:pt>
    <dgm:pt modelId="{57058119-A4FA-4A56-BCF0-0B377CAD6952}">
      <dgm:prSet/>
      <dgm:spPr/>
      <dgm:t>
        <a:bodyPr/>
        <a:lstStyle/>
        <a:p>
          <a:r>
            <a:rPr lang="en-US"/>
            <a:t>Requires &lt;iomanip&gt;</a:t>
          </a:r>
        </a:p>
      </dgm:t>
    </dgm:pt>
    <dgm:pt modelId="{1C49D2B0-E91A-4517-9873-1DED6B55C410}" type="parTrans" cxnId="{9142CCB2-0213-4CC6-9B20-7C350E752AC7}">
      <dgm:prSet/>
      <dgm:spPr/>
      <dgm:t>
        <a:bodyPr/>
        <a:lstStyle/>
        <a:p>
          <a:endParaRPr lang="en-US"/>
        </a:p>
      </dgm:t>
    </dgm:pt>
    <dgm:pt modelId="{5A9421AF-240B-448A-B2D2-A9263882E65E}" type="sibTrans" cxnId="{9142CCB2-0213-4CC6-9B20-7C350E752AC7}">
      <dgm:prSet/>
      <dgm:spPr/>
      <dgm:t>
        <a:bodyPr/>
        <a:lstStyle/>
        <a:p>
          <a:endParaRPr lang="en-US"/>
        </a:p>
      </dgm:t>
    </dgm:pt>
    <dgm:pt modelId="{B6A76E9F-B06A-400D-B754-9B84BE7F255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Display numbers</a:t>
          </a:r>
        </a:p>
      </dgm:t>
    </dgm:pt>
    <dgm:pt modelId="{7C359981-CACD-494E-A7DF-70D7F2CE2742}" type="parTrans" cxnId="{63383396-78B2-4DA4-9CEB-7767C16ED60B}">
      <dgm:prSet/>
      <dgm:spPr/>
    </dgm:pt>
    <dgm:pt modelId="{FA1425E8-75CB-4F93-93B2-225F7AF3C9C3}" type="sibTrans" cxnId="{63383396-78B2-4DA4-9CEB-7767C16ED60B}">
      <dgm:prSet/>
      <dgm:spPr/>
    </dgm:pt>
    <dgm:pt modelId="{47C730E2-DF11-4CA6-9224-155ECB9BD91B}" type="pres">
      <dgm:prSet presAssocID="{152FB1A1-D324-4EC7-BB1D-5582695AB0F7}" presName="linear" presStyleCnt="0">
        <dgm:presLayoutVars>
          <dgm:animLvl val="lvl"/>
          <dgm:resizeHandles val="exact"/>
        </dgm:presLayoutVars>
      </dgm:prSet>
      <dgm:spPr/>
    </dgm:pt>
    <dgm:pt modelId="{FC29CF2A-A3E6-4C91-B9E5-0469C3851489}" type="pres">
      <dgm:prSet presAssocID="{448B5F88-4878-4E18-8808-CCB553FFC4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4C5D68-7327-4A7A-8BC7-EBC6BDEB8778}" type="pres">
      <dgm:prSet presAssocID="{448B5F88-4878-4E18-8808-CCB553FFC450}" presName="childText" presStyleLbl="revTx" presStyleIdx="0" presStyleCnt="4">
        <dgm:presLayoutVars>
          <dgm:bulletEnabled val="1"/>
        </dgm:presLayoutVars>
      </dgm:prSet>
      <dgm:spPr/>
    </dgm:pt>
    <dgm:pt modelId="{1C9D7B7D-64D3-432A-ADCF-D87F30A2DB22}" type="pres">
      <dgm:prSet presAssocID="{8812A7DC-D223-46B2-8FB6-D9485F5219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3DC955-289F-430E-9F66-48921B4606D0}" type="pres">
      <dgm:prSet presAssocID="{8812A7DC-D223-46B2-8FB6-D9485F5219D8}" presName="childText" presStyleLbl="revTx" presStyleIdx="1" presStyleCnt="4">
        <dgm:presLayoutVars>
          <dgm:bulletEnabled val="1"/>
        </dgm:presLayoutVars>
      </dgm:prSet>
      <dgm:spPr/>
    </dgm:pt>
    <dgm:pt modelId="{364FB57A-E53B-431B-9189-05DFDA82A5C3}" type="pres">
      <dgm:prSet presAssocID="{984F817D-2BF6-42B6-B841-1CF06C7EA98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D6988B-4E08-4C68-834D-D5296ADE162F}" type="pres">
      <dgm:prSet presAssocID="{984F817D-2BF6-42B6-B841-1CF06C7EA980}" presName="childText" presStyleLbl="revTx" presStyleIdx="2" presStyleCnt="4">
        <dgm:presLayoutVars>
          <dgm:bulletEnabled val="1"/>
        </dgm:presLayoutVars>
      </dgm:prSet>
      <dgm:spPr/>
    </dgm:pt>
    <dgm:pt modelId="{A677BBE8-B701-4382-A4AE-1E226FFE7620}" type="pres">
      <dgm:prSet presAssocID="{B6A76E9F-B06A-400D-B754-9B84BE7F255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C8E9763-A87B-4523-830E-613B52666EA1}" type="pres">
      <dgm:prSet presAssocID="{B6A76E9F-B06A-400D-B754-9B84BE7F255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6980606-1CB2-4503-BBCD-06876EC2FD6C}" type="presOf" srcId="{B9CE75DB-4FDD-4B61-9DF8-D13DDADB27D7}" destId="{8E4C5D68-7327-4A7A-8BC7-EBC6BDEB8778}" srcOrd="0" destOrd="0" presId="urn:microsoft.com/office/officeart/2005/8/layout/vList2"/>
    <dgm:cxn modelId="{C42DE407-A154-473A-BCE7-6CB32DCBF548}" srcId="{B6A76E9F-B06A-400D-B754-9B84BE7F2557}" destId="{C01C75CC-E746-411E-B722-D182ABD3BEA8}" srcOrd="0" destOrd="0" parTransId="{E5D1600E-DB4D-4F12-BAFA-4E17C3F86BC1}" sibTransId="{2FC2D5B6-F247-49E0-B06B-E6D6046C61DC}"/>
    <dgm:cxn modelId="{F3D55D0A-708B-4B57-B070-B8851D483D05}" srcId="{448B5F88-4878-4E18-8808-CCB553FFC450}" destId="{81516A4C-2ED7-4734-AEB8-4569A47BF87F}" srcOrd="1" destOrd="0" parTransId="{727920C4-D357-4DFD-A898-E7B35A73010B}" sibTransId="{26E0D7EB-E3DF-4C1E-9FEF-96DA2B17744D}"/>
    <dgm:cxn modelId="{D37A5F0C-C410-438C-94C8-640D337AE89A}" type="presOf" srcId="{984F817D-2BF6-42B6-B841-1CF06C7EA980}" destId="{364FB57A-E53B-431B-9189-05DFDA82A5C3}" srcOrd="0" destOrd="0" presId="urn:microsoft.com/office/officeart/2005/8/layout/vList2"/>
    <dgm:cxn modelId="{9F8B8F18-B979-43F6-B8AB-9320D6DB1AFE}" type="presOf" srcId="{B6A76E9F-B06A-400D-B754-9B84BE7F2557}" destId="{A677BBE8-B701-4382-A4AE-1E226FFE7620}" srcOrd="0" destOrd="0" presId="urn:microsoft.com/office/officeart/2005/8/layout/vList2"/>
    <dgm:cxn modelId="{147F531A-B470-42A8-87DB-EA6381AA7A12}" type="presOf" srcId="{7F71DC53-9CF2-42B0-8903-A144751910F2}" destId="{7B3DC955-289F-430E-9F66-48921B4606D0}" srcOrd="0" destOrd="2" presId="urn:microsoft.com/office/officeart/2005/8/layout/vList2"/>
    <dgm:cxn modelId="{78400534-FDF9-470F-A891-067CAC109337}" srcId="{152FB1A1-D324-4EC7-BB1D-5582695AB0F7}" destId="{448B5F88-4878-4E18-8808-CCB553FFC450}" srcOrd="0" destOrd="0" parTransId="{D66AFE86-D858-4290-A797-BFCBC70BE844}" sibTransId="{A38BE15D-13DC-45BB-9011-6E151BA78919}"/>
    <dgm:cxn modelId="{AA00C834-5898-4B70-8086-DF3F6C84A9FB}" type="presOf" srcId="{57058119-A4FA-4A56-BCF0-0B377CAD6952}" destId="{9C8E9763-A87B-4523-830E-613B52666EA1}" srcOrd="0" destOrd="1" presId="urn:microsoft.com/office/officeart/2005/8/layout/vList2"/>
    <dgm:cxn modelId="{050A083C-07CF-48BD-A374-84B676406957}" srcId="{8812A7DC-D223-46B2-8FB6-D9485F5219D8}" destId="{7F71DC53-9CF2-42B0-8903-A144751910F2}" srcOrd="2" destOrd="0" parTransId="{9FF61B79-32D0-4EDE-9C14-B20367982C45}" sibTransId="{5C7CC200-8F1D-4392-860E-D7F2C9025174}"/>
    <dgm:cxn modelId="{5E24A040-51CF-4C01-8F60-093065C2933D}" type="presOf" srcId="{152FB1A1-D324-4EC7-BB1D-5582695AB0F7}" destId="{47C730E2-DF11-4CA6-9224-155ECB9BD91B}" srcOrd="0" destOrd="0" presId="urn:microsoft.com/office/officeart/2005/8/layout/vList2"/>
    <dgm:cxn modelId="{8C38134A-F312-4654-9212-E4EB9980260C}" type="presOf" srcId="{E867A501-175F-4634-981A-7D272E187D69}" destId="{7B3DC955-289F-430E-9F66-48921B4606D0}" srcOrd="0" destOrd="1" presId="urn:microsoft.com/office/officeart/2005/8/layout/vList2"/>
    <dgm:cxn modelId="{C67F064F-5BFA-4E6B-93BC-627023BB5BC3}" type="presOf" srcId="{25916BEC-49C8-4FE8-9E10-5CCE3EA74A68}" destId="{8E4C5D68-7327-4A7A-8BC7-EBC6BDEB8778}" srcOrd="0" destOrd="2" presId="urn:microsoft.com/office/officeart/2005/8/layout/vList2"/>
    <dgm:cxn modelId="{39033652-23E7-4C4C-B187-743381ECD581}" srcId="{8812A7DC-D223-46B2-8FB6-D9485F5219D8}" destId="{0DC6D6DB-E1B3-4901-9F0D-94A1F15B2DB9}" srcOrd="0" destOrd="0" parTransId="{CBA13161-1B8B-42C9-BEA4-9E01A7709924}" sibTransId="{74AAFEBA-1D46-4314-92B4-271E7CFB1335}"/>
    <dgm:cxn modelId="{E724B653-5C6D-459A-B2A8-D718B0E320AC}" srcId="{152FB1A1-D324-4EC7-BB1D-5582695AB0F7}" destId="{984F817D-2BF6-42B6-B841-1CF06C7EA980}" srcOrd="2" destOrd="0" parTransId="{8180DF33-7FF1-47C3-B645-D573AB5E227F}" sibTransId="{3D7556A3-07FB-4A7D-B7A6-4E91DA36FAAA}"/>
    <dgm:cxn modelId="{44713556-398F-4111-9EA0-5DAA883606D7}" type="presOf" srcId="{C01C75CC-E746-411E-B722-D182ABD3BEA8}" destId="{9C8E9763-A87B-4523-830E-613B52666EA1}" srcOrd="0" destOrd="0" presId="urn:microsoft.com/office/officeart/2005/8/layout/vList2"/>
    <dgm:cxn modelId="{9C4CBE79-2DEC-41D6-A1A9-345C69A600D7}" type="presOf" srcId="{8812A7DC-D223-46B2-8FB6-D9485F5219D8}" destId="{1C9D7B7D-64D3-432A-ADCF-D87F30A2DB22}" srcOrd="0" destOrd="0" presId="urn:microsoft.com/office/officeart/2005/8/layout/vList2"/>
    <dgm:cxn modelId="{04D74C7E-E554-49F6-B251-E6EA56E1BA30}" srcId="{448B5F88-4878-4E18-8808-CCB553FFC450}" destId="{B9CE75DB-4FDD-4B61-9DF8-D13DDADB27D7}" srcOrd="0" destOrd="0" parTransId="{717E47D6-6574-4DA3-AE0D-E4286E0CC8DB}" sibTransId="{C16D329B-370A-4D74-9320-691B8933B91E}"/>
    <dgm:cxn modelId="{AB870689-D004-479E-BE37-84ADC0791DFA}" type="presOf" srcId="{81516A4C-2ED7-4734-AEB8-4569A47BF87F}" destId="{8E4C5D68-7327-4A7A-8BC7-EBC6BDEB8778}" srcOrd="0" destOrd="1" presId="urn:microsoft.com/office/officeart/2005/8/layout/vList2"/>
    <dgm:cxn modelId="{F969FC8F-5A3C-4BEE-8EA5-0D43BB065D89}" type="presOf" srcId="{B8D45081-6651-457B-9354-C5B6F6E6A734}" destId="{CBD6988B-4E08-4C68-834D-D5296ADE162F}" srcOrd="0" destOrd="0" presId="urn:microsoft.com/office/officeart/2005/8/layout/vList2"/>
    <dgm:cxn modelId="{63383396-78B2-4DA4-9CEB-7767C16ED60B}" srcId="{152FB1A1-D324-4EC7-BB1D-5582695AB0F7}" destId="{B6A76E9F-B06A-400D-B754-9B84BE7F2557}" srcOrd="3" destOrd="0" parTransId="{7C359981-CACD-494E-A7DF-70D7F2CE2742}" sibTransId="{FA1425E8-75CB-4F93-93B2-225F7AF3C9C3}"/>
    <dgm:cxn modelId="{C0437C9A-E2D3-446C-B6D0-071766E26EFD}" type="presOf" srcId="{0DC6D6DB-E1B3-4901-9F0D-94A1F15B2DB9}" destId="{7B3DC955-289F-430E-9F66-48921B4606D0}" srcOrd="0" destOrd="0" presId="urn:microsoft.com/office/officeart/2005/8/layout/vList2"/>
    <dgm:cxn modelId="{351F18AD-5E74-42BF-B2FA-D82ECEA7DF41}" type="presOf" srcId="{448B5F88-4878-4E18-8808-CCB553FFC450}" destId="{FC29CF2A-A3E6-4C91-B9E5-0469C3851489}" srcOrd="0" destOrd="0" presId="urn:microsoft.com/office/officeart/2005/8/layout/vList2"/>
    <dgm:cxn modelId="{9142CCB2-0213-4CC6-9B20-7C350E752AC7}" srcId="{C01C75CC-E746-411E-B722-D182ABD3BEA8}" destId="{57058119-A4FA-4A56-BCF0-0B377CAD6952}" srcOrd="0" destOrd="0" parTransId="{1C49D2B0-E91A-4517-9873-1DED6B55C410}" sibTransId="{5A9421AF-240B-448A-B2D2-A9263882E65E}"/>
    <dgm:cxn modelId="{48FDD2CC-72C4-44FA-AD91-907999B8D0AC}" srcId="{8812A7DC-D223-46B2-8FB6-D9485F5219D8}" destId="{E867A501-175F-4634-981A-7D272E187D69}" srcOrd="1" destOrd="0" parTransId="{8E371366-2BC5-4FE7-846F-10EBF030C191}" sibTransId="{E17B98D7-01D7-42A8-8279-96D4B3DB4B06}"/>
    <dgm:cxn modelId="{7587AAD8-21AC-42C1-8B53-78023CD35735}" srcId="{448B5F88-4878-4E18-8808-CCB553FFC450}" destId="{25916BEC-49C8-4FE8-9E10-5CCE3EA74A68}" srcOrd="2" destOrd="0" parTransId="{9EF32255-A6AF-42FD-82E7-6252711CF613}" sibTransId="{D16E13CC-25F4-4EBC-B2E7-A4555CE06124}"/>
    <dgm:cxn modelId="{D170E2D8-DFA0-4B94-8EC4-75473A19C7BB}" srcId="{152FB1A1-D324-4EC7-BB1D-5582695AB0F7}" destId="{8812A7DC-D223-46B2-8FB6-D9485F5219D8}" srcOrd="1" destOrd="0" parTransId="{FCBAA35C-7221-470F-84BF-CE9766ADE227}" sibTransId="{0B0D306A-43C2-4545-B8AE-7026E077B68B}"/>
    <dgm:cxn modelId="{5279B4FA-EAEB-4643-88FD-2D83FF179A80}" srcId="{984F817D-2BF6-42B6-B841-1CF06C7EA980}" destId="{B8D45081-6651-457B-9354-C5B6F6E6A734}" srcOrd="0" destOrd="0" parTransId="{C662C0A6-C3EE-4A2A-B0FD-5163FBFBD8C0}" sibTransId="{910F0F31-9792-4D5E-AB8C-137C5186D446}"/>
    <dgm:cxn modelId="{B14D5B07-4916-49B4-86EE-270E79995F4B}" type="presParOf" srcId="{47C730E2-DF11-4CA6-9224-155ECB9BD91B}" destId="{FC29CF2A-A3E6-4C91-B9E5-0469C3851489}" srcOrd="0" destOrd="0" presId="urn:microsoft.com/office/officeart/2005/8/layout/vList2"/>
    <dgm:cxn modelId="{A2EE2C7B-EBFC-4B50-91E4-B39266481EAD}" type="presParOf" srcId="{47C730E2-DF11-4CA6-9224-155ECB9BD91B}" destId="{8E4C5D68-7327-4A7A-8BC7-EBC6BDEB8778}" srcOrd="1" destOrd="0" presId="urn:microsoft.com/office/officeart/2005/8/layout/vList2"/>
    <dgm:cxn modelId="{8A9D1B3F-D1AE-4538-A40B-4EBC1043C27C}" type="presParOf" srcId="{47C730E2-DF11-4CA6-9224-155ECB9BD91B}" destId="{1C9D7B7D-64D3-432A-ADCF-D87F30A2DB22}" srcOrd="2" destOrd="0" presId="urn:microsoft.com/office/officeart/2005/8/layout/vList2"/>
    <dgm:cxn modelId="{0319CEC0-053F-4C7B-8FD8-C511E663BA0D}" type="presParOf" srcId="{47C730E2-DF11-4CA6-9224-155ECB9BD91B}" destId="{7B3DC955-289F-430E-9F66-48921B4606D0}" srcOrd="3" destOrd="0" presId="urn:microsoft.com/office/officeart/2005/8/layout/vList2"/>
    <dgm:cxn modelId="{7DA58234-CEA9-433D-8F29-05DB1C3DA342}" type="presParOf" srcId="{47C730E2-DF11-4CA6-9224-155ECB9BD91B}" destId="{364FB57A-E53B-431B-9189-05DFDA82A5C3}" srcOrd="4" destOrd="0" presId="urn:microsoft.com/office/officeart/2005/8/layout/vList2"/>
    <dgm:cxn modelId="{AAD7E1DE-DA09-4411-8EC2-786DC6D4D4B6}" type="presParOf" srcId="{47C730E2-DF11-4CA6-9224-155ECB9BD91B}" destId="{CBD6988B-4E08-4C68-834D-D5296ADE162F}" srcOrd="5" destOrd="0" presId="urn:microsoft.com/office/officeart/2005/8/layout/vList2"/>
    <dgm:cxn modelId="{96A9A855-313B-4AC8-BF5C-ED35DD4AB1D5}" type="presParOf" srcId="{47C730E2-DF11-4CA6-9224-155ECB9BD91B}" destId="{A677BBE8-B701-4382-A4AE-1E226FFE7620}" srcOrd="6" destOrd="0" presId="urn:microsoft.com/office/officeart/2005/8/layout/vList2"/>
    <dgm:cxn modelId="{D195645B-A6C9-4DC3-A522-B1F83FF53813}" type="presParOf" srcId="{47C730E2-DF11-4CA6-9224-155ECB9BD91B}" destId="{9C8E9763-A87B-4523-830E-613B52666EA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14DF9-DB33-488D-9846-BF40A9E3F229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FB447-46CF-479C-B27B-F8E2FC3BEF09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38E10-0835-4DA6-961E-59133F01A277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String data-type concatination and class member methods</a:t>
          </a:r>
        </a:p>
      </dsp:txBody>
      <dsp:txXfrm>
        <a:off x="241801" y="1997713"/>
        <a:ext cx="1800000" cy="720000"/>
      </dsp:txXfrm>
    </dsp:sp>
    <dsp:sp modelId="{4DCF043A-3704-4CEA-9BFA-CEC9D21B79ED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3BB9B-AAC0-41AB-A0FD-B5D43C80E656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799A9-50BE-406A-A577-AD4424D59291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Standard functions for converting strings to numbers and vice versa</a:t>
          </a:r>
        </a:p>
      </dsp:txBody>
      <dsp:txXfrm>
        <a:off x="2356801" y="1997713"/>
        <a:ext cx="1800000" cy="720000"/>
      </dsp:txXfrm>
    </dsp:sp>
    <dsp:sp modelId="{3DB79D64-AFF8-468D-947F-E1649BE516B6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F970F-51D9-4160-959A-5F5E7F8EC50E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144A0-F0D8-4719-9A1C-1F1A671FA439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Inputing and outputting text to and from the console</a:t>
          </a:r>
        </a:p>
      </dsp:txBody>
      <dsp:txXfrm>
        <a:off x="4471802" y="1997713"/>
        <a:ext cx="1800000" cy="720000"/>
      </dsp:txXfrm>
    </dsp:sp>
    <dsp:sp modelId="{29176334-FFF6-4B04-BC06-75EBBB286001}">
      <dsp:nvSpPr>
        <dsp:cNvPr id="0" name=""/>
        <dsp:cNvSpPr/>
      </dsp:nvSpPr>
      <dsp:spPr>
        <a:xfrm>
          <a:off x="1650301" y="316771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3DAFA-7CD3-4727-BB98-803DF82E3708}">
      <dsp:nvSpPr>
        <dsp:cNvPr id="0" name=""/>
        <dsp:cNvSpPr/>
      </dsp:nvSpPr>
      <dsp:spPr>
        <a:xfrm>
          <a:off x="18843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CA740-4CEF-4870-9A8F-12AA14913751}">
      <dsp:nvSpPr>
        <dsp:cNvPr id="0" name=""/>
        <dsp:cNvSpPr/>
      </dsp:nvSpPr>
      <dsp:spPr>
        <a:xfrm>
          <a:off x="12993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Working with numbers and the console</a:t>
          </a:r>
        </a:p>
      </dsp:txBody>
      <dsp:txXfrm>
        <a:off x="1299301" y="4607713"/>
        <a:ext cx="1800000" cy="720000"/>
      </dsp:txXfrm>
    </dsp:sp>
    <dsp:sp modelId="{E6374030-3821-49E5-A227-94CF958DAE4B}">
      <dsp:nvSpPr>
        <dsp:cNvPr id="0" name=""/>
        <dsp:cNvSpPr/>
      </dsp:nvSpPr>
      <dsp:spPr>
        <a:xfrm>
          <a:off x="3765302" y="316771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D3BBC-47E8-4B52-B75F-615250D7D4CF}">
      <dsp:nvSpPr>
        <dsp:cNvPr id="0" name=""/>
        <dsp:cNvSpPr/>
      </dsp:nvSpPr>
      <dsp:spPr>
        <a:xfrm>
          <a:off x="39993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BAA9B-B671-4A13-8990-CE7CF0CD0F6A}">
      <dsp:nvSpPr>
        <dsp:cNvPr id="0" name=""/>
        <dsp:cNvSpPr/>
      </dsp:nvSpPr>
      <dsp:spPr>
        <a:xfrm>
          <a:off x="34143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Reading multiple values from the console</a:t>
          </a:r>
        </a:p>
      </dsp:txBody>
      <dsp:txXfrm>
        <a:off x="3414302" y="460771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CA445-1F08-4325-99F0-6138CBF4F2D2}">
      <dsp:nvSpPr>
        <dsp:cNvPr id="0" name=""/>
        <dsp:cNvSpPr/>
      </dsp:nvSpPr>
      <dsp:spPr>
        <a:xfrm>
          <a:off x="0" y="65677"/>
          <a:ext cx="6513603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Pseudo-primitive data type – std::string</a:t>
          </a:r>
        </a:p>
      </dsp:txBody>
      <dsp:txXfrm>
        <a:off x="46541" y="112218"/>
        <a:ext cx="6420521" cy="860321"/>
      </dsp:txXfrm>
    </dsp:sp>
    <dsp:sp modelId="{3DB23D45-9B7A-4E59-8BEE-F31A66608178}">
      <dsp:nvSpPr>
        <dsp:cNvPr id="0" name=""/>
        <dsp:cNvSpPr/>
      </dsp:nvSpPr>
      <dsp:spPr>
        <a:xfrm>
          <a:off x="0" y="1019081"/>
          <a:ext cx="6513603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Instaniate</a:t>
          </a:r>
          <a:r>
            <a:rPr lang="en-US" sz="1900" kern="1200" dirty="0"/>
            <a:t> with value (delimiter – double quotes)</a:t>
          </a:r>
          <a:r>
            <a:rPr lang="en-US" sz="1900" kern="1200" dirty="0">
              <a:latin typeface="Calibri Light" panose="020F0302020204030204"/>
            </a:rPr>
            <a:t> 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>
            <a:latin typeface="Calibri Light" panose="020F0302020204030204"/>
          </a:endParaRPr>
        </a:p>
      </dsp:txBody>
      <dsp:txXfrm>
        <a:off x="0" y="1019081"/>
        <a:ext cx="6513603" cy="658260"/>
      </dsp:txXfrm>
    </dsp:sp>
    <dsp:sp modelId="{2A810F72-0E8F-4939-8005-CECEF6C8AC88}">
      <dsp:nvSpPr>
        <dsp:cNvPr id="0" name=""/>
        <dsp:cNvSpPr/>
      </dsp:nvSpPr>
      <dsp:spPr>
        <a:xfrm>
          <a:off x="0" y="1677341"/>
          <a:ext cx="6513603" cy="9534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Concatenation “+” – append string literals together</a:t>
          </a:r>
        </a:p>
      </dsp:txBody>
      <dsp:txXfrm>
        <a:off x="46541" y="1723882"/>
        <a:ext cx="6420521" cy="860321"/>
      </dsp:txXfrm>
    </dsp:sp>
    <dsp:sp modelId="{D9DA6BE7-8BD8-4991-91AA-B0ED063E5B90}">
      <dsp:nvSpPr>
        <dsp:cNvPr id="0" name=""/>
        <dsp:cNvSpPr/>
      </dsp:nvSpPr>
      <dsp:spPr>
        <a:xfrm>
          <a:off x="0" y="2630744"/>
          <a:ext cx="6513603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>
            <a:latin typeface="Calibri Light" panose="020F0302020204030204"/>
          </a:endParaRPr>
        </a:p>
      </dsp:txBody>
      <dsp:txXfrm>
        <a:off x="0" y="2630744"/>
        <a:ext cx="6513603" cy="397440"/>
      </dsp:txXfrm>
    </dsp:sp>
    <dsp:sp modelId="{8E6A0844-064C-4C5E-8420-31729E8DA531}">
      <dsp:nvSpPr>
        <dsp:cNvPr id="0" name=""/>
        <dsp:cNvSpPr/>
      </dsp:nvSpPr>
      <dsp:spPr>
        <a:xfrm>
          <a:off x="0" y="3028184"/>
          <a:ext cx="6513603" cy="9534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Member methods:</a:t>
          </a:r>
        </a:p>
      </dsp:txBody>
      <dsp:txXfrm>
        <a:off x="46541" y="3074725"/>
        <a:ext cx="6420521" cy="860321"/>
      </dsp:txXfrm>
    </dsp:sp>
    <dsp:sp modelId="{1F5C5494-5399-43BD-986B-0C8D5E30E934}">
      <dsp:nvSpPr>
        <dsp:cNvPr id="0" name=""/>
        <dsp:cNvSpPr/>
      </dsp:nvSpPr>
      <dsp:spPr>
        <a:xfrm>
          <a:off x="0" y="3981588"/>
          <a:ext cx="6513603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size() or length() – return storage size of string variable in bytes (# of char)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+= or append() – add char or string to end of string variable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err="1"/>
            <a:t>substr</a:t>
          </a:r>
          <a:r>
            <a:rPr lang="en-US" sz="1900" kern="1200" dirty="0"/>
            <a:t>(pos, </a:t>
          </a:r>
          <a:r>
            <a:rPr lang="en-US" sz="1900" kern="1200" dirty="0" err="1"/>
            <a:t>len</a:t>
          </a:r>
          <a:r>
            <a:rPr lang="en-US" sz="1900" kern="1200" dirty="0"/>
            <a:t>) – get part of a string from pos for </a:t>
          </a:r>
          <a:r>
            <a:rPr lang="en-US" sz="1900" kern="1200" dirty="0" err="1"/>
            <a:t>len</a:t>
          </a:r>
          <a:r>
            <a:rPr lang="en-US" sz="1900" kern="1200" dirty="0"/>
            <a:t> characters or to end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>
            <a:latin typeface="Calibri Light" panose="020F0302020204030204"/>
          </a:endParaRPr>
        </a:p>
      </dsp:txBody>
      <dsp:txXfrm>
        <a:off x="0" y="3981588"/>
        <a:ext cx="6513603" cy="1838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E6742-0BD8-40F6-9196-B6CC1900B3C4}">
      <dsp:nvSpPr>
        <dsp:cNvPr id="0" name=""/>
        <dsp:cNvSpPr/>
      </dsp:nvSpPr>
      <dsp:spPr>
        <a:xfrm>
          <a:off x="0" y="445887"/>
          <a:ext cx="6513603" cy="289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62356" rIns="505528" bIns="192024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std::</a:t>
          </a:r>
          <a:r>
            <a:rPr lang="en-US" sz="2700" kern="1200" dirty="0" err="1"/>
            <a:t>stoi</a:t>
          </a:r>
          <a:r>
            <a:rPr lang="en-US" sz="2700" kern="1200" dirty="0"/>
            <a:t> – convert string to integer</a:t>
          </a:r>
          <a:r>
            <a:rPr lang="en-US" sz="2700" kern="1200" dirty="0">
              <a:latin typeface="Calibri Light" panose="020F0302020204030204"/>
            </a:rPr>
            <a:t> 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std::</a:t>
          </a:r>
          <a:r>
            <a:rPr lang="en-US" sz="2700" kern="1200" dirty="0" err="1"/>
            <a:t>stoul</a:t>
          </a:r>
          <a:r>
            <a:rPr lang="en-US" sz="2700" kern="1200" dirty="0"/>
            <a:t> – convert string to unsigned integer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std::</a:t>
          </a:r>
          <a:r>
            <a:rPr lang="en-US" sz="2700" kern="1200" dirty="0" err="1"/>
            <a:t>stof</a:t>
          </a:r>
          <a:r>
            <a:rPr lang="en-US" sz="2700" kern="1200" dirty="0"/>
            <a:t> – convert string to </a:t>
          </a:r>
          <a:r>
            <a:rPr lang="en-US" sz="2700" kern="1200" dirty="0">
              <a:latin typeface="Calibri Light" panose="020F0302020204030204"/>
            </a:rPr>
            <a:t>float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 dirty="0">
            <a:latin typeface="Calibri Light" panose="020F0302020204030204"/>
          </a:endParaRPr>
        </a:p>
      </dsp:txBody>
      <dsp:txXfrm>
        <a:off x="0" y="445887"/>
        <a:ext cx="6513603" cy="2891700"/>
      </dsp:txXfrm>
    </dsp:sp>
    <dsp:sp modelId="{A6BFE305-7CC6-4D47-B40E-49AD73739A90}">
      <dsp:nvSpPr>
        <dsp:cNvPr id="0" name=""/>
        <dsp:cNvSpPr/>
      </dsp:nvSpPr>
      <dsp:spPr>
        <a:xfrm>
          <a:off x="325680" y="47367"/>
          <a:ext cx="4559522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Strings to numbers</a:t>
          </a:r>
        </a:p>
      </dsp:txBody>
      <dsp:txXfrm>
        <a:off x="364588" y="86275"/>
        <a:ext cx="4481706" cy="719224"/>
      </dsp:txXfrm>
    </dsp:sp>
    <dsp:sp modelId="{BE6ABA66-42B8-4128-9CEB-4D4E59F032FD}">
      <dsp:nvSpPr>
        <dsp:cNvPr id="0" name=""/>
        <dsp:cNvSpPr/>
      </dsp:nvSpPr>
      <dsp:spPr>
        <a:xfrm>
          <a:off x="0" y="3881908"/>
          <a:ext cx="6513603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62356" rIns="5055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std::</a:t>
          </a:r>
          <a:r>
            <a:rPr lang="en-US" sz="2700" kern="1200" dirty="0" err="1"/>
            <a:t>to_string</a:t>
          </a:r>
          <a:r>
            <a:rPr lang="en-US" sz="2700" kern="1200" dirty="0"/>
            <a:t> – convert primitive number type to string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 dirty="0"/>
        </a:p>
      </dsp:txBody>
      <dsp:txXfrm>
        <a:off x="0" y="3881908"/>
        <a:ext cx="6513603" cy="1956150"/>
      </dsp:txXfrm>
    </dsp:sp>
    <dsp:sp modelId="{7714688A-2A6A-40CC-8E78-C3F9CDEB841C}">
      <dsp:nvSpPr>
        <dsp:cNvPr id="0" name=""/>
        <dsp:cNvSpPr/>
      </dsp:nvSpPr>
      <dsp:spPr>
        <a:xfrm>
          <a:off x="325680" y="3483388"/>
          <a:ext cx="4559522" cy="7970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 Light" panose="020F0302020204030204"/>
            </a:rPr>
            <a:t>Numbers</a:t>
          </a:r>
          <a:r>
            <a:rPr lang="en-US" sz="2700" kern="1200" dirty="0"/>
            <a:t> to </a:t>
          </a:r>
          <a:r>
            <a:rPr lang="en-US" sz="2700" kern="1200" dirty="0">
              <a:latin typeface="Calibri Light" panose="020F0302020204030204"/>
            </a:rPr>
            <a:t>String</a:t>
          </a:r>
          <a:endParaRPr lang="en-US" sz="2700" kern="1200" dirty="0"/>
        </a:p>
      </dsp:txBody>
      <dsp:txXfrm>
        <a:off x="364588" y="3522296"/>
        <a:ext cx="4481706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9CF2A-A3E6-4C91-B9E5-0469C3851489}">
      <dsp:nvSpPr>
        <dsp:cNvPr id="0" name=""/>
        <dsp:cNvSpPr/>
      </dsp:nvSpPr>
      <dsp:spPr>
        <a:xfrm>
          <a:off x="0" y="18320"/>
          <a:ext cx="6513603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Prompt</a:t>
          </a:r>
        </a:p>
      </dsp:txBody>
      <dsp:txXfrm>
        <a:off x="26930" y="45250"/>
        <a:ext cx="6459743" cy="497795"/>
      </dsp:txXfrm>
    </dsp:sp>
    <dsp:sp modelId="{8E4C5D68-7327-4A7A-8BC7-EBC6BDEB8778}">
      <dsp:nvSpPr>
        <dsp:cNvPr id="0" name=""/>
        <dsp:cNvSpPr/>
      </dsp:nvSpPr>
      <dsp:spPr>
        <a:xfrm>
          <a:off x="0" y="569975"/>
          <a:ext cx="6513603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Use std::cout with insertion operator "&lt;&lt;"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latin typeface="Calibri Light" panose="020F0302020204030204"/>
            </a:rPr>
            <a:t>Message</a:t>
          </a:r>
          <a:r>
            <a:rPr lang="en-US" sz="1800" kern="1200"/>
            <a:t> ending with colon and space "Enter name: "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Do not use std::endl so entry takes place on same line as prompt message</a:t>
          </a:r>
        </a:p>
      </dsp:txBody>
      <dsp:txXfrm>
        <a:off x="0" y="569975"/>
        <a:ext cx="6513603" cy="1190250"/>
      </dsp:txXfrm>
    </dsp:sp>
    <dsp:sp modelId="{1C9D7B7D-64D3-432A-ADCF-D87F30A2DB22}">
      <dsp:nvSpPr>
        <dsp:cNvPr id="0" name=""/>
        <dsp:cNvSpPr/>
      </dsp:nvSpPr>
      <dsp:spPr>
        <a:xfrm>
          <a:off x="0" y="1760225"/>
          <a:ext cx="6513603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Read</a:t>
          </a:r>
        </a:p>
      </dsp:txBody>
      <dsp:txXfrm>
        <a:off x="26930" y="1787155"/>
        <a:ext cx="6459743" cy="497795"/>
      </dsp:txXfrm>
    </dsp:sp>
    <dsp:sp modelId="{7B3DC955-289F-430E-9F66-48921B4606D0}">
      <dsp:nvSpPr>
        <dsp:cNvPr id="0" name=""/>
        <dsp:cNvSpPr/>
      </dsp:nvSpPr>
      <dsp:spPr>
        <a:xfrm>
          <a:off x="0" y="2311880"/>
          <a:ext cx="6513603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use std::cin with extraction operator "&gt;&gt;"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Read one or more values terminated by space or enter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Read values into correct data-type (may cause errors if user provides bad data)</a:t>
          </a:r>
        </a:p>
      </dsp:txBody>
      <dsp:txXfrm>
        <a:off x="0" y="2311880"/>
        <a:ext cx="6513603" cy="1190250"/>
      </dsp:txXfrm>
    </dsp:sp>
    <dsp:sp modelId="{364FB57A-E53B-431B-9189-05DFDA82A5C3}">
      <dsp:nvSpPr>
        <dsp:cNvPr id="0" name=""/>
        <dsp:cNvSpPr/>
      </dsp:nvSpPr>
      <dsp:spPr>
        <a:xfrm>
          <a:off x="0" y="3502130"/>
          <a:ext cx="6513603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Display text </a:t>
          </a:r>
        </a:p>
      </dsp:txBody>
      <dsp:txXfrm>
        <a:off x="26930" y="3529060"/>
        <a:ext cx="6459743" cy="497795"/>
      </dsp:txXfrm>
    </dsp:sp>
    <dsp:sp modelId="{CBD6988B-4E08-4C68-834D-D5296ADE162F}">
      <dsp:nvSpPr>
        <dsp:cNvPr id="0" name=""/>
        <dsp:cNvSpPr/>
      </dsp:nvSpPr>
      <dsp:spPr>
        <a:xfrm>
          <a:off x="0" y="4053785"/>
          <a:ext cx="651360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Use std::cout with insertion operator "&lt;&lt;" and std::endl</a:t>
          </a:r>
        </a:p>
      </dsp:txBody>
      <dsp:txXfrm>
        <a:off x="0" y="4053785"/>
        <a:ext cx="6513603" cy="380880"/>
      </dsp:txXfrm>
    </dsp:sp>
    <dsp:sp modelId="{A677BBE8-B701-4382-A4AE-1E226FFE7620}">
      <dsp:nvSpPr>
        <dsp:cNvPr id="0" name=""/>
        <dsp:cNvSpPr/>
      </dsp:nvSpPr>
      <dsp:spPr>
        <a:xfrm>
          <a:off x="0" y="4434665"/>
          <a:ext cx="6513603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 Light" panose="020F0302020204030204"/>
            </a:rPr>
            <a:t>Display numbers</a:t>
          </a:r>
        </a:p>
      </dsp:txBody>
      <dsp:txXfrm>
        <a:off x="26930" y="4461595"/>
        <a:ext cx="6459743" cy="497795"/>
      </dsp:txXfrm>
    </dsp:sp>
    <dsp:sp modelId="{9C8E9763-A87B-4523-830E-613B52666EA1}">
      <dsp:nvSpPr>
        <dsp:cNvPr id="0" name=""/>
        <dsp:cNvSpPr/>
      </dsp:nvSpPr>
      <dsp:spPr>
        <a:xfrm>
          <a:off x="0" y="4986320"/>
          <a:ext cx="6513603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Use std::fixed and std::setprecision to format floating point numbers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Requires &lt;iomanip&gt;</a:t>
          </a:r>
        </a:p>
      </dsp:txBody>
      <dsp:txXfrm>
        <a:off x="0" y="4986320"/>
        <a:ext cx="6513603" cy="880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2409-5158-48CA-85B0-D76AE59F0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1A102-EE5D-43DD-BAB6-5DBF78958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B71F2-E0D4-45F7-9616-60EA1886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26E9-856B-422D-B177-7797EC6EEF3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287E1-6D21-4C8D-8BD8-40335B10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9B39-8372-486D-8995-EF23EE75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180D-C869-41B8-A596-909E7ECB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EEEF-079C-44A3-97B9-53557C9F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731D7-4658-4086-879A-39280D4BA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BD80-B0BE-4E70-A6BF-ED838675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26E9-856B-422D-B177-7797EC6EEF3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8726-D609-44DB-9402-E25BB6B4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AB390-4784-4B2B-B4B1-B3F163EE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180D-C869-41B8-A596-909E7ECB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6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192F1-9DCD-4A22-BAE4-03BD5585F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06AC3-1C7A-47AF-883F-89F5838C1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93EF9-9954-466C-B922-32B4B66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26E9-856B-422D-B177-7797EC6EEF3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FE6D-1CEB-4AD3-AB51-D71C07FF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280B3-2034-4C06-8556-27E94130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180D-C869-41B8-A596-909E7ECB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8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8ECE-350C-4449-91E5-55287596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47BF-511C-4A6A-913A-9D1094EA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9DA5-0E94-4016-B132-64DC5EA2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26E9-856B-422D-B177-7797EC6EEF3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D7A5-B96F-4C0F-B464-15409A2F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5573-2D47-4806-AABF-4656CFD3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180D-C869-41B8-A596-909E7ECB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1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5425-AC91-47AF-9E0F-B4B0261F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66159-67BA-41E0-8118-788DA07EC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59587-6966-4185-8ECF-8BDBB1CE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26E9-856B-422D-B177-7797EC6EEF3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382E-1CEC-4E24-9B9E-71EC89E3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AB85-939A-4E54-BAE6-22A0B1E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180D-C869-41B8-A596-909E7ECB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7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3989-073C-4B44-BCF5-38BB226E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3ED7-A0F9-479D-9509-C85596E31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1B508-CB3B-420C-BC91-8EBF9C2ED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EAE53-1AA9-46ED-A8AC-5E13BFBA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26E9-856B-422D-B177-7797EC6EEF3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EDD66-98A0-4CF7-85E2-05B9291E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ACCFB-0137-4CA8-8D26-B4580882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180D-C869-41B8-A596-909E7ECB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9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D550-9FF1-4E12-B0AA-2D7AFDDD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06B2A-5DC0-408A-9D09-940AD40C6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A3608-E26C-4B50-8FC9-C0E686840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87A87-5EEE-4A3F-A269-097191469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3117F-680C-4473-833B-EEF3475D0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9087B-812A-473A-8437-F01E8FB4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26E9-856B-422D-B177-7797EC6EEF3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A5346-D001-47A1-84FA-70945EF7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96D6-2E82-47B2-9B6A-7AA722E2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180D-C869-41B8-A596-909E7ECB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6F30-A9AD-46DA-BF61-7049443F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B8A84-8E50-48CE-BB69-CB6D2208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26E9-856B-422D-B177-7797EC6EEF3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D94A9-A87E-4E19-A883-AEDE5A5C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1592F-45B5-4BA5-80D0-21802025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180D-C869-41B8-A596-909E7ECB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7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0E58C-F93D-4BB9-8A79-5305A6C8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26E9-856B-422D-B177-7797EC6EEF3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E769B-4E86-4729-8E28-C56B3B86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62E09-322E-41AF-B3E6-AB769BAF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180D-C869-41B8-A596-909E7ECB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DDE7-3B76-4AC7-8B28-44B70F19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6D41-0878-484A-BFA5-46A9DCAF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43143-293A-4A67-B5A0-19FE38FB9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7C53-A1EC-42F5-9C49-C55CD334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26E9-856B-422D-B177-7797EC6EEF3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81EB3-4675-48BE-A765-6358B9E5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C11A9-2975-4574-BAD9-2374F633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180D-C869-41B8-A596-909E7ECB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8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7187-E464-4B9A-8188-33C33B17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6C227-5816-4A4D-B5F1-E674E1ED6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C089A-9AB3-41D9-8E40-FAD820A6E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2CEE0-757E-42A0-81B4-58FB9BBF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26E9-856B-422D-B177-7797EC6EEF3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972BD-2223-4A0A-B96E-1CB2DE4E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2DAAA-67A8-43BE-AB84-3C3ADD36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180D-C869-41B8-A596-909E7ECB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7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0CF7F-98D5-44BE-96EE-CA25F5FB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A274C-DF55-41F5-AA91-53B74362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6B952-4EF1-418A-93D8-5E3395565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26E9-856B-422D-B177-7797EC6EEF3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538DA-C09A-4E00-AF8E-7D7B99A0F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F8F0-3F21-4294-9E64-E353E766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180D-C869-41B8-A596-909E7ECB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16832-A483-4755-8008-B97824366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 Light"/>
              </a:rPr>
              <a:t>Strings &amp; I/O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FF6B9-6A1C-4FD6-8BE7-6557634B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Working with string data-type and reading and writing to the console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D68E63F-0E13-4770-A745-2DA9C7BE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679193"/>
            <a:ext cx="4047843" cy="21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30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32CC7-5E7A-4C3B-9745-8D01B14F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General I/O with Console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DF1C6C-6835-4B08-8B8F-D76F59CC2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2118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005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63F2F-888F-46AD-8115-FD2A72A9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Objectives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599F5B-2268-4870-B627-A4DDC7032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1989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09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15560-EA86-4655-9432-6499F0FD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Strings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B3855BB-82C4-4445-8E49-3F07FE2CC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8363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8598C8E2-DD25-4137-BAFC-CDF946C1BBDE}"/>
              </a:ext>
            </a:extLst>
          </p:cNvPr>
          <p:cNvSpPr txBox="1"/>
          <p:nvPr/>
        </p:nvSpPr>
        <p:spPr>
          <a:xfrm>
            <a:off x="5527589" y="1769074"/>
            <a:ext cx="412303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/>
              </a:rPr>
              <a:t>std::string </a:t>
            </a:r>
            <a:r>
              <a:rPr lang="en-US" dirty="0" err="1">
                <a:latin typeface="Consolas"/>
              </a:rPr>
              <a:t>myStr</a:t>
            </a:r>
            <a:r>
              <a:rPr lang="en-US" dirty="0">
                <a:latin typeface="Consolas"/>
              </a:rPr>
              <a:t> = "Hello";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D67350-913D-42F6-B2C7-CC901F3B94B7}"/>
              </a:ext>
            </a:extLst>
          </p:cNvPr>
          <p:cNvSpPr txBox="1"/>
          <p:nvPr/>
        </p:nvSpPr>
        <p:spPr>
          <a:xfrm>
            <a:off x="4981832" y="3118020"/>
            <a:ext cx="689300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/>
              </a:rPr>
              <a:t>message = "Full name: " + </a:t>
            </a:r>
            <a:r>
              <a:rPr lang="en-US" dirty="0" err="1">
                <a:latin typeface="Consolas"/>
              </a:rPr>
              <a:t>firstName</a:t>
            </a:r>
            <a:r>
              <a:rPr lang="en-US" dirty="0">
                <a:latin typeface="Consolas"/>
              </a:rPr>
              <a:t> + " " + </a:t>
            </a:r>
            <a:r>
              <a:rPr lang="en-US" dirty="0" err="1">
                <a:latin typeface="Consolas"/>
              </a:rPr>
              <a:t>lastName</a:t>
            </a:r>
            <a:r>
              <a:rPr lang="en-US" dirty="0">
                <a:latin typeface="Consolas"/>
              </a:rPr>
              <a:t>;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A3868A-EE9D-46A0-B122-531D79DE95DE}"/>
              </a:ext>
            </a:extLst>
          </p:cNvPr>
          <p:cNvSpPr txBox="1"/>
          <p:nvPr/>
        </p:nvSpPr>
        <p:spPr>
          <a:xfrm>
            <a:off x="5527588" y="5980669"/>
            <a:ext cx="618249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nsolas"/>
              </a:rPr>
              <a:t>myStr</a:t>
            </a:r>
            <a:r>
              <a:rPr lang="en-US" dirty="0">
                <a:latin typeface="Consolas"/>
              </a:rPr>
              <a:t> += </a:t>
            </a:r>
            <a:r>
              <a:rPr lang="en-US" dirty="0" err="1">
                <a:latin typeface="Consolas"/>
              </a:rPr>
              <a:t>otherStr.substr</a:t>
            </a:r>
            <a:r>
              <a:rPr lang="en-US" dirty="0">
                <a:latin typeface="Consolas"/>
              </a:rPr>
              <a:t>(3,4); </a:t>
            </a:r>
            <a:r>
              <a:rPr lang="en-US" dirty="0">
                <a:solidFill>
                  <a:schemeClr val="accent6"/>
                </a:solidFill>
                <a:latin typeface="Consolas"/>
              </a:rPr>
              <a:t>// other 3-7</a:t>
            </a:r>
            <a:endParaRPr lang="en-US" dirty="0">
              <a:solidFill>
                <a:schemeClr val="accent6"/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76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6E555-8C5D-4570-A2AA-A051E264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Functions: String &lt;-&gt; Numbers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349607-D7CD-4515-A0E4-767FBDCCB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60084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6A03BD6-9A59-4BCE-BE5B-773ADFD23DED}"/>
              </a:ext>
            </a:extLst>
          </p:cNvPr>
          <p:cNvSpPr txBox="1"/>
          <p:nvPr/>
        </p:nvSpPr>
        <p:spPr>
          <a:xfrm>
            <a:off x="7075449" y="3256157"/>
            <a:ext cx="3124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/>
              </a:rPr>
              <a:t>int age = </a:t>
            </a:r>
            <a:r>
              <a:rPr lang="en-US" sz="1400" dirty="0" err="1">
                <a:latin typeface="Consolas"/>
              </a:rPr>
              <a:t>stoi</a:t>
            </a:r>
            <a:r>
              <a:rPr lang="en-US" sz="1400" dirty="0">
                <a:latin typeface="Consolas"/>
              </a:rPr>
              <a:t>(</a:t>
            </a:r>
            <a:r>
              <a:rPr lang="en-US" sz="1400" dirty="0" err="1">
                <a:latin typeface="Consolas"/>
              </a:rPr>
              <a:t>strAge</a:t>
            </a:r>
            <a:r>
              <a:rPr lang="en-US" sz="1400" dirty="0">
                <a:latin typeface="Consolas"/>
              </a:rPr>
              <a:t>);</a:t>
            </a:r>
            <a:endParaRPr lang="en-US" sz="1400">
              <a:latin typeface="Consolas"/>
              <a:cs typeface="Calibri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8D47C81-4B51-4741-8D4A-7777F263B099}"/>
              </a:ext>
            </a:extLst>
          </p:cNvPr>
          <p:cNvSpPr txBox="1"/>
          <p:nvPr/>
        </p:nvSpPr>
        <p:spPr>
          <a:xfrm rot="-10800000" flipV="1">
            <a:off x="5458524" y="5768081"/>
            <a:ext cx="62465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/>
                <a:ea typeface="+mn-lt"/>
                <a:cs typeface="+mn-lt"/>
              </a:rPr>
              <a:t>string 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msgOut</a:t>
            </a:r>
            <a:r>
              <a:rPr lang="en-US" sz="1400" dirty="0">
                <a:latin typeface="Consolas"/>
                <a:ea typeface="+mn-lt"/>
                <a:cs typeface="+mn-lt"/>
              </a:rPr>
              <a:t> = "Letters printed " + 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to_string</a:t>
            </a:r>
            <a:r>
              <a:rPr lang="en-US" sz="1400" dirty="0">
                <a:latin typeface="Consolas"/>
                <a:ea typeface="+mn-lt"/>
                <a:cs typeface="+mn-lt"/>
              </a:rPr>
              <a:t>(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letterCount</a:t>
            </a:r>
            <a:r>
              <a:rPr lang="en-US" sz="1400" dirty="0">
                <a:latin typeface="Consolas"/>
                <a:ea typeface="+mn-lt"/>
                <a:cs typeface="+mn-lt"/>
              </a:rPr>
              <a:t>);</a:t>
            </a:r>
          </a:p>
          <a:p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87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5891A-57C1-435E-B4BD-A15B7BA2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Output Text to Console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6D5D2-A5E1-4829-B65C-FCA8540D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3093724"/>
            <a:ext cx="6579910" cy="27800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F6C8-23E1-4CD9-9484-BD1D4D824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#include &lt;iostream&gt; - input/output stream library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Console Out “std::</a:t>
            </a:r>
            <a:r>
              <a:rPr lang="en-US" sz="2000" dirty="0" err="1">
                <a:solidFill>
                  <a:srgbClr val="FFFFFF"/>
                </a:solidFill>
              </a:rPr>
              <a:t>cout</a:t>
            </a:r>
            <a:r>
              <a:rPr lang="en-US" sz="2000" dirty="0">
                <a:solidFill>
                  <a:srgbClr val="FFFFFF"/>
                </a:solidFill>
              </a:rPr>
              <a:t>” – streams characters to standard-out</a:t>
            </a:r>
            <a:endParaRPr lang="en-US" sz="2000" dirty="0">
              <a:solidFill>
                <a:srgbClr val="FFFFFF"/>
              </a:solidFill>
              <a:cs typeface="Calibri"/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Insertion operator “&lt;&lt;” – add characters to output stream</a:t>
            </a:r>
            <a:endParaRPr lang="en-US" sz="2000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778C0-A01F-4077-931D-90534B2078A2}"/>
              </a:ext>
            </a:extLst>
          </p:cNvPr>
          <p:cNvSpPr txBox="1"/>
          <p:nvPr/>
        </p:nvSpPr>
        <p:spPr>
          <a:xfrm>
            <a:off x="895815" y="2587083"/>
            <a:ext cx="57168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std::</a:t>
            </a:r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 &lt;&lt; "Hello World!" &lt;&lt; std::</a:t>
            </a:r>
            <a:r>
              <a:rPr lang="en-US" dirty="0" err="1">
                <a:latin typeface="Consolas"/>
              </a:rPr>
              <a:t>endl</a:t>
            </a:r>
            <a:r>
              <a:rPr lang="en-US" dirty="0">
                <a:latin typeface="Consolas"/>
              </a:rPr>
              <a:t>;</a:t>
            </a:r>
            <a:endParaRPr lang="en-US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01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5891A-57C1-435E-B4BD-A15B7BA2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Input Text from Console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F6C8-23E1-4CD9-9484-BD1D4D824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#include &lt;iostream&gt; - input/output stream library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Console</a:t>
            </a:r>
            <a:r>
              <a:rPr lang="en-US" sz="2000">
                <a:solidFill>
                  <a:srgbClr val="FFFFFF"/>
                </a:solidFill>
              </a:rPr>
              <a:t> In “std::cin” – reads characters from standard-in</a:t>
            </a:r>
            <a:endParaRPr lang="en-US" sz="2000" dirty="0">
              <a:solidFill>
                <a:srgbClr val="FFFFFF"/>
              </a:solidFill>
              <a:cs typeface="Calibri"/>
            </a:endParaRPr>
          </a:p>
          <a:p>
            <a:r>
              <a:rPr lang="en-US" sz="2000">
                <a:solidFill>
                  <a:srgbClr val="FFFFFF"/>
                </a:solidFill>
              </a:rPr>
              <a:t>extraction operator “&gt;&gt;” – extracts characters from input stream up-to first space or end-line character</a:t>
            </a:r>
            <a:endParaRPr lang="en-US" sz="2000" dirty="0">
              <a:solidFill>
                <a:srgbClr val="FFFFFF"/>
              </a:solidFill>
              <a:cs typeface="Calibri"/>
            </a:endParaRPr>
          </a:p>
          <a:p>
            <a:r>
              <a:rPr lang="en-US" sz="2000">
                <a:solidFill>
                  <a:srgbClr val="FFFFFF"/>
                </a:solidFill>
                <a:latin typeface="Calibri"/>
                <a:cs typeface="Calibri"/>
              </a:rPr>
              <a:t>Overloaded versions of extraction operator for each primitive type</a:t>
            </a:r>
            <a:endParaRPr lang="en-US" sz="20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cs typeface="Calibri"/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778C0-A01F-4077-931D-90534B2078A2}"/>
              </a:ext>
            </a:extLst>
          </p:cNvPr>
          <p:cNvSpPr txBox="1"/>
          <p:nvPr/>
        </p:nvSpPr>
        <p:spPr>
          <a:xfrm>
            <a:off x="895815" y="2587083"/>
            <a:ext cx="57168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std::</a:t>
            </a:r>
            <a:r>
              <a:rPr lang="en-US" dirty="0" err="1">
                <a:latin typeface="Consolas"/>
              </a:rPr>
              <a:t>cin</a:t>
            </a:r>
            <a:r>
              <a:rPr lang="en-US" dirty="0">
                <a:latin typeface="Consolas"/>
              </a:rPr>
              <a:t> &gt;&gt; </a:t>
            </a:r>
            <a:r>
              <a:rPr lang="en-US" dirty="0" err="1">
                <a:latin typeface="Consolas"/>
              </a:rPr>
              <a:t>firstNameIn</a:t>
            </a:r>
            <a:r>
              <a:rPr lang="en-US" dirty="0">
                <a:latin typeface="Consolas"/>
              </a:rPr>
              <a:t>;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12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A79198-C3F6-416A-A3A6-8264077F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90" y="3083246"/>
            <a:ext cx="6542901" cy="29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1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9F707-94A1-4658-BF43-09B97A49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395481"/>
            <a:ext cx="11003280" cy="932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/>
              <a:t>Outputting Numbers to Console</a:t>
            </a:r>
          </a:p>
        </p:txBody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A26E25B9-9606-4709-9E8B-10D134CD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68037772-025B-4E8F-974D-D6CEDD03E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AA3795DE-B8C1-46FE-87E4-78EAD97C4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59AB96E2-AEAB-4640-84F5-C308A5C2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5A36097D-7A19-40BA-AFA3-6569D653E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4377483-950B-43E8-8C1E-26219E5F3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6A46E76-354F-4FEA-A2F9-DF8F004DB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BB372D9C-13C9-46FB-815A-F681496FC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3667B470-2EA3-4124-B0DF-D4DA93F3D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6AD057D3-1324-4CC5-BA97-CD94C6748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2D894A1E-E915-41AE-B2B0-26C81F4DE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55CC2167-A018-4263-AB84-E2CBF2325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E54EBE6-5AC5-4EFD-AE62-8760A31A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EE5E62DD-AB2E-4A4C-9602-3A6C36747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6D3D7FC5-6462-45FB-B0B9-0EB6B8FB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4E4C74B7-7BED-4AF2-BF4A-EB2FDF83C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13DDA367-9A4B-44AB-87E4-F6225550F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00A811CB-BE91-4A47-A862-ACF0EE293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70208016-4F68-4BE9-87F9-B8A578DEC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EE0821D7-0CC1-4440-872B-BE72F8750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0AA2EA11-F4B0-480E-A259-07018E4D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8A2F8A-9CFD-4372-B6B8-6D8AB0046E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8899" y="2807208"/>
            <a:ext cx="5049306" cy="3465576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D4A5FF-CE0C-44AB-ABF4-D1E29C0245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72783" y="3420165"/>
            <a:ext cx="5303520" cy="2239662"/>
          </a:xfrm>
          <a:prstGeom prst="rect">
            <a:avLst/>
          </a:prstGeom>
        </p:spPr>
      </p:pic>
      <p:sp>
        <p:nvSpPr>
          <p:cNvPr id="20" name="Rectangle 44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4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9F707-94A1-4658-BF43-09B97A49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5534"/>
            <a:ext cx="9144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Formatting Float Numbers to Console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3E5EF8E8-80EF-47C5-94D1-D01FE6E602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1230" y="3404857"/>
            <a:ext cx="5306268" cy="2270276"/>
          </a:xfrm>
          <a:prstGeom prst="rect">
            <a:avLst/>
          </a:prstGeom>
        </p:spPr>
      </p:pic>
      <p:pic>
        <p:nvPicPr>
          <p:cNvPr id="11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47F56D-9485-414A-A1F4-87C0ABA4BB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7513" y="2807207"/>
            <a:ext cx="5049306" cy="346557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CCF2E7-F0DC-4506-9295-C074926F9805}"/>
              </a:ext>
            </a:extLst>
          </p:cNvPr>
          <p:cNvSpPr txBox="1"/>
          <p:nvPr/>
        </p:nvSpPr>
        <p:spPr>
          <a:xfrm>
            <a:off x="1975022" y="5795318"/>
            <a:ext cx="2815281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std::fixed and std::setprecision in the </a:t>
            </a:r>
            <a:r>
              <a:rPr lang="en-US" sz="1600"/>
              <a:t>&lt;iomanip&gt; library</a:t>
            </a:r>
          </a:p>
        </p:txBody>
      </p:sp>
    </p:spTree>
    <p:extLst>
      <p:ext uri="{BB962C8B-B14F-4D97-AF65-F5344CB8AC3E}">
        <p14:creationId xmlns:p14="http://schemas.microsoft.com/office/powerpoint/2010/main" val="140275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9C64A9-610B-46B7-B372-08C81C5AF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78C44-C91F-40BE-8B1A-361E0A56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12813"/>
            <a:ext cx="3734698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Read Multiple Values from Console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1"/>
            <a:ext cx="5291468" cy="149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563AD9-A7A3-4BE2-A897-9487DF3E0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050133"/>
            <a:ext cx="232963" cy="1340860"/>
            <a:chOff x="56167" y="2050133"/>
            <a:chExt cx="232963" cy="1340860"/>
          </a:xfrm>
        </p:grpSpPr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D3DEC0ED-2046-4B47-AED6-F2E2C28B1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E9D991DC-D98F-4EE0-BB66-B1BDC1EF3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E7E54229-815D-4B6F-AFC8-CF785F7D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92CEAFD0-3BED-43BB-9765-CB5C4566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4A3C795F-6BCD-46C1-A546-19774F3B2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C66A3BDD-1057-463C-9B90-8C332D04B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809A6B96-7755-4504-B1CB-F6B83CD0F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2D7217F0-4BD2-43FF-8CCB-D59213F35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57F107C1-F9EA-4376-A34A-966DBB4BC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856E609B-ECA2-4E1D-A666-5150A38B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7F09FEB2-C57C-4876-8264-E7A6DBA93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59E52BD6-8269-4CBB-8B1D-C65EEEFBB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37B9BA9-D4B1-40E9-85DB-EFEE2ECCE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C775B1DF-B6D1-4D88-9B6F-1A07FDCC4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A68D4AFE-E9C4-4DD1-994E-18C935A51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BB507D87-EF2D-4925-BDF8-41729DDB3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2D14785B-15EE-4261-855E-B4C857CD81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B5B1C320-CDAC-4C61-A7B4-AF6BA4FA0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A4E1B6F0-5FA4-48F4-9CEA-28BE8E2A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413AA2A6-F5A2-47B3-B451-3D8CAE820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7625B9-6BE1-47F5-889D-2E902219C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173" y="3988794"/>
            <a:ext cx="5715715" cy="1039220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A686289-8148-4991-808E-17922DB12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1091" y="1401204"/>
            <a:ext cx="5715715" cy="202895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4C4CC5-A6FA-41A9-90F4-169E11D96B81}"/>
              </a:ext>
            </a:extLst>
          </p:cNvPr>
          <p:cNvCxnSpPr/>
          <p:nvPr/>
        </p:nvCxnSpPr>
        <p:spPr>
          <a:xfrm flipH="1" flipV="1">
            <a:off x="7518570" y="3420246"/>
            <a:ext cx="1196547" cy="84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9A5300-FB87-47B6-A9AC-77F73B88F242}"/>
              </a:ext>
            </a:extLst>
          </p:cNvPr>
          <p:cNvCxnSpPr/>
          <p:nvPr/>
        </p:nvCxnSpPr>
        <p:spPr>
          <a:xfrm flipH="1" flipV="1">
            <a:off x="8958905" y="3449851"/>
            <a:ext cx="228601" cy="83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C0F1E1-8075-429B-A1CC-C56E5638DF1B}"/>
              </a:ext>
            </a:extLst>
          </p:cNvPr>
          <p:cNvCxnSpPr/>
          <p:nvPr/>
        </p:nvCxnSpPr>
        <p:spPr>
          <a:xfrm flipV="1">
            <a:off x="9598110" y="3427968"/>
            <a:ext cx="502507" cy="84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C2AB7-BBA8-4518-A2C6-76A114258A58}"/>
              </a:ext>
            </a:extLst>
          </p:cNvPr>
          <p:cNvCxnSpPr/>
          <p:nvPr/>
        </p:nvCxnSpPr>
        <p:spPr>
          <a:xfrm flipV="1">
            <a:off x="9957229" y="3395790"/>
            <a:ext cx="1295399" cy="90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1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81BDA9385BFD45913C95991E64858D" ma:contentTypeVersion="10" ma:contentTypeDescription="Create a new document." ma:contentTypeScope="" ma:versionID="ff5bab04db503f3b9fb52088ee229895">
  <xsd:schema xmlns:xsd="http://www.w3.org/2001/XMLSchema" xmlns:xs="http://www.w3.org/2001/XMLSchema" xmlns:p="http://schemas.microsoft.com/office/2006/metadata/properties" xmlns:ns3="fff51ea6-45a3-41ef-94f7-71bf0c053f62" targetNamespace="http://schemas.microsoft.com/office/2006/metadata/properties" ma:root="true" ma:fieldsID="86b77fbf4a015c4357c28296db9dd5d9" ns3:_="">
    <xsd:import namespace="fff51ea6-45a3-41ef-94f7-71bf0c053f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51ea6-45a3-41ef-94f7-71bf0c053f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A56AEF-FC69-4CA3-A8AA-19425C60E1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19D501-F122-4A81-98C2-0216F5023549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fff51ea6-45a3-41ef-94f7-71bf0c053f62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0FE6978-9752-4C24-80B0-EEE5936E00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51ea6-45a3-41ef-94f7-71bf0c053f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479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Strings &amp; I/O</vt:lpstr>
      <vt:lpstr>Objectives</vt:lpstr>
      <vt:lpstr>Strings</vt:lpstr>
      <vt:lpstr>Functions: String &lt;-&gt; Numbers</vt:lpstr>
      <vt:lpstr>Output Text to Console</vt:lpstr>
      <vt:lpstr>Input Text from Console</vt:lpstr>
      <vt:lpstr>Outputting Numbers to Console</vt:lpstr>
      <vt:lpstr>Formatting Float Numbers to Console</vt:lpstr>
      <vt:lpstr>Read Multiple Values from Console</vt:lpstr>
      <vt:lpstr>General I/O with Console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Allen, Paul</dc:creator>
  <cp:lastModifiedBy>pallen</cp:lastModifiedBy>
  <cp:revision>473</cp:revision>
  <dcterms:created xsi:type="dcterms:W3CDTF">2020-01-20T21:58:20Z</dcterms:created>
  <dcterms:modified xsi:type="dcterms:W3CDTF">2021-01-21T13:18:45Z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0x010100E581BDA9385BFD45913C95991E64858D</vt:lpwstr>
  </property>
</Properties>
</file>