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2" r:id="rId9"/>
    <p:sldId id="261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en, Paul" userId="bfb8bcfa-ddba-4f9b-9478-2c672cca7370" providerId="ADAL" clId="{6AF8FC61-A28D-4960-A513-9E678838756B}"/>
    <pc:docChg chg="addSld modSld modMainMaster">
      <pc:chgData name="Allen, Paul" userId="bfb8bcfa-ddba-4f9b-9478-2c672cca7370" providerId="ADAL" clId="{6AF8FC61-A28D-4960-A513-9E678838756B}" dt="2021-11-02T23:16:59.167" v="111" actId="20577"/>
      <pc:docMkLst>
        <pc:docMk/>
      </pc:docMkLst>
      <pc:sldChg chg="modSp">
        <pc:chgData name="Allen, Paul" userId="bfb8bcfa-ddba-4f9b-9478-2c672cca7370" providerId="ADAL" clId="{6AF8FC61-A28D-4960-A513-9E678838756B}" dt="2021-11-02T19:47:57.365" v="93" actId="20577"/>
        <pc:sldMkLst>
          <pc:docMk/>
          <pc:sldMk cId="3670451120" sldId="256"/>
        </pc:sldMkLst>
        <pc:spChg chg="mod">
          <ac:chgData name="Allen, Paul" userId="bfb8bcfa-ddba-4f9b-9478-2c672cca7370" providerId="ADAL" clId="{6AF8FC61-A28D-4960-A513-9E678838756B}" dt="2021-11-02T19:47:45.423" v="63" actId="20577"/>
          <ac:spMkLst>
            <pc:docMk/>
            <pc:sldMk cId="3670451120" sldId="256"/>
            <ac:spMk id="2" creationId="{9C578E5F-ACEE-4AEB-A0E6-FD983DB62140}"/>
          </ac:spMkLst>
        </pc:spChg>
        <pc:spChg chg="mod">
          <ac:chgData name="Allen, Paul" userId="bfb8bcfa-ddba-4f9b-9478-2c672cca7370" providerId="ADAL" clId="{6AF8FC61-A28D-4960-A513-9E678838756B}" dt="2021-11-02T19:47:57.365" v="93" actId="20577"/>
          <ac:spMkLst>
            <pc:docMk/>
            <pc:sldMk cId="3670451120" sldId="256"/>
            <ac:spMk id="3" creationId="{63EB2DA3-03E8-4096-BE6B-DB3834A2FFC9}"/>
          </ac:spMkLst>
        </pc:spChg>
      </pc:sldChg>
      <pc:sldChg chg="modAnim">
        <pc:chgData name="Allen, Paul" userId="bfb8bcfa-ddba-4f9b-9478-2c672cca7370" providerId="ADAL" clId="{6AF8FC61-A28D-4960-A513-9E678838756B}" dt="2021-11-02T19:48:27.251" v="95"/>
        <pc:sldMkLst>
          <pc:docMk/>
          <pc:sldMk cId="1181035415" sldId="258"/>
        </pc:sldMkLst>
      </pc:sldChg>
      <pc:sldChg chg="modAnim">
        <pc:chgData name="Allen, Paul" userId="bfb8bcfa-ddba-4f9b-9478-2c672cca7370" providerId="ADAL" clId="{6AF8FC61-A28D-4960-A513-9E678838756B}" dt="2021-11-02T19:48:32.502" v="96"/>
        <pc:sldMkLst>
          <pc:docMk/>
          <pc:sldMk cId="2874896260" sldId="259"/>
        </pc:sldMkLst>
      </pc:sldChg>
      <pc:sldChg chg="modAnim">
        <pc:chgData name="Allen, Paul" userId="bfb8bcfa-ddba-4f9b-9478-2c672cca7370" providerId="ADAL" clId="{6AF8FC61-A28D-4960-A513-9E678838756B}" dt="2021-11-02T19:48:40.151" v="97"/>
        <pc:sldMkLst>
          <pc:docMk/>
          <pc:sldMk cId="2980277231" sldId="260"/>
        </pc:sldMkLst>
      </pc:sldChg>
      <pc:sldChg chg="modSp modAnim">
        <pc:chgData name="Allen, Paul" userId="bfb8bcfa-ddba-4f9b-9478-2c672cca7370" providerId="ADAL" clId="{6AF8FC61-A28D-4960-A513-9E678838756B}" dt="2021-11-02T23:16:59.167" v="111" actId="20577"/>
        <pc:sldMkLst>
          <pc:docMk/>
          <pc:sldMk cId="3683605797" sldId="261"/>
        </pc:sldMkLst>
        <pc:spChg chg="mod">
          <ac:chgData name="Allen, Paul" userId="bfb8bcfa-ddba-4f9b-9478-2c672cca7370" providerId="ADAL" clId="{6AF8FC61-A28D-4960-A513-9E678838756B}" dt="2021-11-02T23:16:59.167" v="111" actId="20577"/>
          <ac:spMkLst>
            <pc:docMk/>
            <pc:sldMk cId="3683605797" sldId="261"/>
            <ac:spMk id="3" creationId="{0CAA1D34-1DB1-4DD8-A6C2-8473FBFA637D}"/>
          </ac:spMkLst>
        </pc:spChg>
      </pc:sldChg>
      <pc:sldChg chg="modAnim">
        <pc:chgData name="Allen, Paul" userId="bfb8bcfa-ddba-4f9b-9478-2c672cca7370" providerId="ADAL" clId="{6AF8FC61-A28D-4960-A513-9E678838756B}" dt="2021-11-02T19:48:44.218" v="98"/>
        <pc:sldMkLst>
          <pc:docMk/>
          <pc:sldMk cId="985895451" sldId="262"/>
        </pc:sldMkLst>
      </pc:sldChg>
      <pc:sldChg chg="modSp add modAnim">
        <pc:chgData name="Allen, Paul" userId="bfb8bcfa-ddba-4f9b-9478-2c672cca7370" providerId="ADAL" clId="{6AF8FC61-A28D-4960-A513-9E678838756B}" dt="2021-11-02T19:48:53.789" v="100"/>
        <pc:sldMkLst>
          <pc:docMk/>
          <pc:sldMk cId="2404885187" sldId="263"/>
        </pc:sldMkLst>
        <pc:spChg chg="mod">
          <ac:chgData name="Allen, Paul" userId="bfb8bcfa-ddba-4f9b-9478-2c672cca7370" providerId="ADAL" clId="{6AF8FC61-A28D-4960-A513-9E678838756B}" dt="2021-11-02T19:35:40.110" v="20" actId="20577"/>
          <ac:spMkLst>
            <pc:docMk/>
            <pc:sldMk cId="2404885187" sldId="263"/>
            <ac:spMk id="2" creationId="{585C254B-5A3E-4C58-9C83-974AE11692AD}"/>
          </ac:spMkLst>
        </pc:spChg>
        <pc:spChg chg="mod">
          <ac:chgData name="Allen, Paul" userId="bfb8bcfa-ddba-4f9b-9478-2c672cca7370" providerId="ADAL" clId="{6AF8FC61-A28D-4960-A513-9E678838756B}" dt="2021-11-02T19:35:54.763" v="23" actId="15"/>
          <ac:spMkLst>
            <pc:docMk/>
            <pc:sldMk cId="2404885187" sldId="263"/>
            <ac:spMk id="3" creationId="{DCB394AE-B5A8-4825-B92A-208B44329B3A}"/>
          </ac:spMkLst>
        </pc:spChg>
      </pc:sldChg>
      <pc:sldChg chg="modSp add modAnim">
        <pc:chgData name="Allen, Paul" userId="bfb8bcfa-ddba-4f9b-9478-2c672cca7370" providerId="ADAL" clId="{6AF8FC61-A28D-4960-A513-9E678838756B}" dt="2021-11-02T19:48:57.991" v="101"/>
        <pc:sldMkLst>
          <pc:docMk/>
          <pc:sldMk cId="2101524355" sldId="264"/>
        </pc:sldMkLst>
        <pc:spChg chg="mod">
          <ac:chgData name="Allen, Paul" userId="bfb8bcfa-ddba-4f9b-9478-2c672cca7370" providerId="ADAL" clId="{6AF8FC61-A28D-4960-A513-9E678838756B}" dt="2021-11-02T19:36:11.398" v="34" actId="20577"/>
          <ac:spMkLst>
            <pc:docMk/>
            <pc:sldMk cId="2101524355" sldId="264"/>
            <ac:spMk id="2" creationId="{E0DF6920-E3E8-452B-B301-A9DD11976284}"/>
          </ac:spMkLst>
        </pc:spChg>
        <pc:spChg chg="mod">
          <ac:chgData name="Allen, Paul" userId="bfb8bcfa-ddba-4f9b-9478-2c672cca7370" providerId="ADAL" clId="{6AF8FC61-A28D-4960-A513-9E678838756B}" dt="2021-11-02T19:36:38.598" v="38" actId="5793"/>
          <ac:spMkLst>
            <pc:docMk/>
            <pc:sldMk cId="2101524355" sldId="264"/>
            <ac:spMk id="3" creationId="{F014255D-EC4E-4011-8298-5B433702EDC5}"/>
          </ac:spMkLst>
        </pc:spChg>
      </pc:sldChg>
      <pc:sldChg chg="modSp add modAnim">
        <pc:chgData name="Allen, Paul" userId="bfb8bcfa-ddba-4f9b-9478-2c672cca7370" providerId="ADAL" clId="{6AF8FC61-A28D-4960-A513-9E678838756B}" dt="2021-11-02T19:49:01.667" v="102"/>
        <pc:sldMkLst>
          <pc:docMk/>
          <pc:sldMk cId="3842542386" sldId="265"/>
        </pc:sldMkLst>
        <pc:spChg chg="mod">
          <ac:chgData name="Allen, Paul" userId="bfb8bcfa-ddba-4f9b-9478-2c672cca7370" providerId="ADAL" clId="{6AF8FC61-A28D-4960-A513-9E678838756B}" dt="2021-11-02T19:38:50.808" v="41" actId="20577"/>
          <ac:spMkLst>
            <pc:docMk/>
            <pc:sldMk cId="3842542386" sldId="265"/>
            <ac:spMk id="2" creationId="{54F35A0D-A427-4BBA-B4C7-1E7A6E25F3B0}"/>
          </ac:spMkLst>
        </pc:spChg>
        <pc:spChg chg="mod">
          <ac:chgData name="Allen, Paul" userId="bfb8bcfa-ddba-4f9b-9478-2c672cca7370" providerId="ADAL" clId="{6AF8FC61-A28D-4960-A513-9E678838756B}" dt="2021-11-02T19:38:57.396" v="42"/>
          <ac:spMkLst>
            <pc:docMk/>
            <pc:sldMk cId="3842542386" sldId="265"/>
            <ac:spMk id="3" creationId="{C38409B9-0D76-408E-99D0-6AC5F7695EF7}"/>
          </ac:spMkLst>
        </pc:spChg>
      </pc:sldChg>
      <pc:sldMasterChg chg="setBg">
        <pc:chgData name="Allen, Paul" userId="bfb8bcfa-ddba-4f9b-9478-2c672cca7370" providerId="ADAL" clId="{6AF8FC61-A28D-4960-A513-9E678838756B}" dt="2021-11-02T19:48:19.178" v="94"/>
        <pc:sldMasterMkLst>
          <pc:docMk/>
          <pc:sldMasterMk cId="2722560328" sldId="2147483648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23175-FA10-4B1B-90FD-A2BED07D1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49FE9-40A0-4925-B6EB-00F5EDDF6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9043-5994-4FD6-9FCC-4790CD7EF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DB59-56E6-41E6-9247-B9124D4E215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84FD7-4A9F-44C4-98DB-B207573B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E1955-1580-4368-AC65-00BE3105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C2A6-F982-4FE6-A867-8C1B4EBE4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6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58B9-0E41-437B-9048-CF363DAB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D7F95-F135-4951-9ECD-797C3B284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9C6F8-5728-42F3-A28B-3B4229A45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DB59-56E6-41E6-9247-B9124D4E215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88686-F555-4A20-9D27-56E22ECB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06B69-F464-4088-82B9-32242370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C2A6-F982-4FE6-A867-8C1B4EBE4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7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161BDB-C39F-4D72-86E5-A0935DD0A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DDAB3-7AE0-4956-AFA7-2CF7CB8CA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C62DB-0B9D-4ACD-8ADB-8A598A769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DB59-56E6-41E6-9247-B9124D4E215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ED0DB-211D-4A5C-BC05-4184BD87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F5644-243D-4B2B-91D2-AEA4396C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C2A6-F982-4FE6-A867-8C1B4EBE4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0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B6D8-0A42-4CDC-9D03-1D269DD4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9E618-831B-46B2-910C-AC1402EA4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9EE90-8F8E-4CE1-A44B-BC6D70E5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DB59-56E6-41E6-9247-B9124D4E215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265DC-1058-4F00-AD8B-F56A14BF5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104BD-F197-4967-8C76-46459221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C2A6-F982-4FE6-A867-8C1B4EBE4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2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2A44C-1DB1-47F5-9A53-857C8526F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40B1C-D85A-4D00-96AE-DDD6160B6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8BCDF-BE1F-44B7-8B86-ECF9FC0C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DB59-56E6-41E6-9247-B9124D4E215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E3DCF-0AAB-4324-9423-9235627CC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96064-FB6F-4932-9C22-923A028E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C2A6-F982-4FE6-A867-8C1B4EBE4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4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31A7-C4CD-47C3-AAC8-B4A3583D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C3C27-FCC8-4A00-80A6-EDDBAEEDF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6C5FC-0003-4CEE-A0C2-826E27DA8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B0B7E-9C8E-4B9F-A5C7-5E8CE882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DB59-56E6-41E6-9247-B9124D4E215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FE1B1-6625-473C-96E6-C0664A09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76B0E-5308-41ED-A900-C3818E21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C2A6-F982-4FE6-A867-8C1B4EBE4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3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32EEB-68F5-4F21-A32F-1C8D5F91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DF89-36DF-4F6E-B3AB-FC4FEA08C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5F379-1350-4165-8C3C-BA65F9A8B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93BE3-260A-4C71-ABE7-74A830A4A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F8E6ED-2954-4131-A97B-0B517D21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95C23-1595-43ED-AD42-0A7330F8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DB59-56E6-41E6-9247-B9124D4E215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40C06-F0D8-467C-8302-25047A6D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9C10C6-E688-4862-8E60-6E8F7C6C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C2A6-F982-4FE6-A867-8C1B4EBE4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7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8451-E53F-46AB-8B87-1303E031A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1986C-A34C-4DC1-B3C6-A89A3CD4F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DB59-56E6-41E6-9247-B9124D4E215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73F89-799E-48AA-ABBC-5B90753F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95389-4E73-4F8D-8F78-FB55D707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C2A6-F982-4FE6-A867-8C1B4EBE4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0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8B8692-D659-4E47-864C-6A8E3315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DB59-56E6-41E6-9247-B9124D4E215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F9E5C2-2192-4FE4-AAA6-3BC7B560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71F29-0637-4C58-9384-7F82387B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C2A6-F982-4FE6-A867-8C1B4EBE4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0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643A-689B-4F96-B431-B6EEFD995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B99E8-CA60-4C3E-8578-84DD84138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132EA-A3FA-4A2E-A69B-6CE33A746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4C4D2-90E0-446C-8F13-8BA0A414C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DB59-56E6-41E6-9247-B9124D4E215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49B8E-9190-4459-A2C4-F8B89278C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59146-2C41-4F8A-8169-2AA12BDD5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C2A6-F982-4FE6-A867-8C1B4EBE4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7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97058-2E68-4E27-87D3-DA83E1C2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ABCE9-08D3-452F-91A6-E1114E592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E5E38-7255-4E48-93CC-8706A1E7A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132CF-50D4-4FD2-981A-9A313E0A6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DB59-56E6-41E6-9247-B9124D4E215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31978-A46D-419F-B501-32B8A845D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D2C2B-6D4F-4A72-840B-0DAF6C43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C2A6-F982-4FE6-A867-8C1B4EBE4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6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298B2-CAC5-4A79-ACFF-251D238B2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D6D9-C00F-4D91-A91E-0964C931D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17927-BD1E-4B9A-893E-0BF422EA0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EDB59-56E6-41E6-9247-B9124D4E215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0573D-8DBC-4B2E-87A4-24E33A85E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9EF73-460A-424E-A02F-A38BBB6E6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BC2A6-F982-4FE6-A867-8C1B4EBE4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6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78E5F-ACEE-4AEB-A0E6-FD983DB62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2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B2DA3-03E8-4096-BE6B-DB3834A2FF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COP 3200 Digital Systems</a:t>
            </a:r>
          </a:p>
        </p:txBody>
      </p:sp>
    </p:spTree>
    <p:extLst>
      <p:ext uri="{BB962C8B-B14F-4D97-AF65-F5344CB8AC3E}">
        <p14:creationId xmlns:p14="http://schemas.microsoft.com/office/powerpoint/2010/main" val="367045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405E-8272-493C-BEA5-2CE8ACFD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characteristics of a multiplexer?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A658D-3EEC-4FFD-9998-BCADB6566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Number of input lines</a:t>
            </a:r>
          </a:p>
          <a:p>
            <a:pPr lvl="0"/>
            <a:r>
              <a:rPr lang="en-US" dirty="0"/>
              <a:t>Number of output lines</a:t>
            </a:r>
          </a:p>
          <a:p>
            <a:pPr lvl="0"/>
            <a:r>
              <a:rPr lang="en-US" dirty="0"/>
              <a:t>Number of select lines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03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A69B-95A3-4BDA-B114-57BF8407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A3BEB-5EBB-4406-B6F3-B9CD14815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characteristics of a Full-Adder?</a:t>
            </a:r>
          </a:p>
          <a:p>
            <a:pPr lvl="1"/>
            <a:r>
              <a:rPr lang="en-US" dirty="0"/>
              <a:t>inputs?</a:t>
            </a:r>
          </a:p>
          <a:p>
            <a:pPr lvl="1"/>
            <a:r>
              <a:rPr lang="en-US" dirty="0"/>
              <a:t>Outputs?</a:t>
            </a:r>
          </a:p>
          <a:p>
            <a:r>
              <a:rPr lang="en-US" dirty="0"/>
              <a:t>How are a Ripple-Carry Adder and Carry-Lookahead Adder different?</a:t>
            </a:r>
          </a:p>
          <a:p>
            <a:r>
              <a:rPr lang="en-US" dirty="0"/>
              <a:t>What are the characteristics of a n-bit adder-subtractor?</a:t>
            </a:r>
          </a:p>
          <a:p>
            <a:pPr lvl="1"/>
            <a:r>
              <a:rPr lang="en-US" dirty="0"/>
              <a:t>How is operation selected</a:t>
            </a:r>
          </a:p>
          <a:p>
            <a:pPr lvl="1"/>
            <a:r>
              <a:rPr lang="en-US" dirty="0"/>
              <a:t>How is addition handled</a:t>
            </a:r>
          </a:p>
          <a:p>
            <a:pPr lvl="1"/>
            <a:r>
              <a:rPr lang="en-US" dirty="0"/>
              <a:t>How is subtraction handled</a:t>
            </a:r>
          </a:p>
          <a:p>
            <a:pPr lvl="1"/>
            <a:r>
              <a:rPr lang="en-US" dirty="0"/>
              <a:t>How is Unsigned Overflow determined, and what does it mean?</a:t>
            </a:r>
          </a:p>
          <a:p>
            <a:pPr lvl="1"/>
            <a:r>
              <a:rPr lang="en-US" dirty="0"/>
              <a:t>How is Signed Overflow determined, and what does it mean?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9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98B6-A4B8-4C7A-BAF2-F04BF5DA8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characteristics of an ALU?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CD024-4B9F-4AA9-A484-9CD50B8D2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What major components are found in an ALU and what are their characteristics?</a:t>
            </a:r>
          </a:p>
          <a:p>
            <a:pPr lvl="0"/>
            <a:r>
              <a:rPr lang="en-US" dirty="0"/>
              <a:t>How would different operations be processed?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7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CCAD1-6238-4DDA-A2BD-61EA7D7C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2969-153E-41B4-B11A-E4F9F94CD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characteristics of a Shifter?</a:t>
            </a:r>
          </a:p>
          <a:p>
            <a:pPr lvl="1"/>
            <a:r>
              <a:rPr lang="en-US" dirty="0"/>
              <a:t>What is the major component and what size do they need to be?</a:t>
            </a:r>
          </a:p>
          <a:p>
            <a:pPr lvl="1"/>
            <a:r>
              <a:rPr lang="en-US" dirty="0"/>
              <a:t>How many select bits are needed?</a:t>
            </a:r>
          </a:p>
          <a:p>
            <a:endParaRPr lang="en-US" dirty="0"/>
          </a:p>
          <a:p>
            <a:r>
              <a:rPr lang="en-US" dirty="0"/>
              <a:t>What are the three modes of a Tri-State Buffer and where are they primarily used?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89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383D-0B7E-446A-9E16-A3926B30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1D34-1DB1-4DD8-A6C2-8473FBFA6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component that is enabled when the signal is a 1 is said to be Active-?  0 Active-?</a:t>
            </a:r>
          </a:p>
          <a:p>
            <a:r>
              <a:rPr lang="en-US" dirty="0"/>
              <a:t>An input is Asserted when the value of the input is ________? For Prime inputs?</a:t>
            </a:r>
          </a:p>
          <a:p>
            <a:r>
              <a:rPr lang="en-US" dirty="0"/>
              <a:t>Output values of 1 are considered a ?  state.  0 are ? state.</a:t>
            </a:r>
          </a:p>
          <a:p>
            <a:r>
              <a:rPr lang="en-US"/>
              <a:t>Prime </a:t>
            </a:r>
            <a:r>
              <a:rPr lang="en-US" dirty="0"/>
              <a:t>O</a:t>
            </a:r>
            <a:r>
              <a:rPr lang="en-US"/>
              <a:t>utputs </a:t>
            </a:r>
            <a:r>
              <a:rPr lang="en-US" dirty="0"/>
              <a:t>are assumed to be what relationship to non-prime Outputs?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0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C254B-5A3E-4C58-9C83-974AE116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Latches &amp; Flip Flops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94AE-B5A8-4825-B92A-208B44329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characteristics of a SR Latch?</a:t>
            </a:r>
          </a:p>
          <a:p>
            <a:r>
              <a:rPr lang="en-US" dirty="0"/>
              <a:t>How is a D Latch different from an SR Latch and why?</a:t>
            </a:r>
          </a:p>
          <a:p>
            <a:r>
              <a:rPr lang="en-US" dirty="0"/>
              <a:t>How do we add an enable to a sequential component?</a:t>
            </a:r>
          </a:p>
          <a:p>
            <a:r>
              <a:rPr lang="en-US" dirty="0"/>
              <a:t>What are characteristics of a D Flip Flop?</a:t>
            </a:r>
          </a:p>
          <a:p>
            <a:pPr lvl="1"/>
            <a:r>
              <a:rPr lang="en-US" dirty="0"/>
              <a:t>What are the core components and when are they Active?</a:t>
            </a:r>
          </a:p>
          <a:p>
            <a:pPr lvl="1"/>
            <a:r>
              <a:rPr lang="en-US" dirty="0"/>
              <a:t>How is enable implemented?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88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6920-E3E8-452B-B301-A9DD11976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4255D-EC4E-4011-8298-5B433702E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characteristics of an n-bit register?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are the characteristics of an n-register file?</a:t>
            </a:r>
          </a:p>
          <a:p>
            <a:pPr lvl="1"/>
            <a:r>
              <a:rPr lang="en-US" dirty="0"/>
              <a:t>What are the major components?</a:t>
            </a:r>
          </a:p>
          <a:p>
            <a:pPr lvl="1"/>
            <a:r>
              <a:rPr lang="en-US" dirty="0"/>
              <a:t>What combinational component is used for addressing registers for write/read?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2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35A0D-A427-4BBA-B4C7-1E7A6E2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analyze a FSM?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409B9-0D76-408E-99D0-6AC5F769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Difference between a Moore and a Mealy FSM?</a:t>
            </a:r>
          </a:p>
          <a:p>
            <a:pPr lvl="0"/>
            <a:r>
              <a:rPr lang="en-US" dirty="0"/>
              <a:t>What are the major elements of an FSM circuit?</a:t>
            </a:r>
          </a:p>
          <a:p>
            <a:pPr lvl="0"/>
            <a:r>
              <a:rPr lang="en-US" dirty="0"/>
              <a:t>Characteristic Table</a:t>
            </a:r>
          </a:p>
          <a:p>
            <a:pPr lvl="0"/>
            <a:r>
              <a:rPr lang="en-US" dirty="0"/>
              <a:t>Next State and Output Algebraic Expressions</a:t>
            </a:r>
          </a:p>
          <a:p>
            <a:pPr lvl="0"/>
            <a:r>
              <a:rPr lang="en-US" dirty="0"/>
              <a:t>State Diagram</a:t>
            </a:r>
          </a:p>
          <a:p>
            <a:pPr lvl="1"/>
            <a:r>
              <a:rPr lang="en-US" dirty="0"/>
              <a:t>Moore</a:t>
            </a:r>
          </a:p>
          <a:p>
            <a:pPr lvl="1"/>
            <a:r>
              <a:rPr lang="en-US" dirty="0"/>
              <a:t>Mealy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54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81BDA9385BFD45913C95991E64858D" ma:contentTypeVersion="14" ma:contentTypeDescription="Create a new document." ma:contentTypeScope="" ma:versionID="abd1f6a49b196dc00a2cbd94b3d9ba12">
  <xsd:schema xmlns:xsd="http://www.w3.org/2001/XMLSchema" xmlns:xs="http://www.w3.org/2001/XMLSchema" xmlns:p="http://schemas.microsoft.com/office/2006/metadata/properties" xmlns:ns3="fff51ea6-45a3-41ef-94f7-71bf0c053f62" xmlns:ns4="471710ed-450d-40ac-97e9-4635469aec80" targetNamespace="http://schemas.microsoft.com/office/2006/metadata/properties" ma:root="true" ma:fieldsID="549a8880762ead93a6be336b50d544c0" ns3:_="" ns4:_="">
    <xsd:import namespace="fff51ea6-45a3-41ef-94f7-71bf0c053f62"/>
    <xsd:import namespace="471710ed-450d-40ac-97e9-4635469aec8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f51ea6-45a3-41ef-94f7-71bf0c053f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1710ed-450d-40ac-97e9-4635469aec8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A3EED2-7EA1-4E04-855E-661F87BF95E2}">
  <ds:schemaRefs>
    <ds:schemaRef ds:uri="http://purl.org/dc/dcmitype/"/>
    <ds:schemaRef ds:uri="fff51ea6-45a3-41ef-94f7-71bf0c053f62"/>
    <ds:schemaRef ds:uri="http://purl.org/dc/elements/1.1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471710ed-450d-40ac-97e9-4635469aec80"/>
  </ds:schemaRefs>
</ds:datastoreItem>
</file>

<file path=customXml/itemProps2.xml><?xml version="1.0" encoding="utf-8"?>
<ds:datastoreItem xmlns:ds="http://schemas.openxmlformats.org/officeDocument/2006/customXml" ds:itemID="{FFCB78A0-2668-422B-933E-8059DB1CF4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D8EFC7-2944-4B87-A688-248FB520A0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f51ea6-45a3-41ef-94f7-71bf0c053f62"/>
    <ds:schemaRef ds:uri="471710ed-450d-40ac-97e9-4635469aec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374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Test 2 Review</vt:lpstr>
      <vt:lpstr>What are the characteristics of a multiplexer?</vt:lpstr>
      <vt:lpstr>Adders</vt:lpstr>
      <vt:lpstr>What are the characteristics of an ALU?</vt:lpstr>
      <vt:lpstr>Standard Other</vt:lpstr>
      <vt:lpstr>Sequential Components</vt:lpstr>
      <vt:lpstr>Latches &amp; Flip Flops</vt:lpstr>
      <vt:lpstr>Memory</vt:lpstr>
      <vt:lpstr>How do we analyze a FSM?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Allen, Paul</dc:creator>
  <cp:lastModifiedBy>Allen, Paul</cp:lastModifiedBy>
  <cp:revision>6</cp:revision>
  <dcterms:created xsi:type="dcterms:W3CDTF">2021-11-02T18:44:34Z</dcterms:created>
  <dcterms:modified xsi:type="dcterms:W3CDTF">2021-11-02T23:17:00Z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0x010100E581BDA9385BFD45913C95991E64858D</vt:lpwstr>
  </property>
</Properties>
</file>