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A923A-9BC3-426A-AA20-D535BA17DFBD}" v="55" dt="2020-03-12T19:32:43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Paul" userId="bfb8bcfa-ddba-4f9b-9478-2c672cca7370" providerId="ADAL" clId="{9B0A923A-9BC3-426A-AA20-D535BA17DFBD}"/>
    <pc:docChg chg="undo custSel addSld modSld">
      <pc:chgData name="Allen, Paul" userId="bfb8bcfa-ddba-4f9b-9478-2c672cca7370" providerId="ADAL" clId="{9B0A923A-9BC3-426A-AA20-D535BA17DFBD}" dt="2020-03-12T19:33:51.152" v="3813" actId="1036"/>
      <pc:docMkLst>
        <pc:docMk/>
      </pc:docMkLst>
      <pc:sldChg chg="modSp add">
        <pc:chgData name="Allen, Paul" userId="bfb8bcfa-ddba-4f9b-9478-2c672cca7370" providerId="ADAL" clId="{9B0A923A-9BC3-426A-AA20-D535BA17DFBD}" dt="2020-03-12T19:32:43.323" v="3770" actId="27636"/>
        <pc:sldMkLst>
          <pc:docMk/>
          <pc:sldMk cId="245549849" sldId="257"/>
        </pc:sldMkLst>
        <pc:spChg chg="mod">
          <ac:chgData name="Allen, Paul" userId="bfb8bcfa-ddba-4f9b-9478-2c672cca7370" providerId="ADAL" clId="{9B0A923A-9BC3-426A-AA20-D535BA17DFBD}" dt="2020-03-12T18:09:13.685" v="27" actId="20577"/>
          <ac:spMkLst>
            <pc:docMk/>
            <pc:sldMk cId="245549849" sldId="257"/>
            <ac:spMk id="2" creationId="{20FC7DD9-5D6F-4C24-AB08-94EE5004B779}"/>
          </ac:spMkLst>
        </pc:spChg>
        <pc:spChg chg="mod">
          <ac:chgData name="Allen, Paul" userId="bfb8bcfa-ddba-4f9b-9478-2c672cca7370" providerId="ADAL" clId="{9B0A923A-9BC3-426A-AA20-D535BA17DFBD}" dt="2020-03-12T19:32:43.323" v="3770" actId="27636"/>
          <ac:spMkLst>
            <pc:docMk/>
            <pc:sldMk cId="245549849" sldId="257"/>
            <ac:spMk id="3" creationId="{860A31FD-8F8F-44A8-BD40-C995CDE05E47}"/>
          </ac:spMkLst>
        </pc:spChg>
      </pc:sldChg>
      <pc:sldChg chg="addSp delSp modSp add">
        <pc:chgData name="Allen, Paul" userId="bfb8bcfa-ddba-4f9b-9478-2c672cca7370" providerId="ADAL" clId="{9B0A923A-9BC3-426A-AA20-D535BA17DFBD}" dt="2020-03-12T19:32:43.339" v="3771" actId="27636"/>
        <pc:sldMkLst>
          <pc:docMk/>
          <pc:sldMk cId="3230269648" sldId="258"/>
        </pc:sldMkLst>
        <pc:spChg chg="mod">
          <ac:chgData name="Allen, Paul" userId="bfb8bcfa-ddba-4f9b-9478-2c672cca7370" providerId="ADAL" clId="{9B0A923A-9BC3-426A-AA20-D535BA17DFBD}" dt="2020-03-12T18:28:56.572" v="811" actId="20577"/>
          <ac:spMkLst>
            <pc:docMk/>
            <pc:sldMk cId="3230269648" sldId="258"/>
            <ac:spMk id="2" creationId="{EEA0F789-2F59-4E59-866C-1969C16FD1E7}"/>
          </ac:spMkLst>
        </pc:spChg>
        <pc:spChg chg="mod">
          <ac:chgData name="Allen, Paul" userId="bfb8bcfa-ddba-4f9b-9478-2c672cca7370" providerId="ADAL" clId="{9B0A923A-9BC3-426A-AA20-D535BA17DFBD}" dt="2020-03-12T19:32:43.339" v="3771" actId="27636"/>
          <ac:spMkLst>
            <pc:docMk/>
            <pc:sldMk cId="3230269648" sldId="258"/>
            <ac:spMk id="3" creationId="{9636AB73-8EE3-46EF-BD46-514451577FE5}"/>
          </ac:spMkLst>
        </pc:spChg>
        <pc:spChg chg="add mod">
          <ac:chgData name="Allen, Paul" userId="bfb8bcfa-ddba-4f9b-9478-2c672cca7370" providerId="ADAL" clId="{9B0A923A-9BC3-426A-AA20-D535BA17DFBD}" dt="2020-03-12T18:41:35.417" v="1528" actId="1076"/>
          <ac:spMkLst>
            <pc:docMk/>
            <pc:sldMk cId="3230269648" sldId="258"/>
            <ac:spMk id="5" creationId="{308CB9D0-9325-409B-A9F0-C6CCA5AB0B49}"/>
          </ac:spMkLst>
        </pc:spChg>
        <pc:spChg chg="add del mod">
          <ac:chgData name="Allen, Paul" userId="bfb8bcfa-ddba-4f9b-9478-2c672cca7370" providerId="ADAL" clId="{9B0A923A-9BC3-426A-AA20-D535BA17DFBD}" dt="2020-03-12T18:41:06.902" v="1517" actId="478"/>
          <ac:spMkLst>
            <pc:docMk/>
            <pc:sldMk cId="3230269648" sldId="258"/>
            <ac:spMk id="6" creationId="{4E511CF5-C9EB-43E2-81D4-D0216186A69F}"/>
          </ac:spMkLst>
        </pc:spChg>
        <pc:spChg chg="add del mod">
          <ac:chgData name="Allen, Paul" userId="bfb8bcfa-ddba-4f9b-9478-2c672cca7370" providerId="ADAL" clId="{9B0A923A-9BC3-426A-AA20-D535BA17DFBD}" dt="2020-03-12T18:41:08.309" v="1518" actId="478"/>
          <ac:spMkLst>
            <pc:docMk/>
            <pc:sldMk cId="3230269648" sldId="258"/>
            <ac:spMk id="7" creationId="{37D6867E-B72E-4B6C-A603-8628D13075E6}"/>
          </ac:spMkLst>
        </pc:spChg>
        <pc:spChg chg="add mod">
          <ac:chgData name="Allen, Paul" userId="bfb8bcfa-ddba-4f9b-9478-2c672cca7370" providerId="ADAL" clId="{9B0A923A-9BC3-426A-AA20-D535BA17DFBD}" dt="2020-03-12T18:42:05.541" v="1534" actId="1076"/>
          <ac:spMkLst>
            <pc:docMk/>
            <pc:sldMk cId="3230269648" sldId="258"/>
            <ac:spMk id="8" creationId="{25266CC4-4515-451D-979C-B78A5C907071}"/>
          </ac:spMkLst>
        </pc:spChg>
        <pc:spChg chg="add mod">
          <ac:chgData name="Allen, Paul" userId="bfb8bcfa-ddba-4f9b-9478-2c672cca7370" providerId="ADAL" clId="{9B0A923A-9BC3-426A-AA20-D535BA17DFBD}" dt="2020-03-12T18:42:16.196" v="1538" actId="20577"/>
          <ac:spMkLst>
            <pc:docMk/>
            <pc:sldMk cId="3230269648" sldId="258"/>
            <ac:spMk id="9" creationId="{9AF268DE-218B-4E68-B278-8E6C9EDD034B}"/>
          </ac:spMkLst>
        </pc:spChg>
        <pc:spChg chg="add mod">
          <ac:chgData name="Allen, Paul" userId="bfb8bcfa-ddba-4f9b-9478-2c672cca7370" providerId="ADAL" clId="{9B0A923A-9BC3-426A-AA20-D535BA17DFBD}" dt="2020-03-12T18:42:29.607" v="1542" actId="20577"/>
          <ac:spMkLst>
            <pc:docMk/>
            <pc:sldMk cId="3230269648" sldId="258"/>
            <ac:spMk id="10" creationId="{E1F3E65E-533E-429A-86F1-FD5F6EFE1AB9}"/>
          </ac:spMkLst>
        </pc:spChg>
        <pc:spChg chg="add mod">
          <ac:chgData name="Allen, Paul" userId="bfb8bcfa-ddba-4f9b-9478-2c672cca7370" providerId="ADAL" clId="{9B0A923A-9BC3-426A-AA20-D535BA17DFBD}" dt="2020-03-12T18:42:45.947" v="1547" actId="20577"/>
          <ac:spMkLst>
            <pc:docMk/>
            <pc:sldMk cId="3230269648" sldId="258"/>
            <ac:spMk id="11" creationId="{C95C2466-BEA0-45AA-91BF-8B891D0F62BE}"/>
          </ac:spMkLst>
        </pc:spChg>
        <pc:picChg chg="add mod">
          <ac:chgData name="Allen, Paul" userId="bfb8bcfa-ddba-4f9b-9478-2c672cca7370" providerId="ADAL" clId="{9B0A923A-9BC3-426A-AA20-D535BA17DFBD}" dt="2020-03-12T18:31:54.751" v="1064" actId="1076"/>
          <ac:picMkLst>
            <pc:docMk/>
            <pc:sldMk cId="3230269648" sldId="258"/>
            <ac:picMk id="4" creationId="{F943DF77-BE8C-4C4C-918C-1D11C0EBF1AA}"/>
          </ac:picMkLst>
        </pc:picChg>
      </pc:sldChg>
      <pc:sldChg chg="addSp modSp add">
        <pc:chgData name="Allen, Paul" userId="bfb8bcfa-ddba-4f9b-9478-2c672cca7370" providerId="ADAL" clId="{9B0A923A-9BC3-426A-AA20-D535BA17DFBD}" dt="2020-03-12T19:32:51.217" v="3774" actId="1076"/>
        <pc:sldMkLst>
          <pc:docMk/>
          <pc:sldMk cId="1188987920" sldId="259"/>
        </pc:sldMkLst>
        <pc:spChg chg="mod">
          <ac:chgData name="Allen, Paul" userId="bfb8bcfa-ddba-4f9b-9478-2c672cca7370" providerId="ADAL" clId="{9B0A923A-9BC3-426A-AA20-D535BA17DFBD}" dt="2020-03-12T18:43:43.127" v="1584" actId="20577"/>
          <ac:spMkLst>
            <pc:docMk/>
            <pc:sldMk cId="1188987920" sldId="259"/>
            <ac:spMk id="2" creationId="{5AC66D43-1481-40F1-B4C6-4A48C0C6562D}"/>
          </ac:spMkLst>
        </pc:spChg>
        <pc:spChg chg="mod">
          <ac:chgData name="Allen, Paul" userId="bfb8bcfa-ddba-4f9b-9478-2c672cca7370" providerId="ADAL" clId="{9B0A923A-9BC3-426A-AA20-D535BA17DFBD}" dt="2020-03-12T18:48:10.309" v="1728" actId="5793"/>
          <ac:spMkLst>
            <pc:docMk/>
            <pc:sldMk cId="1188987920" sldId="259"/>
            <ac:spMk id="3" creationId="{255566C1-0374-475D-B713-F872436FFBED}"/>
          </ac:spMkLst>
        </pc:spChg>
        <pc:spChg chg="add mod">
          <ac:chgData name="Allen, Paul" userId="bfb8bcfa-ddba-4f9b-9478-2c672cca7370" providerId="ADAL" clId="{9B0A923A-9BC3-426A-AA20-D535BA17DFBD}" dt="2020-03-12T19:32:51.217" v="3774" actId="1076"/>
          <ac:spMkLst>
            <pc:docMk/>
            <pc:sldMk cId="1188987920" sldId="259"/>
            <ac:spMk id="14" creationId="{C02AA753-04CA-47C2-86E7-55C240F4C30F}"/>
          </ac:spMkLst>
        </pc:spChg>
        <pc:picChg chg="add mod">
          <ac:chgData name="Allen, Paul" userId="bfb8bcfa-ddba-4f9b-9478-2c672cca7370" providerId="ADAL" clId="{9B0A923A-9BC3-426A-AA20-D535BA17DFBD}" dt="2020-03-12T18:46:37.079" v="1718" actId="1076"/>
          <ac:picMkLst>
            <pc:docMk/>
            <pc:sldMk cId="1188987920" sldId="259"/>
            <ac:picMk id="4" creationId="{8F6CE0D1-62EE-41FF-97A0-88FA64BE911B}"/>
          </ac:picMkLst>
        </pc:picChg>
        <pc:picChg chg="add mod">
          <ac:chgData name="Allen, Paul" userId="bfb8bcfa-ddba-4f9b-9478-2c672cca7370" providerId="ADAL" clId="{9B0A923A-9BC3-426A-AA20-D535BA17DFBD}" dt="2020-03-12T18:46:33.595" v="1717" actId="1076"/>
          <ac:picMkLst>
            <pc:docMk/>
            <pc:sldMk cId="1188987920" sldId="259"/>
            <ac:picMk id="5" creationId="{DBDB1EE1-0F64-42E1-8E89-8D20C6383DBA}"/>
          </ac:picMkLst>
        </pc:picChg>
        <pc:cxnChg chg="add mod">
          <ac:chgData name="Allen, Paul" userId="bfb8bcfa-ddba-4f9b-9478-2c672cca7370" providerId="ADAL" clId="{9B0A923A-9BC3-426A-AA20-D535BA17DFBD}" dt="2020-03-12T18:47:28.090" v="1722" actId="693"/>
          <ac:cxnSpMkLst>
            <pc:docMk/>
            <pc:sldMk cId="1188987920" sldId="259"/>
            <ac:cxnSpMk id="7" creationId="{135EB32B-F227-4656-AFEE-638A4A132978}"/>
          </ac:cxnSpMkLst>
        </pc:cxnChg>
        <pc:cxnChg chg="add mod">
          <ac:chgData name="Allen, Paul" userId="bfb8bcfa-ddba-4f9b-9478-2c672cca7370" providerId="ADAL" clId="{9B0A923A-9BC3-426A-AA20-D535BA17DFBD}" dt="2020-03-12T18:47:48.013" v="1723" actId="11529"/>
          <ac:cxnSpMkLst>
            <pc:docMk/>
            <pc:sldMk cId="1188987920" sldId="259"/>
            <ac:cxnSpMk id="9" creationId="{96438993-EA56-4F83-835A-C8E18591DC61}"/>
          </ac:cxnSpMkLst>
        </pc:cxnChg>
        <pc:cxnChg chg="add mod">
          <ac:chgData name="Allen, Paul" userId="bfb8bcfa-ddba-4f9b-9478-2c672cca7370" providerId="ADAL" clId="{9B0A923A-9BC3-426A-AA20-D535BA17DFBD}" dt="2020-03-12T18:48:15.037" v="1729" actId="14100"/>
          <ac:cxnSpMkLst>
            <pc:docMk/>
            <pc:sldMk cId="1188987920" sldId="259"/>
            <ac:cxnSpMk id="11" creationId="{2A497034-7F6D-435D-A397-46875057F275}"/>
          </ac:cxnSpMkLst>
        </pc:cxnChg>
      </pc:sldChg>
      <pc:sldChg chg="addSp modSp add">
        <pc:chgData name="Allen, Paul" userId="bfb8bcfa-ddba-4f9b-9478-2c672cca7370" providerId="ADAL" clId="{9B0A923A-9BC3-426A-AA20-D535BA17DFBD}" dt="2020-03-12T18:55:23.634" v="2099" actId="6549"/>
        <pc:sldMkLst>
          <pc:docMk/>
          <pc:sldMk cId="1842000765" sldId="260"/>
        </pc:sldMkLst>
        <pc:spChg chg="mod">
          <ac:chgData name="Allen, Paul" userId="bfb8bcfa-ddba-4f9b-9478-2c672cca7370" providerId="ADAL" clId="{9B0A923A-9BC3-426A-AA20-D535BA17DFBD}" dt="2020-03-12T18:55:23.634" v="2099" actId="6549"/>
          <ac:spMkLst>
            <pc:docMk/>
            <pc:sldMk cId="1842000765" sldId="260"/>
            <ac:spMk id="2" creationId="{368B9559-19DB-4927-901F-2E10F23FD8D6}"/>
          </ac:spMkLst>
        </pc:spChg>
        <pc:spChg chg="mod">
          <ac:chgData name="Allen, Paul" userId="bfb8bcfa-ddba-4f9b-9478-2c672cca7370" providerId="ADAL" clId="{9B0A923A-9BC3-426A-AA20-D535BA17DFBD}" dt="2020-03-12T18:55:03.662" v="2098" actId="20577"/>
          <ac:spMkLst>
            <pc:docMk/>
            <pc:sldMk cId="1842000765" sldId="260"/>
            <ac:spMk id="3" creationId="{D159F358-34B4-4D0A-8050-C26EC7E9F045}"/>
          </ac:spMkLst>
        </pc:spChg>
        <pc:picChg chg="add mod modCrop">
          <ac:chgData name="Allen, Paul" userId="bfb8bcfa-ddba-4f9b-9478-2c672cca7370" providerId="ADAL" clId="{9B0A923A-9BC3-426A-AA20-D535BA17DFBD}" dt="2020-03-12T18:54:08.295" v="2020" actId="1076"/>
          <ac:picMkLst>
            <pc:docMk/>
            <pc:sldMk cId="1842000765" sldId="260"/>
            <ac:picMk id="4" creationId="{2E8BB02F-1B1F-4E2F-83D8-70EEBDD5D6F7}"/>
          </ac:picMkLst>
        </pc:picChg>
        <pc:picChg chg="add mod">
          <ac:chgData name="Allen, Paul" userId="bfb8bcfa-ddba-4f9b-9478-2c672cca7370" providerId="ADAL" clId="{9B0A923A-9BC3-426A-AA20-D535BA17DFBD}" dt="2020-03-12T18:54:12.729" v="2021" actId="1076"/>
          <ac:picMkLst>
            <pc:docMk/>
            <pc:sldMk cId="1842000765" sldId="260"/>
            <ac:picMk id="5" creationId="{B1AFED17-6DF0-41FB-AD25-02F8B31B83F6}"/>
          </ac:picMkLst>
        </pc:picChg>
        <pc:cxnChg chg="add mod">
          <ac:chgData name="Allen, Paul" userId="bfb8bcfa-ddba-4f9b-9478-2c672cca7370" providerId="ADAL" clId="{9B0A923A-9BC3-426A-AA20-D535BA17DFBD}" dt="2020-03-12T18:54:25.872" v="2022" actId="11529"/>
          <ac:cxnSpMkLst>
            <pc:docMk/>
            <pc:sldMk cId="1842000765" sldId="260"/>
            <ac:cxnSpMk id="7" creationId="{1EB9E38D-5123-4C3A-BE28-599C8F2ABF8C}"/>
          </ac:cxnSpMkLst>
        </pc:cxnChg>
        <pc:cxnChg chg="add mod">
          <ac:chgData name="Allen, Paul" userId="bfb8bcfa-ddba-4f9b-9478-2c672cca7370" providerId="ADAL" clId="{9B0A923A-9BC3-426A-AA20-D535BA17DFBD}" dt="2020-03-12T18:54:31.357" v="2023" actId="11529"/>
          <ac:cxnSpMkLst>
            <pc:docMk/>
            <pc:sldMk cId="1842000765" sldId="260"/>
            <ac:cxnSpMk id="9" creationId="{4E50C603-FBC7-4C15-8A5A-68F81F2D925E}"/>
          </ac:cxnSpMkLst>
        </pc:cxnChg>
        <pc:cxnChg chg="add mod">
          <ac:chgData name="Allen, Paul" userId="bfb8bcfa-ddba-4f9b-9478-2c672cca7370" providerId="ADAL" clId="{9B0A923A-9BC3-426A-AA20-D535BA17DFBD}" dt="2020-03-12T18:54:39.269" v="2024" actId="11529"/>
          <ac:cxnSpMkLst>
            <pc:docMk/>
            <pc:sldMk cId="1842000765" sldId="260"/>
            <ac:cxnSpMk id="11" creationId="{8F931C26-03A0-4E57-B1AF-614D4E418301}"/>
          </ac:cxnSpMkLst>
        </pc:cxnChg>
      </pc:sldChg>
      <pc:sldChg chg="addSp modSp add">
        <pc:chgData name="Allen, Paul" userId="bfb8bcfa-ddba-4f9b-9478-2c672cca7370" providerId="ADAL" clId="{9B0A923A-9BC3-426A-AA20-D535BA17DFBD}" dt="2020-03-12T19:33:26.271" v="3779" actId="1076"/>
        <pc:sldMkLst>
          <pc:docMk/>
          <pc:sldMk cId="2973311593" sldId="261"/>
        </pc:sldMkLst>
        <pc:spChg chg="mod">
          <ac:chgData name="Allen, Paul" userId="bfb8bcfa-ddba-4f9b-9478-2c672cca7370" providerId="ADAL" clId="{9B0A923A-9BC3-426A-AA20-D535BA17DFBD}" dt="2020-03-12T18:55:51.795" v="2117" actId="20577"/>
          <ac:spMkLst>
            <pc:docMk/>
            <pc:sldMk cId="2973311593" sldId="261"/>
            <ac:spMk id="2" creationId="{EB1F1298-AF3D-4B26-B923-47C324D97A76}"/>
          </ac:spMkLst>
        </pc:spChg>
        <pc:spChg chg="mod">
          <ac:chgData name="Allen, Paul" userId="bfb8bcfa-ddba-4f9b-9478-2c672cca7370" providerId="ADAL" clId="{9B0A923A-9BC3-426A-AA20-D535BA17DFBD}" dt="2020-03-12T19:00:33.796" v="2325" actId="20577"/>
          <ac:spMkLst>
            <pc:docMk/>
            <pc:sldMk cId="2973311593" sldId="261"/>
            <ac:spMk id="3" creationId="{CD56C7D2-F587-49E0-B15E-F1F34AD4CDC1}"/>
          </ac:spMkLst>
        </pc:spChg>
        <pc:spChg chg="add mod">
          <ac:chgData name="Allen, Paul" userId="bfb8bcfa-ddba-4f9b-9478-2c672cca7370" providerId="ADAL" clId="{9B0A923A-9BC3-426A-AA20-D535BA17DFBD}" dt="2020-03-12T19:33:26.271" v="3779" actId="1076"/>
          <ac:spMkLst>
            <pc:docMk/>
            <pc:sldMk cId="2973311593" sldId="261"/>
            <ac:spMk id="14" creationId="{04EB4CDB-3732-4042-8E26-FFC264078120}"/>
          </ac:spMkLst>
        </pc:spChg>
        <pc:picChg chg="add mod">
          <ac:chgData name="Allen, Paul" userId="bfb8bcfa-ddba-4f9b-9478-2c672cca7370" providerId="ADAL" clId="{9B0A923A-9BC3-426A-AA20-D535BA17DFBD}" dt="2020-03-12T18:58:43.595" v="2251" actId="1076"/>
          <ac:picMkLst>
            <pc:docMk/>
            <pc:sldMk cId="2973311593" sldId="261"/>
            <ac:picMk id="4" creationId="{C8B0CE2C-75A1-45B1-8056-14F0C01E9DA5}"/>
          </ac:picMkLst>
        </pc:picChg>
        <pc:picChg chg="add mod">
          <ac:chgData name="Allen, Paul" userId="bfb8bcfa-ddba-4f9b-9478-2c672cca7370" providerId="ADAL" clId="{9B0A923A-9BC3-426A-AA20-D535BA17DFBD}" dt="2020-03-12T18:59:36.613" v="2255" actId="1076"/>
          <ac:picMkLst>
            <pc:docMk/>
            <pc:sldMk cId="2973311593" sldId="261"/>
            <ac:picMk id="5" creationId="{AA1F0692-C60C-4E8B-80A5-26EB985D99AF}"/>
          </ac:picMkLst>
        </pc:picChg>
        <pc:picChg chg="add mod ord">
          <ac:chgData name="Allen, Paul" userId="bfb8bcfa-ddba-4f9b-9478-2c672cca7370" providerId="ADAL" clId="{9B0A923A-9BC3-426A-AA20-D535BA17DFBD}" dt="2020-03-12T19:33:26.271" v="3779" actId="1076"/>
          <ac:picMkLst>
            <pc:docMk/>
            <pc:sldMk cId="2973311593" sldId="261"/>
            <ac:picMk id="15" creationId="{08F4ADD4-D682-48A4-B421-D788DF820283}"/>
          </ac:picMkLst>
        </pc:picChg>
        <pc:cxnChg chg="add mod">
          <ac:chgData name="Allen, Paul" userId="bfb8bcfa-ddba-4f9b-9478-2c672cca7370" providerId="ADAL" clId="{9B0A923A-9BC3-426A-AA20-D535BA17DFBD}" dt="2020-03-12T19:33:04.064" v="3775" actId="14100"/>
          <ac:cxnSpMkLst>
            <pc:docMk/>
            <pc:sldMk cId="2973311593" sldId="261"/>
            <ac:cxnSpMk id="7" creationId="{2EF1DACD-4DC4-4A75-910E-79B093D2069E}"/>
          </ac:cxnSpMkLst>
        </pc:cxnChg>
        <pc:cxnChg chg="add mod">
          <ac:chgData name="Allen, Paul" userId="bfb8bcfa-ddba-4f9b-9478-2c672cca7370" providerId="ADAL" clId="{9B0A923A-9BC3-426A-AA20-D535BA17DFBD}" dt="2020-03-12T19:33:07.494" v="3776" actId="14100"/>
          <ac:cxnSpMkLst>
            <pc:docMk/>
            <pc:sldMk cId="2973311593" sldId="261"/>
            <ac:cxnSpMk id="11" creationId="{099FAFA8-FA87-415C-AFBE-91F8A1CAA7CC}"/>
          </ac:cxnSpMkLst>
        </pc:cxnChg>
        <pc:cxnChg chg="add mod">
          <ac:chgData name="Allen, Paul" userId="bfb8bcfa-ddba-4f9b-9478-2c672cca7370" providerId="ADAL" clId="{9B0A923A-9BC3-426A-AA20-D535BA17DFBD}" dt="2020-03-12T19:33:17.528" v="3778" actId="14100"/>
          <ac:cxnSpMkLst>
            <pc:docMk/>
            <pc:sldMk cId="2973311593" sldId="261"/>
            <ac:cxnSpMk id="13" creationId="{42D9FE03-52AF-4FD5-9393-EAA5CBACDB07}"/>
          </ac:cxnSpMkLst>
        </pc:cxnChg>
      </pc:sldChg>
      <pc:sldChg chg="addSp delSp modSp">
        <pc:chgData name="Allen, Paul" userId="bfb8bcfa-ddba-4f9b-9478-2c672cca7370" providerId="ADAL" clId="{9B0A923A-9BC3-426A-AA20-D535BA17DFBD}" dt="2020-03-12T19:33:51.152" v="3813" actId="1036"/>
        <pc:sldMkLst>
          <pc:docMk/>
          <pc:sldMk cId="477893057" sldId="262"/>
        </pc:sldMkLst>
        <pc:spChg chg="mod">
          <ac:chgData name="Allen, Paul" userId="bfb8bcfa-ddba-4f9b-9478-2c672cca7370" providerId="ADAL" clId="{9B0A923A-9BC3-426A-AA20-D535BA17DFBD}" dt="2020-03-12T19:04:39.479" v="2466" actId="20577"/>
          <ac:spMkLst>
            <pc:docMk/>
            <pc:sldMk cId="477893057" sldId="262"/>
            <ac:spMk id="2" creationId="{EEA0F789-2F59-4E59-866C-1969C16FD1E7}"/>
          </ac:spMkLst>
        </pc:spChg>
        <pc:spChg chg="mod">
          <ac:chgData name="Allen, Paul" userId="bfb8bcfa-ddba-4f9b-9478-2c672cca7370" providerId="ADAL" clId="{9B0A923A-9BC3-426A-AA20-D535BA17DFBD}" dt="2020-03-12T19:32:43.359" v="3772" actId="27636"/>
          <ac:spMkLst>
            <pc:docMk/>
            <pc:sldMk cId="477893057" sldId="262"/>
            <ac:spMk id="3" creationId="{9636AB73-8EE3-46EF-BD46-514451577FE5}"/>
          </ac:spMkLst>
        </pc:spChg>
        <pc:spChg chg="mod">
          <ac:chgData name="Allen, Paul" userId="bfb8bcfa-ddba-4f9b-9478-2c672cca7370" providerId="ADAL" clId="{9B0A923A-9BC3-426A-AA20-D535BA17DFBD}" dt="2020-03-12T19:33:51.152" v="3813" actId="1036"/>
          <ac:spMkLst>
            <pc:docMk/>
            <pc:sldMk cId="477893057" sldId="262"/>
            <ac:spMk id="5" creationId="{308CB9D0-9325-409B-A9F0-C6CCA5AB0B49}"/>
          </ac:spMkLst>
        </pc:spChg>
        <pc:spChg chg="mod">
          <ac:chgData name="Allen, Paul" userId="bfb8bcfa-ddba-4f9b-9478-2c672cca7370" providerId="ADAL" clId="{9B0A923A-9BC3-426A-AA20-D535BA17DFBD}" dt="2020-03-12T19:33:51.152" v="3813" actId="1036"/>
          <ac:spMkLst>
            <pc:docMk/>
            <pc:sldMk cId="477893057" sldId="262"/>
            <ac:spMk id="8" creationId="{25266CC4-4515-451D-979C-B78A5C907071}"/>
          </ac:spMkLst>
        </pc:spChg>
        <pc:spChg chg="mod">
          <ac:chgData name="Allen, Paul" userId="bfb8bcfa-ddba-4f9b-9478-2c672cca7370" providerId="ADAL" clId="{9B0A923A-9BC3-426A-AA20-D535BA17DFBD}" dt="2020-03-12T19:33:51.152" v="3813" actId="1036"/>
          <ac:spMkLst>
            <pc:docMk/>
            <pc:sldMk cId="477893057" sldId="262"/>
            <ac:spMk id="9" creationId="{9AF268DE-218B-4E68-B278-8E6C9EDD034B}"/>
          </ac:spMkLst>
        </pc:spChg>
        <pc:spChg chg="mod">
          <ac:chgData name="Allen, Paul" userId="bfb8bcfa-ddba-4f9b-9478-2c672cca7370" providerId="ADAL" clId="{9B0A923A-9BC3-426A-AA20-D535BA17DFBD}" dt="2020-03-12T19:33:51.152" v="3813" actId="1036"/>
          <ac:spMkLst>
            <pc:docMk/>
            <pc:sldMk cId="477893057" sldId="262"/>
            <ac:spMk id="10" creationId="{E1F3E65E-533E-429A-86F1-FD5F6EFE1AB9}"/>
          </ac:spMkLst>
        </pc:spChg>
        <pc:spChg chg="mod">
          <ac:chgData name="Allen, Paul" userId="bfb8bcfa-ddba-4f9b-9478-2c672cca7370" providerId="ADAL" clId="{9B0A923A-9BC3-426A-AA20-D535BA17DFBD}" dt="2020-03-12T19:33:51.152" v="3813" actId="1036"/>
          <ac:spMkLst>
            <pc:docMk/>
            <pc:sldMk cId="477893057" sldId="262"/>
            <ac:spMk id="11" creationId="{C95C2466-BEA0-45AA-91BF-8B891D0F62BE}"/>
          </ac:spMkLst>
        </pc:spChg>
        <pc:spChg chg="add mod">
          <ac:chgData name="Allen, Paul" userId="bfb8bcfa-ddba-4f9b-9478-2c672cca7370" providerId="ADAL" clId="{9B0A923A-9BC3-426A-AA20-D535BA17DFBD}" dt="2020-03-12T19:33:51.152" v="3813" actId="1036"/>
          <ac:spMkLst>
            <pc:docMk/>
            <pc:sldMk cId="477893057" sldId="262"/>
            <ac:spMk id="12" creationId="{BC87E007-5767-44B1-94FB-32A4BAC9FA4C}"/>
          </ac:spMkLst>
        </pc:spChg>
        <pc:picChg chg="del">
          <ac:chgData name="Allen, Paul" userId="bfb8bcfa-ddba-4f9b-9478-2c672cca7370" providerId="ADAL" clId="{9B0A923A-9BC3-426A-AA20-D535BA17DFBD}" dt="2020-03-12T19:09:54.412" v="2710" actId="478"/>
          <ac:picMkLst>
            <pc:docMk/>
            <pc:sldMk cId="477893057" sldId="262"/>
            <ac:picMk id="4" creationId="{F943DF77-BE8C-4C4C-918C-1D11C0EBF1AA}"/>
          </ac:picMkLst>
        </pc:picChg>
        <pc:picChg chg="add mod">
          <ac:chgData name="Allen, Paul" userId="bfb8bcfa-ddba-4f9b-9478-2c672cca7370" providerId="ADAL" clId="{9B0A923A-9BC3-426A-AA20-D535BA17DFBD}" dt="2020-03-12T19:33:51.152" v="3813" actId="1036"/>
          <ac:picMkLst>
            <pc:docMk/>
            <pc:sldMk cId="477893057" sldId="262"/>
            <ac:picMk id="6" creationId="{7623F695-3C31-4D93-9BD2-3F3F455A5552}"/>
          </ac:picMkLst>
        </pc:picChg>
        <pc:picChg chg="add mod">
          <ac:chgData name="Allen, Paul" userId="bfb8bcfa-ddba-4f9b-9478-2c672cca7370" providerId="ADAL" clId="{9B0A923A-9BC3-426A-AA20-D535BA17DFBD}" dt="2020-03-12T19:33:51.152" v="3813" actId="1036"/>
          <ac:picMkLst>
            <pc:docMk/>
            <pc:sldMk cId="477893057" sldId="262"/>
            <ac:picMk id="7" creationId="{44D1711F-FE05-4E6C-9534-2EB2279F00C4}"/>
          </ac:picMkLst>
        </pc:picChg>
        <pc:cxnChg chg="add mod">
          <ac:chgData name="Allen, Paul" userId="bfb8bcfa-ddba-4f9b-9478-2c672cca7370" providerId="ADAL" clId="{9B0A923A-9BC3-426A-AA20-D535BA17DFBD}" dt="2020-03-12T19:33:51.152" v="3813" actId="1036"/>
          <ac:cxnSpMkLst>
            <pc:docMk/>
            <pc:sldMk cId="477893057" sldId="262"/>
            <ac:cxnSpMk id="13" creationId="{F0742368-F92E-49E8-A78C-72C3F0E603E2}"/>
          </ac:cxnSpMkLst>
        </pc:cxnChg>
      </pc:sldChg>
      <pc:sldChg chg="addSp modSp add">
        <pc:chgData name="Allen, Paul" userId="bfb8bcfa-ddba-4f9b-9478-2c672cca7370" providerId="ADAL" clId="{9B0A923A-9BC3-426A-AA20-D535BA17DFBD}" dt="2020-03-12T19:32:43.365" v="3773" actId="27636"/>
        <pc:sldMkLst>
          <pc:docMk/>
          <pc:sldMk cId="3113688973" sldId="263"/>
        </pc:sldMkLst>
        <pc:spChg chg="mod">
          <ac:chgData name="Allen, Paul" userId="bfb8bcfa-ddba-4f9b-9478-2c672cca7370" providerId="ADAL" clId="{9B0A923A-9BC3-426A-AA20-D535BA17DFBD}" dt="2020-03-12T19:12:54.140" v="2742" actId="20577"/>
          <ac:spMkLst>
            <pc:docMk/>
            <pc:sldMk cId="3113688973" sldId="263"/>
            <ac:spMk id="2" creationId="{68D714E7-054B-4BA5-920D-0E1EA398776B}"/>
          </ac:spMkLst>
        </pc:spChg>
        <pc:spChg chg="mod">
          <ac:chgData name="Allen, Paul" userId="bfb8bcfa-ddba-4f9b-9478-2c672cca7370" providerId="ADAL" clId="{9B0A923A-9BC3-426A-AA20-D535BA17DFBD}" dt="2020-03-12T19:32:43.365" v="3773" actId="27636"/>
          <ac:spMkLst>
            <pc:docMk/>
            <pc:sldMk cId="3113688973" sldId="263"/>
            <ac:spMk id="3" creationId="{76B8C7AB-58DE-4783-BF2F-133321E1827A}"/>
          </ac:spMkLst>
        </pc:spChg>
        <pc:picChg chg="add mod">
          <ac:chgData name="Allen, Paul" userId="bfb8bcfa-ddba-4f9b-9478-2c672cca7370" providerId="ADAL" clId="{9B0A923A-9BC3-426A-AA20-D535BA17DFBD}" dt="2020-03-12T19:14:57" v="2773" actId="1076"/>
          <ac:picMkLst>
            <pc:docMk/>
            <pc:sldMk cId="3113688973" sldId="263"/>
            <ac:picMk id="4" creationId="{76905944-98C8-4842-B0B0-289C0B4B799E}"/>
          </ac:picMkLst>
        </pc:picChg>
        <pc:cxnChg chg="add mod">
          <ac:chgData name="Allen, Paul" userId="bfb8bcfa-ddba-4f9b-9478-2c672cca7370" providerId="ADAL" clId="{9B0A923A-9BC3-426A-AA20-D535BA17DFBD}" dt="2020-03-12T19:16:17.461" v="2940" actId="11529"/>
          <ac:cxnSpMkLst>
            <pc:docMk/>
            <pc:sldMk cId="3113688973" sldId="263"/>
            <ac:cxnSpMk id="6" creationId="{93ABC860-5AFF-4442-910E-64D1754E97DD}"/>
          </ac:cxnSpMkLst>
        </pc:cxnChg>
      </pc:sldChg>
      <pc:sldChg chg="addSp delSp modSp add">
        <pc:chgData name="Allen, Paul" userId="bfb8bcfa-ddba-4f9b-9478-2c672cca7370" providerId="ADAL" clId="{9B0A923A-9BC3-426A-AA20-D535BA17DFBD}" dt="2020-03-12T19:32:07.035" v="3769" actId="20577"/>
        <pc:sldMkLst>
          <pc:docMk/>
          <pc:sldMk cId="1937755921" sldId="264"/>
        </pc:sldMkLst>
        <pc:spChg chg="mod">
          <ac:chgData name="Allen, Paul" userId="bfb8bcfa-ddba-4f9b-9478-2c672cca7370" providerId="ADAL" clId="{9B0A923A-9BC3-426A-AA20-D535BA17DFBD}" dt="2020-03-12T19:21:34.404" v="3056" actId="20577"/>
          <ac:spMkLst>
            <pc:docMk/>
            <pc:sldMk cId="1937755921" sldId="264"/>
            <ac:spMk id="2" creationId="{07D36C8B-7D89-4C53-85A3-3CC748BB6C24}"/>
          </ac:spMkLst>
        </pc:spChg>
        <pc:spChg chg="mod">
          <ac:chgData name="Allen, Paul" userId="bfb8bcfa-ddba-4f9b-9478-2c672cca7370" providerId="ADAL" clId="{9B0A923A-9BC3-426A-AA20-D535BA17DFBD}" dt="2020-03-12T19:32:07.035" v="3769" actId="20577"/>
          <ac:spMkLst>
            <pc:docMk/>
            <pc:sldMk cId="1937755921" sldId="264"/>
            <ac:spMk id="3" creationId="{D3418ADC-776C-4380-814E-29477F4BF97C}"/>
          </ac:spMkLst>
        </pc:spChg>
        <pc:picChg chg="add mod">
          <ac:chgData name="Allen, Paul" userId="bfb8bcfa-ddba-4f9b-9478-2c672cca7370" providerId="ADAL" clId="{9B0A923A-9BC3-426A-AA20-D535BA17DFBD}" dt="2020-03-12T19:21:50.178" v="3061" actId="1076"/>
          <ac:picMkLst>
            <pc:docMk/>
            <pc:sldMk cId="1937755921" sldId="264"/>
            <ac:picMk id="4" creationId="{F306CAA7-8ED3-4802-BD1E-F58B8395AF51}"/>
          </ac:picMkLst>
        </pc:picChg>
        <pc:picChg chg="add mod">
          <ac:chgData name="Allen, Paul" userId="bfb8bcfa-ddba-4f9b-9478-2c672cca7370" providerId="ADAL" clId="{9B0A923A-9BC3-426A-AA20-D535BA17DFBD}" dt="2020-03-12T19:24:52.379" v="3275" actId="1076"/>
          <ac:picMkLst>
            <pc:docMk/>
            <pc:sldMk cId="1937755921" sldId="264"/>
            <ac:picMk id="5" creationId="{79A03FDD-A939-40CC-8282-98EEB15BFEDA}"/>
          </ac:picMkLst>
        </pc:picChg>
        <pc:picChg chg="add del mod">
          <ac:chgData name="Allen, Paul" userId="bfb8bcfa-ddba-4f9b-9478-2c672cca7370" providerId="ADAL" clId="{9B0A923A-9BC3-426A-AA20-D535BA17DFBD}" dt="2020-03-12T19:24:32.700" v="3272" actId="478"/>
          <ac:picMkLst>
            <pc:docMk/>
            <pc:sldMk cId="1937755921" sldId="264"/>
            <ac:picMk id="6" creationId="{D4DCD474-395E-4707-A986-7E07E1B98786}"/>
          </ac:picMkLst>
        </pc:picChg>
      </pc:sldChg>
      <pc:sldChg chg="addSp modSp add">
        <pc:chgData name="Allen, Paul" userId="bfb8bcfa-ddba-4f9b-9478-2c672cca7370" providerId="ADAL" clId="{9B0A923A-9BC3-426A-AA20-D535BA17DFBD}" dt="2020-03-12T19:26:47.623" v="3420" actId="1076"/>
        <pc:sldMkLst>
          <pc:docMk/>
          <pc:sldMk cId="1711464819" sldId="265"/>
        </pc:sldMkLst>
        <pc:spChg chg="mod">
          <ac:chgData name="Allen, Paul" userId="bfb8bcfa-ddba-4f9b-9478-2c672cca7370" providerId="ADAL" clId="{9B0A923A-9BC3-426A-AA20-D535BA17DFBD}" dt="2020-03-12T19:25:04.629" v="3302" actId="20577"/>
          <ac:spMkLst>
            <pc:docMk/>
            <pc:sldMk cId="1711464819" sldId="265"/>
            <ac:spMk id="2" creationId="{07B13253-9D2C-43DF-BB2D-102A3FCAA46F}"/>
          </ac:spMkLst>
        </pc:spChg>
        <pc:spChg chg="mod">
          <ac:chgData name="Allen, Paul" userId="bfb8bcfa-ddba-4f9b-9478-2c672cca7370" providerId="ADAL" clId="{9B0A923A-9BC3-426A-AA20-D535BA17DFBD}" dt="2020-03-12T19:25:34.543" v="3377" actId="14100"/>
          <ac:spMkLst>
            <pc:docMk/>
            <pc:sldMk cId="1711464819" sldId="265"/>
            <ac:spMk id="3" creationId="{932AB314-DB34-42D3-AB72-D25C5A592CA9}"/>
          </ac:spMkLst>
        </pc:spChg>
        <pc:spChg chg="add mod">
          <ac:chgData name="Allen, Paul" userId="bfb8bcfa-ddba-4f9b-9478-2c672cca7370" providerId="ADAL" clId="{9B0A923A-9BC3-426A-AA20-D535BA17DFBD}" dt="2020-03-12T19:26:47.623" v="3420" actId="1076"/>
          <ac:spMkLst>
            <pc:docMk/>
            <pc:sldMk cId="1711464819" sldId="265"/>
            <ac:spMk id="7" creationId="{523F93C1-845E-43C7-B611-B98A7193379B}"/>
          </ac:spMkLst>
        </pc:spChg>
        <pc:picChg chg="add mod">
          <ac:chgData name="Allen, Paul" userId="bfb8bcfa-ddba-4f9b-9478-2c672cca7370" providerId="ADAL" clId="{9B0A923A-9BC3-426A-AA20-D535BA17DFBD}" dt="2020-03-12T19:25:42.910" v="3379" actId="1076"/>
          <ac:picMkLst>
            <pc:docMk/>
            <pc:sldMk cId="1711464819" sldId="265"/>
            <ac:picMk id="4" creationId="{4F3D50BB-2574-478F-9B47-E96E6E6AF63A}"/>
          </ac:picMkLst>
        </pc:picChg>
        <pc:cxnChg chg="add mod">
          <ac:chgData name="Allen, Paul" userId="bfb8bcfa-ddba-4f9b-9478-2c672cca7370" providerId="ADAL" clId="{9B0A923A-9BC3-426A-AA20-D535BA17DFBD}" dt="2020-03-12T19:26:06.381" v="3380" actId="11529"/>
          <ac:cxnSpMkLst>
            <pc:docMk/>
            <pc:sldMk cId="1711464819" sldId="265"/>
            <ac:cxnSpMk id="6" creationId="{8E31C9EC-1C00-4A18-A8A9-7FD2A284FC01}"/>
          </ac:cxnSpMkLst>
        </pc:cxnChg>
      </pc:sldChg>
      <pc:sldChg chg="addSp modSp add">
        <pc:chgData name="Allen, Paul" userId="bfb8bcfa-ddba-4f9b-9478-2c672cca7370" providerId="ADAL" clId="{9B0A923A-9BC3-426A-AA20-D535BA17DFBD}" dt="2020-03-12T19:30:13.949" v="3686" actId="1076"/>
        <pc:sldMkLst>
          <pc:docMk/>
          <pc:sldMk cId="456098904" sldId="266"/>
        </pc:sldMkLst>
        <pc:spChg chg="mod">
          <ac:chgData name="Allen, Paul" userId="bfb8bcfa-ddba-4f9b-9478-2c672cca7370" providerId="ADAL" clId="{9B0A923A-9BC3-426A-AA20-D535BA17DFBD}" dt="2020-03-12T19:29:24.296" v="3684" actId="20577"/>
          <ac:spMkLst>
            <pc:docMk/>
            <pc:sldMk cId="456098904" sldId="266"/>
            <ac:spMk id="2" creationId="{BDEEDB96-7208-4C43-88D1-03FC4F693161}"/>
          </ac:spMkLst>
        </pc:spChg>
        <pc:spChg chg="mod">
          <ac:chgData name="Allen, Paul" userId="bfb8bcfa-ddba-4f9b-9478-2c672cca7370" providerId="ADAL" clId="{9B0A923A-9BC3-426A-AA20-D535BA17DFBD}" dt="2020-03-12T19:29:11.432" v="3683" actId="14100"/>
          <ac:spMkLst>
            <pc:docMk/>
            <pc:sldMk cId="456098904" sldId="266"/>
            <ac:spMk id="3" creationId="{92BECBB2-86F0-44B0-A5BD-1CB9311E39E7}"/>
          </ac:spMkLst>
        </pc:spChg>
        <pc:picChg chg="add mod">
          <ac:chgData name="Allen, Paul" userId="bfb8bcfa-ddba-4f9b-9478-2c672cca7370" providerId="ADAL" clId="{9B0A923A-9BC3-426A-AA20-D535BA17DFBD}" dt="2020-03-12T19:30:13.949" v="3686" actId="1076"/>
          <ac:picMkLst>
            <pc:docMk/>
            <pc:sldMk cId="456098904" sldId="266"/>
            <ac:picMk id="4" creationId="{3CAD0BDE-8B93-4E67-B2D1-AB6988398E3C}"/>
          </ac:picMkLst>
        </pc:picChg>
      </pc:sldChg>
    </pc:docChg>
  </pc:docChgLst>
  <pc:docChgLst>
    <pc:chgData name="Allen, Paul" userId="bfb8bcfa-ddba-4f9b-9478-2c672cca7370" providerId="ADAL" clId="{4A85B734-75D9-4A81-A1D0-C7F3F1B27B85}"/>
    <pc:docChg chg="custSel modSld">
      <pc:chgData name="Allen, Paul" userId="bfb8bcfa-ddba-4f9b-9478-2c672cca7370" providerId="ADAL" clId="{4A85B734-75D9-4A81-A1D0-C7F3F1B27B85}" dt="2020-03-12T22:01:58.468" v="29" actId="1076"/>
      <pc:docMkLst>
        <pc:docMk/>
      </pc:docMkLst>
      <pc:sldChg chg="addSp modSp">
        <pc:chgData name="Allen, Paul" userId="bfb8bcfa-ddba-4f9b-9478-2c672cca7370" providerId="ADAL" clId="{4A85B734-75D9-4A81-A1D0-C7F3F1B27B85}" dt="2020-03-12T20:25:03.476" v="3" actId="1076"/>
        <pc:sldMkLst>
          <pc:docMk/>
          <pc:sldMk cId="2566192693" sldId="256"/>
        </pc:sldMkLst>
        <pc:picChg chg="add mod">
          <ac:chgData name="Allen, Paul" userId="bfb8bcfa-ddba-4f9b-9478-2c672cca7370" providerId="ADAL" clId="{4A85B734-75D9-4A81-A1D0-C7F3F1B27B85}" dt="2020-03-12T20:25:03.476" v="3" actId="1076"/>
          <ac:picMkLst>
            <pc:docMk/>
            <pc:sldMk cId="2566192693" sldId="256"/>
            <ac:picMk id="1026" creationId="{0C508C0B-B368-434C-940B-78A985011940}"/>
          </ac:picMkLst>
        </pc:picChg>
      </pc:sldChg>
      <pc:sldChg chg="addSp delSp modSp">
        <pc:chgData name="Allen, Paul" userId="bfb8bcfa-ddba-4f9b-9478-2c672cca7370" providerId="ADAL" clId="{4A85B734-75D9-4A81-A1D0-C7F3F1B27B85}" dt="2020-03-12T21:57:10.829" v="23" actId="14100"/>
        <pc:sldMkLst>
          <pc:docMk/>
          <pc:sldMk cId="477893057" sldId="262"/>
        </pc:sldMkLst>
        <pc:spChg chg="mod">
          <ac:chgData name="Allen, Paul" userId="bfb8bcfa-ddba-4f9b-9478-2c672cca7370" providerId="ADAL" clId="{4A85B734-75D9-4A81-A1D0-C7F3F1B27B85}" dt="2020-03-12T21:56:21.710" v="19" actId="20577"/>
          <ac:spMkLst>
            <pc:docMk/>
            <pc:sldMk cId="477893057" sldId="262"/>
            <ac:spMk id="3" creationId="{9636AB73-8EE3-46EF-BD46-514451577FE5}"/>
          </ac:spMkLst>
        </pc:spChg>
        <pc:picChg chg="add mod">
          <ac:chgData name="Allen, Paul" userId="bfb8bcfa-ddba-4f9b-9478-2c672cca7370" providerId="ADAL" clId="{4A85B734-75D9-4A81-A1D0-C7F3F1B27B85}" dt="2020-03-12T21:55:57.373" v="7" actId="14100"/>
          <ac:picMkLst>
            <pc:docMk/>
            <pc:sldMk cId="477893057" sldId="262"/>
            <ac:picMk id="4" creationId="{F8B6B0DE-0160-4659-8E8E-9BF7691BA971}"/>
          </ac:picMkLst>
        </pc:picChg>
        <pc:picChg chg="del">
          <ac:chgData name="Allen, Paul" userId="bfb8bcfa-ddba-4f9b-9478-2c672cca7370" providerId="ADAL" clId="{4A85B734-75D9-4A81-A1D0-C7F3F1B27B85}" dt="2020-03-12T21:57:00.749" v="20" actId="478"/>
          <ac:picMkLst>
            <pc:docMk/>
            <pc:sldMk cId="477893057" sldId="262"/>
            <ac:picMk id="6" creationId="{7623F695-3C31-4D93-9BD2-3F3F455A5552}"/>
          </ac:picMkLst>
        </pc:picChg>
        <pc:picChg chg="del">
          <ac:chgData name="Allen, Paul" userId="bfb8bcfa-ddba-4f9b-9478-2c672cca7370" providerId="ADAL" clId="{4A85B734-75D9-4A81-A1D0-C7F3F1B27B85}" dt="2020-03-12T21:55:46.053" v="4" actId="478"/>
          <ac:picMkLst>
            <pc:docMk/>
            <pc:sldMk cId="477893057" sldId="262"/>
            <ac:picMk id="7" creationId="{44D1711F-FE05-4E6C-9534-2EB2279F00C4}"/>
          </ac:picMkLst>
        </pc:picChg>
        <pc:picChg chg="add mod">
          <ac:chgData name="Allen, Paul" userId="bfb8bcfa-ddba-4f9b-9478-2c672cca7370" providerId="ADAL" clId="{4A85B734-75D9-4A81-A1D0-C7F3F1B27B85}" dt="2020-03-12T21:57:10.829" v="23" actId="14100"/>
          <ac:picMkLst>
            <pc:docMk/>
            <pc:sldMk cId="477893057" sldId="262"/>
            <ac:picMk id="14" creationId="{A349B302-F105-4994-9975-7DCE21306075}"/>
          </ac:picMkLst>
        </pc:picChg>
      </pc:sldChg>
      <pc:sldChg chg="addSp modSp">
        <pc:chgData name="Allen, Paul" userId="bfb8bcfa-ddba-4f9b-9478-2c672cca7370" providerId="ADAL" clId="{4A85B734-75D9-4A81-A1D0-C7F3F1B27B85}" dt="2020-03-12T21:59:40.285" v="26" actId="1076"/>
        <pc:sldMkLst>
          <pc:docMk/>
          <pc:sldMk cId="1711464819" sldId="265"/>
        </pc:sldMkLst>
        <pc:picChg chg="mod modCrop">
          <ac:chgData name="Allen, Paul" userId="bfb8bcfa-ddba-4f9b-9478-2c672cca7370" providerId="ADAL" clId="{4A85B734-75D9-4A81-A1D0-C7F3F1B27B85}" dt="2020-03-12T21:58:59.060" v="24" actId="732"/>
          <ac:picMkLst>
            <pc:docMk/>
            <pc:sldMk cId="1711464819" sldId="265"/>
            <ac:picMk id="4" creationId="{4F3D50BB-2574-478F-9B47-E96E6E6AF63A}"/>
          </ac:picMkLst>
        </pc:picChg>
        <pc:picChg chg="add mod">
          <ac:chgData name="Allen, Paul" userId="bfb8bcfa-ddba-4f9b-9478-2c672cca7370" providerId="ADAL" clId="{4A85B734-75D9-4A81-A1D0-C7F3F1B27B85}" dt="2020-03-12T21:59:40.285" v="26" actId="1076"/>
          <ac:picMkLst>
            <pc:docMk/>
            <pc:sldMk cId="1711464819" sldId="265"/>
            <ac:picMk id="5" creationId="{9DEFF959-3974-4D43-AF6A-2BA413B49CEA}"/>
          </ac:picMkLst>
        </pc:picChg>
      </pc:sldChg>
      <pc:sldChg chg="addSp delSp modSp">
        <pc:chgData name="Allen, Paul" userId="bfb8bcfa-ddba-4f9b-9478-2c672cca7370" providerId="ADAL" clId="{4A85B734-75D9-4A81-A1D0-C7F3F1B27B85}" dt="2020-03-12T22:01:58.468" v="29" actId="1076"/>
        <pc:sldMkLst>
          <pc:docMk/>
          <pc:sldMk cId="456098904" sldId="266"/>
        </pc:sldMkLst>
        <pc:picChg chg="del">
          <ac:chgData name="Allen, Paul" userId="bfb8bcfa-ddba-4f9b-9478-2c672cca7370" providerId="ADAL" clId="{4A85B734-75D9-4A81-A1D0-C7F3F1B27B85}" dt="2020-03-12T22:01:52.861" v="27" actId="478"/>
          <ac:picMkLst>
            <pc:docMk/>
            <pc:sldMk cId="456098904" sldId="266"/>
            <ac:picMk id="4" creationId="{3CAD0BDE-8B93-4E67-B2D1-AB6988398E3C}"/>
          </ac:picMkLst>
        </pc:picChg>
        <pc:picChg chg="add mod">
          <ac:chgData name="Allen, Paul" userId="bfb8bcfa-ddba-4f9b-9478-2c672cca7370" providerId="ADAL" clId="{4A85B734-75D9-4A81-A1D0-C7F3F1B27B85}" dt="2020-03-12T22:01:58.468" v="29" actId="1076"/>
          <ac:picMkLst>
            <pc:docMk/>
            <pc:sldMk cId="456098904" sldId="266"/>
            <ac:picMk id="5" creationId="{25C108C1-882E-4EB1-B323-59E1828B89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3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1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6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828241-E6A3-4B7D-B8B5-2BCDD936890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620CE0-9710-489B-98E3-5FD5ABA96D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2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A866-0B87-4039-A247-6187E178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Programming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77D7-3686-474C-A215-7A8372471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Pass by Value vs Pass by Reference and Return Values</a:t>
            </a:r>
          </a:p>
        </p:txBody>
      </p:sp>
      <p:pic>
        <p:nvPicPr>
          <p:cNvPr id="1026" name="Picture 2" descr="Post image">
            <a:extLst>
              <a:ext uri="{FF2B5EF4-FFF2-40B4-BE49-F238E27FC236}">
                <a16:creationId xmlns:a16="http://schemas.microsoft.com/office/drawing/2014/main" id="{0C508C0B-B368-434C-940B-78A98501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58" y="326786"/>
            <a:ext cx="2544255" cy="279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9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3253-9D2C-43DF-BB2D-102A3FCA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Player Input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B314-DB34-42D3-AB72-D25C5A59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Replace code at top of game loop to call player input function in 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D50BB-2574-478F-9B47-E96E6E6AF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15"/>
          <a:stretch/>
        </p:blipFill>
        <p:spPr>
          <a:xfrm>
            <a:off x="6752583" y="1825626"/>
            <a:ext cx="4601217" cy="22115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1C9EC-1C00-4A18-A8A9-7FD2A284FC01}"/>
              </a:ext>
            </a:extLst>
          </p:cNvPr>
          <p:cNvCxnSpPr/>
          <p:nvPr/>
        </p:nvCxnSpPr>
        <p:spPr>
          <a:xfrm>
            <a:off x="6096000" y="2686050"/>
            <a:ext cx="942975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3F93C1-845E-43C7-B611-B98A7193379B}"/>
              </a:ext>
            </a:extLst>
          </p:cNvPr>
          <p:cNvSpPr txBox="1"/>
          <p:nvPr/>
        </p:nvSpPr>
        <p:spPr>
          <a:xfrm>
            <a:off x="1585398" y="4037193"/>
            <a:ext cx="376340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Build and run the program…</a:t>
            </a:r>
          </a:p>
          <a:p>
            <a:r>
              <a:rPr lang="en-US" dirty="0"/>
              <a:t>…does X or Escape still quit the game?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FF959-3974-4D43-AF6A-2BA413B4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597" y="4037193"/>
            <a:ext cx="2838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DB96-7208-4C43-88D1-03FC4F69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Exit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CBB2-86F0-44B0-A5BD-1CB9311E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 the previous code</a:t>
            </a:r>
          </a:p>
          <a:p>
            <a:pPr lvl="1"/>
            <a:r>
              <a:rPr lang="en-US" dirty="0"/>
              <a:t>Return from update overwrites exit condition from player input</a:t>
            </a:r>
          </a:p>
          <a:p>
            <a:r>
              <a:rPr lang="en-US" dirty="0"/>
              <a:t>Modify code to add an IF statement around call to update</a:t>
            </a:r>
          </a:p>
          <a:p>
            <a:pPr lvl="1"/>
            <a:r>
              <a:rPr lang="en-US" dirty="0"/>
              <a:t>Do not call update if player input has set game end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108C1-882E-4EB1-B323-59E1828B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896407"/>
            <a:ext cx="4943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7DD9-5D6F-4C24-AB08-94EE50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31FD-8F8F-44A8-BD40-C995CDE0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parameters:</a:t>
            </a:r>
          </a:p>
          <a:p>
            <a:pPr lvl="1"/>
            <a:r>
              <a:rPr lang="en-US" dirty="0"/>
              <a:t>Parameter declaration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type </a:t>
            </a:r>
            <a:r>
              <a:rPr lang="en-US" sz="2000" i="1" dirty="0">
                <a:latin typeface="Consolas" panose="020B0609020204030204" pitchFamily="49" charset="0"/>
              </a:rPr>
              <a:t>identifier</a:t>
            </a:r>
            <a:r>
              <a:rPr lang="en-US" sz="2000" dirty="0">
                <a:latin typeface="Consolas" panose="020B0609020204030204" pitchFamily="49" charset="0"/>
              </a:rPr>
              <a:t> [= default-value] [, …]</a:t>
            </a:r>
          </a:p>
          <a:p>
            <a:pPr lvl="1"/>
            <a:r>
              <a:rPr lang="en-US" dirty="0"/>
              <a:t>Local scope to function only</a:t>
            </a:r>
          </a:p>
          <a:p>
            <a:pPr lvl="1"/>
            <a:r>
              <a:rPr lang="en-US" dirty="0"/>
              <a:t>Pass-by-Value</a:t>
            </a:r>
          </a:p>
          <a:p>
            <a:pPr lvl="2"/>
            <a:r>
              <a:rPr lang="en-US" dirty="0"/>
              <a:t>Value is copied from calling statement to parameter</a:t>
            </a:r>
          </a:p>
          <a:p>
            <a:pPr lvl="2"/>
            <a:r>
              <a:rPr lang="en-US" dirty="0"/>
              <a:t>Modifications do not change value of variables in caller</a:t>
            </a:r>
          </a:p>
          <a:p>
            <a:pPr lvl="1"/>
            <a:r>
              <a:rPr lang="en-US" dirty="0"/>
              <a:t>Pass-by-Reference</a:t>
            </a:r>
          </a:p>
          <a:p>
            <a:pPr lvl="2"/>
            <a:r>
              <a:rPr lang="en-US" dirty="0"/>
              <a:t>Address of variable is passed as parameter</a:t>
            </a:r>
          </a:p>
          <a:p>
            <a:pPr lvl="2"/>
            <a:r>
              <a:rPr lang="en-US" dirty="0"/>
              <a:t>Modifications are reflected in caller variables</a:t>
            </a:r>
          </a:p>
          <a:p>
            <a:pPr lvl="2"/>
            <a:r>
              <a:rPr lang="en-US" dirty="0"/>
              <a:t>Use ampersand “&amp;” between type and identifier</a:t>
            </a:r>
          </a:p>
          <a:p>
            <a:r>
              <a:rPr lang="en-US" dirty="0"/>
              <a:t>Return value – must be of same type as defined return</a:t>
            </a:r>
          </a:p>
        </p:txBody>
      </p:sp>
    </p:spTree>
    <p:extLst>
      <p:ext uri="{BB962C8B-B14F-4D97-AF65-F5344CB8AC3E}">
        <p14:creationId xmlns:p14="http://schemas.microsoft.com/office/powerpoint/2010/main" val="24554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F789-2F59-4E59-866C-1969C16F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Checks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AB73-8EE3-46EF-BD46-51445157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6455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a collision check function between main and render functions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Returns true if collision is detected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Accepts (x, y) coordinates to check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Use different names for (</a:t>
            </a:r>
            <a:r>
              <a:rPr lang="en-US" dirty="0" err="1"/>
              <a:t>x,y</a:t>
            </a:r>
            <a:r>
              <a:rPr lang="en-US" dirty="0"/>
              <a:t>)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function header comment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a return variable of the return type and initialize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return statement that returns the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the collision checking code to the function body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Change local variable names to match parameters and return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3DF77-BE8C-4C4C-918C-1D11C0EB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57" y="643709"/>
            <a:ext cx="4429743" cy="5849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CB9D0-9325-409B-A9F0-C6CCA5AB0B49}"/>
              </a:ext>
            </a:extLst>
          </p:cNvPr>
          <p:cNvSpPr txBox="1"/>
          <p:nvPr/>
        </p:nvSpPr>
        <p:spPr>
          <a:xfrm>
            <a:off x="6485067" y="1969272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66CC4-4515-451D-979C-B78A5C907071}"/>
              </a:ext>
            </a:extLst>
          </p:cNvPr>
          <p:cNvSpPr txBox="1"/>
          <p:nvPr/>
        </p:nvSpPr>
        <p:spPr>
          <a:xfrm>
            <a:off x="6485067" y="643709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268DE-218B-4E68-B278-8E6C9EDD034B}"/>
              </a:ext>
            </a:extLst>
          </p:cNvPr>
          <p:cNvSpPr txBox="1"/>
          <p:nvPr/>
        </p:nvSpPr>
        <p:spPr>
          <a:xfrm>
            <a:off x="6485067" y="2220440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3E65E-533E-429A-86F1-FD5F6EFE1AB9}"/>
              </a:ext>
            </a:extLst>
          </p:cNvPr>
          <p:cNvSpPr txBox="1"/>
          <p:nvPr/>
        </p:nvSpPr>
        <p:spPr>
          <a:xfrm>
            <a:off x="6485067" y="6038463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C2466-BEA0-45AA-91BF-8B891D0F62BE}"/>
              </a:ext>
            </a:extLst>
          </p:cNvPr>
          <p:cNvSpPr txBox="1"/>
          <p:nvPr/>
        </p:nvSpPr>
        <p:spPr>
          <a:xfrm>
            <a:off x="6485067" y="2552720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23026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6D43-1481-40F1-B4C6-4A48C0C6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Call Collision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66C1-0374-475D-B713-F872436F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3366" cy="4351338"/>
          </a:xfrm>
        </p:spPr>
        <p:txBody>
          <a:bodyPr/>
          <a:lstStyle/>
          <a:p>
            <a:r>
              <a:rPr lang="en-US" dirty="0"/>
              <a:t>Add function declaration for collision checks function above main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 call to collision checks function inside 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CE0D1-62EE-41FF-97A0-88FA64BE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44" y="1539875"/>
            <a:ext cx="3658111" cy="1409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B1EE1-0F64-42E1-8E89-8D20C638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44" y="3339660"/>
            <a:ext cx="3905795" cy="315321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5EB32B-F227-4656-AFEE-638A4A132978}"/>
              </a:ext>
            </a:extLst>
          </p:cNvPr>
          <p:cNvCxnSpPr/>
          <p:nvPr/>
        </p:nvCxnSpPr>
        <p:spPr>
          <a:xfrm>
            <a:off x="6591044" y="3114675"/>
            <a:ext cx="38674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438993-EA56-4F83-835A-C8E18591DC61}"/>
              </a:ext>
            </a:extLst>
          </p:cNvPr>
          <p:cNvCxnSpPr/>
          <p:nvPr/>
        </p:nvCxnSpPr>
        <p:spPr>
          <a:xfrm flipV="1">
            <a:off x="5225143" y="2142309"/>
            <a:ext cx="1280160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497034-7F6D-435D-A397-46875057F275}"/>
              </a:ext>
            </a:extLst>
          </p:cNvPr>
          <p:cNvCxnSpPr>
            <a:cxnSpLocks/>
          </p:cNvCxnSpPr>
          <p:nvPr/>
        </p:nvCxnSpPr>
        <p:spPr>
          <a:xfrm>
            <a:off x="5385580" y="4781006"/>
            <a:ext cx="1111014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2AA753-04CA-47C2-86E7-55C240F4C30F}"/>
              </a:ext>
            </a:extLst>
          </p:cNvPr>
          <p:cNvSpPr txBox="1"/>
          <p:nvPr/>
        </p:nvSpPr>
        <p:spPr>
          <a:xfrm>
            <a:off x="2139747" y="5007428"/>
            <a:ext cx="308539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Build and run the program…</a:t>
            </a:r>
          </a:p>
          <a:p>
            <a:r>
              <a:rPr lang="en-US" dirty="0"/>
              <a:t>…do collision checks still work?</a:t>
            </a:r>
          </a:p>
          <a:p>
            <a:r>
              <a:rPr lang="en-US" dirty="0"/>
              <a:t>…what isn’t working and why?</a:t>
            </a:r>
          </a:p>
        </p:txBody>
      </p:sp>
    </p:spTree>
    <p:extLst>
      <p:ext uri="{BB962C8B-B14F-4D97-AF65-F5344CB8AC3E}">
        <p14:creationId xmlns:p14="http://schemas.microsoft.com/office/powerpoint/2010/main" val="118898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9559-19DB-4927-901F-2E10F23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F358-34B4-4D0A-8050-C26EC7E9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Variables </a:t>
            </a:r>
            <a:r>
              <a:rPr lang="en-US" dirty="0" err="1"/>
              <a:t>xpos</a:t>
            </a:r>
            <a:r>
              <a:rPr lang="en-US" dirty="0"/>
              <a:t> and </a:t>
            </a:r>
            <a:r>
              <a:rPr lang="en-US" dirty="0" err="1"/>
              <a:t>ypos</a:t>
            </a:r>
            <a:r>
              <a:rPr lang="en-US" dirty="0"/>
              <a:t> are copied (pass-by-value) so changes</a:t>
            </a:r>
          </a:p>
          <a:p>
            <a:r>
              <a:rPr lang="en-US" dirty="0"/>
              <a:t>Changes made to </a:t>
            </a:r>
            <a:r>
              <a:rPr lang="en-US" dirty="0" err="1"/>
              <a:t>checkX</a:t>
            </a:r>
            <a:r>
              <a:rPr lang="en-US" dirty="0"/>
              <a:t> and </a:t>
            </a:r>
            <a:r>
              <a:rPr lang="en-US" dirty="0" err="1"/>
              <a:t>checkY</a:t>
            </a:r>
            <a:r>
              <a:rPr lang="en-US" dirty="0"/>
              <a:t> are lost after function returns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BB02F-1B1F-4E2F-83D8-70EEBDD5D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12"/>
          <a:stretch/>
        </p:blipFill>
        <p:spPr>
          <a:xfrm>
            <a:off x="6930440" y="1465416"/>
            <a:ext cx="3905795" cy="220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FED17-6DF0-41FB-AD25-02F8B31B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40" y="4216093"/>
            <a:ext cx="3658111" cy="22005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9E38D-5123-4C3A-BE28-599C8F2ABF8C}"/>
              </a:ext>
            </a:extLst>
          </p:cNvPr>
          <p:cNvCxnSpPr/>
          <p:nvPr/>
        </p:nvCxnSpPr>
        <p:spPr>
          <a:xfrm>
            <a:off x="8759495" y="3665998"/>
            <a:ext cx="194005" cy="46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50C603-FBC7-4C15-8A5A-68F81F2D925E}"/>
              </a:ext>
            </a:extLst>
          </p:cNvPr>
          <p:cNvCxnSpPr/>
          <p:nvPr/>
        </p:nvCxnSpPr>
        <p:spPr>
          <a:xfrm>
            <a:off x="9387840" y="3665998"/>
            <a:ext cx="435429" cy="47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931C26-03A0-4E57-B1AF-614D4E418301}"/>
              </a:ext>
            </a:extLst>
          </p:cNvPr>
          <p:cNvCxnSpPr/>
          <p:nvPr/>
        </p:nvCxnSpPr>
        <p:spPr>
          <a:xfrm flipV="1">
            <a:off x="7088777" y="3660283"/>
            <a:ext cx="0" cy="47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0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1298-AF3D-4B26-B923-47C324D9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C7D2-F587-49E0-B15E-F1F34AD4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Change function declaration to pass-by-reference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function definition to pass-by-reference</a:t>
            </a:r>
          </a:p>
          <a:p>
            <a:pPr lvl="1"/>
            <a:r>
              <a:rPr lang="en-US" dirty="0"/>
              <a:t>Indicate output parameters in parameter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0CE2C-75A1-45B1-8056-14F0C01E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318" y="1825625"/>
            <a:ext cx="3505689" cy="92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1F0692-C60C-4E8B-80A5-26EB985D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18" y="3046541"/>
            <a:ext cx="4074602" cy="329234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F1DACD-4DC4-4A75-910E-79B093D2069E}"/>
              </a:ext>
            </a:extLst>
          </p:cNvPr>
          <p:cNvCxnSpPr>
            <a:cxnSpLocks/>
          </p:cNvCxnSpPr>
          <p:nvPr/>
        </p:nvCxnSpPr>
        <p:spPr>
          <a:xfrm>
            <a:off x="6096000" y="2057400"/>
            <a:ext cx="2569029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9FAFA8-FA87-415C-AFBE-91F8A1CAA7CC}"/>
              </a:ext>
            </a:extLst>
          </p:cNvPr>
          <p:cNvCxnSpPr>
            <a:cxnSpLocks/>
          </p:cNvCxnSpPr>
          <p:nvPr/>
        </p:nvCxnSpPr>
        <p:spPr>
          <a:xfrm>
            <a:off x="6029325" y="3046541"/>
            <a:ext cx="2635704" cy="12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D9FE03-52AF-4FD5-9393-EAA5CBACDB07}"/>
              </a:ext>
            </a:extLst>
          </p:cNvPr>
          <p:cNvCxnSpPr>
            <a:cxnSpLocks/>
          </p:cNvCxnSpPr>
          <p:nvPr/>
        </p:nvCxnSpPr>
        <p:spPr>
          <a:xfrm>
            <a:off x="6029325" y="3333750"/>
            <a:ext cx="1971675" cy="342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EB4CDB-3732-4042-8E26-FFC264078120}"/>
              </a:ext>
            </a:extLst>
          </p:cNvPr>
          <p:cNvSpPr txBox="1"/>
          <p:nvPr/>
        </p:nvSpPr>
        <p:spPr>
          <a:xfrm>
            <a:off x="1273794" y="4199070"/>
            <a:ext cx="4822206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Ampersand is normally placed on tail end of data-type as it works best when no identifier is provided: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F4ADD4-D682-48A4-B421-D788DF820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459" y="4819968"/>
            <a:ext cx="2993763" cy="8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1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F789-2F59-4E59-866C-1969C16F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AB73-8EE3-46EF-BD46-51445157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6455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an update function between main and collision checks functions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Returns true if game over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Parameters: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Current (x, y) (by-reference)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Velocity (x, y) (by-value)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a function header comment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a return variable of the return type and initialize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return statement that returns the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the update code to include call to collision checks function  to body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Change local variable names to match parameters and return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function prototype above main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CB9D0-9325-409B-A9F0-C6CCA5AB0B49}"/>
              </a:ext>
            </a:extLst>
          </p:cNvPr>
          <p:cNvSpPr txBox="1"/>
          <p:nvPr/>
        </p:nvSpPr>
        <p:spPr>
          <a:xfrm>
            <a:off x="6831704" y="3517723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66CC4-4515-451D-979C-B78A5C907071}"/>
              </a:ext>
            </a:extLst>
          </p:cNvPr>
          <p:cNvSpPr txBox="1"/>
          <p:nvPr/>
        </p:nvSpPr>
        <p:spPr>
          <a:xfrm>
            <a:off x="6761292" y="2090989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268DE-218B-4E68-B278-8E6C9EDD034B}"/>
              </a:ext>
            </a:extLst>
          </p:cNvPr>
          <p:cNvSpPr txBox="1"/>
          <p:nvPr/>
        </p:nvSpPr>
        <p:spPr>
          <a:xfrm>
            <a:off x="6831704" y="3689988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3E65E-533E-429A-86F1-FD5F6EFE1AB9}"/>
              </a:ext>
            </a:extLst>
          </p:cNvPr>
          <p:cNvSpPr txBox="1"/>
          <p:nvPr/>
        </p:nvSpPr>
        <p:spPr>
          <a:xfrm>
            <a:off x="6831704" y="5052708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C2466-BEA0-45AA-91BF-8B891D0F62BE}"/>
              </a:ext>
            </a:extLst>
          </p:cNvPr>
          <p:cNvSpPr txBox="1"/>
          <p:nvPr/>
        </p:nvSpPr>
        <p:spPr>
          <a:xfrm>
            <a:off x="6831704" y="4463360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7E007-5767-44B1-94FB-32A4BAC9FA4C}"/>
              </a:ext>
            </a:extLst>
          </p:cNvPr>
          <p:cNvSpPr txBox="1"/>
          <p:nvPr/>
        </p:nvSpPr>
        <p:spPr>
          <a:xfrm>
            <a:off x="6761292" y="613893"/>
            <a:ext cx="4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(6)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42368-F92E-49E8-A78C-72C3F0E603E2}"/>
              </a:ext>
            </a:extLst>
          </p:cNvPr>
          <p:cNvCxnSpPr/>
          <p:nvPr/>
        </p:nvCxnSpPr>
        <p:spPr>
          <a:xfrm>
            <a:off x="7270694" y="1612446"/>
            <a:ext cx="38674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B6B0DE-0160-4659-8E8E-9BF7691B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24" y="1825626"/>
            <a:ext cx="4447195" cy="37644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49B302-F105-4994-9975-7DCE2130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24" y="373108"/>
            <a:ext cx="3540674" cy="9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9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14E7-054B-4BA5-920D-0E1EA398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C7AB-58DE-4783-BF2F-133321E1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Add a call to update in main</a:t>
            </a:r>
          </a:p>
          <a:p>
            <a:endParaRPr lang="en-US" dirty="0"/>
          </a:p>
          <a:p>
            <a:r>
              <a:rPr lang="en-US" dirty="0"/>
              <a:t>We still need to save off current (x, y) coordinates</a:t>
            </a:r>
          </a:p>
          <a:p>
            <a:r>
              <a:rPr lang="en-US" dirty="0"/>
              <a:t>Snake position (x, y) coordinates may be modified inside call to update</a:t>
            </a:r>
          </a:p>
          <a:p>
            <a:endParaRPr lang="en-US" dirty="0"/>
          </a:p>
          <a:p>
            <a:r>
              <a:rPr lang="en-US" dirty="0" err="1"/>
              <a:t>Gameover</a:t>
            </a:r>
            <a:r>
              <a:rPr lang="en-US" dirty="0"/>
              <a:t> condition is returned from update to our game-loop flag variable “exit”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05944-98C8-4842-B0B0-289C0B4B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36" y="1690688"/>
            <a:ext cx="4210638" cy="17242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ABC860-5AFF-4442-910E-64D1754E97DD}"/>
              </a:ext>
            </a:extLst>
          </p:cNvPr>
          <p:cNvCxnSpPr/>
          <p:nvPr/>
        </p:nvCxnSpPr>
        <p:spPr>
          <a:xfrm>
            <a:off x="5429250" y="2047875"/>
            <a:ext cx="1219200" cy="50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8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6C8B-7D89-4C53-85A3-3CC748BB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Input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8ADC-776C-4380-814E-29477F4B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Declare and Define a player input function between main and update</a:t>
            </a:r>
          </a:p>
          <a:p>
            <a:pPr lvl="1"/>
            <a:r>
              <a:rPr lang="en-US" dirty="0"/>
              <a:t>Returns true if player wants to quit</a:t>
            </a:r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dirty="0"/>
              <a:t>Velocity (x, y) (by-reference)</a:t>
            </a:r>
          </a:p>
          <a:p>
            <a:r>
              <a:rPr lang="en-US" dirty="0"/>
              <a:t>Fix variable names in switch statement to parameter and return variable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6CAA7-8ED3-4802-BD1E-F58B8395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201" y="782638"/>
            <a:ext cx="4522205" cy="1042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A03FDD-A939-40CC-8282-98EEB15B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201" y="2243138"/>
            <a:ext cx="4751040" cy="35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55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1BDA9385BFD45913C95991E64858D" ma:contentTypeVersion="10" ma:contentTypeDescription="Create a new document." ma:contentTypeScope="" ma:versionID="ff5bab04db503f3b9fb52088ee229895">
  <xsd:schema xmlns:xsd="http://www.w3.org/2001/XMLSchema" xmlns:xs="http://www.w3.org/2001/XMLSchema" xmlns:p="http://schemas.microsoft.com/office/2006/metadata/properties" xmlns:ns3="fff51ea6-45a3-41ef-94f7-71bf0c053f62" targetNamespace="http://schemas.microsoft.com/office/2006/metadata/properties" ma:root="true" ma:fieldsID="86b77fbf4a015c4357c28296db9dd5d9" ns3:_="">
    <xsd:import namespace="fff51ea6-45a3-41ef-94f7-71bf0c053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51ea6-45a3-41ef-94f7-71bf0c053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40974F-3017-4C12-9387-34AA0C9AF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51ea6-45a3-41ef-94f7-71bf0c053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CE659F-1FBE-4ABD-9D89-79DD03559A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B14705-F236-4B59-BC84-9D2E32D79A02}">
  <ds:schemaRefs>
    <ds:schemaRef ds:uri="http://schemas.microsoft.com/office/2006/metadata/properties"/>
    <ds:schemaRef ds:uri="http://www.w3.org/XML/1998/namespace"/>
    <ds:schemaRef ds:uri="fff51ea6-45a3-41ef-94f7-71bf0c053f62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557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Consolas</vt:lpstr>
      <vt:lpstr>Retrospect</vt:lpstr>
      <vt:lpstr>Modular Programming 2</vt:lpstr>
      <vt:lpstr>Function Parameters</vt:lpstr>
      <vt:lpstr>Collision Checks Function</vt:lpstr>
      <vt:lpstr>Declare and Call Collision Checks</vt:lpstr>
      <vt:lpstr>Pass-by-Value</vt:lpstr>
      <vt:lpstr>Pass-by-Reference</vt:lpstr>
      <vt:lpstr>Update Function</vt:lpstr>
      <vt:lpstr>Call Update</vt:lpstr>
      <vt:lpstr>Player Input Function</vt:lpstr>
      <vt:lpstr>Call Player Input Function</vt:lpstr>
      <vt:lpstr>Fix Exit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Programming 2</dc:title>
  <dc:creator>Carmen Allen</dc:creator>
  <cp:lastModifiedBy>Allen, Paul</cp:lastModifiedBy>
  <cp:revision>1</cp:revision>
  <dcterms:created xsi:type="dcterms:W3CDTF">2020-03-12T18:06:38Z</dcterms:created>
  <dcterms:modified xsi:type="dcterms:W3CDTF">2020-03-12T22:02:00Z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0x010100E581BDA9385BFD45913C95991E64858D</vt:lpwstr>
  </property>
</Properties>
</file>