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57" r:id="rId7"/>
    <p:sldId id="258" r:id="rId8"/>
    <p:sldId id="259" r:id="rId9"/>
    <p:sldId id="261" r:id="rId10"/>
    <p:sldId id="262" r:id="rId11"/>
    <p:sldId id="260" r:id="rId12"/>
    <p:sldId id="263" r:id="rId13"/>
    <p:sldId id="272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, Paul" userId="bfb8bcfa-ddba-4f9b-9478-2c672cca7370" providerId="ADAL" clId="{A90862FF-03AE-4AB6-92D6-099B6A6F8B5C}"/>
    <pc:docChg chg="modSld">
      <pc:chgData name="Allen, Paul" userId="bfb8bcfa-ddba-4f9b-9478-2c672cca7370" providerId="ADAL" clId="{A90862FF-03AE-4AB6-92D6-099B6A6F8B5C}" dt="2021-01-11T21:16:19.903" v="0" actId="1076"/>
      <pc:docMkLst>
        <pc:docMk/>
      </pc:docMkLst>
      <pc:sldChg chg="modSp">
        <pc:chgData name="Allen, Paul" userId="bfb8bcfa-ddba-4f9b-9478-2c672cca7370" providerId="ADAL" clId="{A90862FF-03AE-4AB6-92D6-099B6A6F8B5C}" dt="2021-01-11T21:16:19.903" v="0" actId="1076"/>
        <pc:sldMkLst>
          <pc:docMk/>
          <pc:sldMk cId="824396699" sldId="260"/>
        </pc:sldMkLst>
        <pc:spChg chg="mod">
          <ac:chgData name="Allen, Paul" userId="bfb8bcfa-ddba-4f9b-9478-2c672cca7370" providerId="ADAL" clId="{A90862FF-03AE-4AB6-92D6-099B6A6F8B5C}" dt="2021-01-11T21:16:19.903" v="0" actId="1076"/>
          <ac:spMkLst>
            <pc:docMk/>
            <pc:sldMk cId="824396699" sldId="260"/>
            <ac:spMk id="2" creationId="{A2D5846C-0B40-4693-9428-BC0B53BFC3DF}"/>
          </ac:spMkLst>
        </pc:spChg>
      </pc:sldChg>
    </pc:docChg>
  </pc:docChgLst>
  <pc:docChgLst>
    <pc:chgData name="Allen, Paul" userId="bfb8bcfa-ddba-4f9b-9478-2c672cca7370" providerId="ADAL" clId="{BC250238-E4A5-4603-B95B-755E29FEEAD4}"/>
    <pc:docChg chg="undo redo custSel mod addSld delSld modSld sldOrd">
      <pc:chgData name="Allen, Paul" userId="bfb8bcfa-ddba-4f9b-9478-2c672cca7370" providerId="ADAL" clId="{BC250238-E4A5-4603-B95B-755E29FEEAD4}" dt="2020-01-05T17:59:21.068" v="3601" actId="404"/>
      <pc:docMkLst>
        <pc:docMk/>
      </pc:docMkLst>
      <pc:sldChg chg="addSp delSp modSp mod setBg">
        <pc:chgData name="Allen, Paul" userId="bfb8bcfa-ddba-4f9b-9478-2c672cca7370" providerId="ADAL" clId="{BC250238-E4A5-4603-B95B-755E29FEEAD4}" dt="2020-01-05T17:59:21.068" v="3601" actId="404"/>
        <pc:sldMkLst>
          <pc:docMk/>
          <pc:sldMk cId="936327829" sldId="256"/>
        </pc:sldMkLst>
        <pc:spChg chg="mod">
          <ac:chgData name="Allen, Paul" userId="bfb8bcfa-ddba-4f9b-9478-2c672cca7370" providerId="ADAL" clId="{BC250238-E4A5-4603-B95B-755E29FEEAD4}" dt="2020-01-05T17:22:08.628" v="3596" actId="26606"/>
          <ac:spMkLst>
            <pc:docMk/>
            <pc:sldMk cId="936327829" sldId="256"/>
            <ac:spMk id="2" creationId="{370F86A2-9965-4453-804A-B3DA1CE837EC}"/>
          </ac:spMkLst>
        </pc:spChg>
        <pc:spChg chg="mod">
          <ac:chgData name="Allen, Paul" userId="bfb8bcfa-ddba-4f9b-9478-2c672cca7370" providerId="ADAL" clId="{BC250238-E4A5-4603-B95B-755E29FEEAD4}" dt="2020-01-05T17:22:08.628" v="3596" actId="26606"/>
          <ac:spMkLst>
            <pc:docMk/>
            <pc:sldMk cId="936327829" sldId="256"/>
            <ac:spMk id="3" creationId="{63CF02A1-D08D-47C0-B35E-F0C5F8D5B97C}"/>
          </ac:spMkLst>
        </pc:spChg>
        <pc:spChg chg="add mod ord">
          <ac:chgData name="Allen, Paul" userId="bfb8bcfa-ddba-4f9b-9478-2c672cca7370" providerId="ADAL" clId="{BC250238-E4A5-4603-B95B-755E29FEEAD4}" dt="2020-01-05T17:59:21.068" v="3601" actId="404"/>
          <ac:spMkLst>
            <pc:docMk/>
            <pc:sldMk cId="936327829" sldId="256"/>
            <ac:spMk id="5" creationId="{FF93389B-6CCB-4CD4-83B6-C66A8CFB2D2B}"/>
          </ac:spMkLst>
        </pc:spChg>
        <pc:spChg chg="add del">
          <ac:chgData name="Allen, Paul" userId="bfb8bcfa-ddba-4f9b-9478-2c672cca7370" providerId="ADAL" clId="{BC250238-E4A5-4603-B95B-755E29FEEAD4}" dt="2020-01-05T17:22:08.628" v="3596" actId="26606"/>
          <ac:spMkLst>
            <pc:docMk/>
            <pc:sldMk cId="936327829" sldId="256"/>
            <ac:spMk id="9" creationId="{D4D28E87-62D2-4602-B72F-5F74AA236CC3}"/>
          </ac:spMkLst>
        </pc:spChg>
        <pc:spChg chg="add">
          <ac:chgData name="Allen, Paul" userId="bfb8bcfa-ddba-4f9b-9478-2c672cca7370" providerId="ADAL" clId="{BC250238-E4A5-4603-B95B-755E29FEEAD4}" dt="2020-01-05T17:22:08.628" v="3596" actId="26606"/>
          <ac:spMkLst>
            <pc:docMk/>
            <pc:sldMk cId="936327829" sldId="256"/>
            <ac:spMk id="71" creationId="{427F7AF4-72C6-4B71-9E40-53E8BFEF36B2}"/>
          </ac:spMkLst>
        </pc:spChg>
        <pc:picChg chg="add del mod">
          <ac:chgData name="Allen, Paul" userId="bfb8bcfa-ddba-4f9b-9478-2c672cca7370" providerId="ADAL" clId="{BC250238-E4A5-4603-B95B-755E29FEEAD4}" dt="2020-01-05T17:21:53.622" v="3594" actId="478"/>
          <ac:picMkLst>
            <pc:docMk/>
            <pc:sldMk cId="936327829" sldId="256"/>
            <ac:picMk id="4" creationId="{79B7F825-DFD9-4E06-ADE4-90E6DC999481}"/>
          </ac:picMkLst>
        </pc:picChg>
        <pc:picChg chg="add mod">
          <ac:chgData name="Allen, Paul" userId="bfb8bcfa-ddba-4f9b-9478-2c672cca7370" providerId="ADAL" clId="{BC250238-E4A5-4603-B95B-755E29FEEAD4}" dt="2020-01-05T17:22:08.628" v="3596" actId="26606"/>
          <ac:picMkLst>
            <pc:docMk/>
            <pc:sldMk cId="936327829" sldId="256"/>
            <ac:picMk id="1026" creationId="{408DA0BC-58BE-4E82-BCA9-89C4086BD6C3}"/>
          </ac:picMkLst>
        </pc:picChg>
      </pc:sldChg>
      <pc:sldChg chg="modSp">
        <pc:chgData name="Allen, Paul" userId="bfb8bcfa-ddba-4f9b-9478-2c672cca7370" providerId="ADAL" clId="{BC250238-E4A5-4603-B95B-755E29FEEAD4}" dt="2019-12-22T22:41:27.726" v="1674" actId="20577"/>
        <pc:sldMkLst>
          <pc:docMk/>
          <pc:sldMk cId="98224733" sldId="257"/>
        </pc:sldMkLst>
        <pc:spChg chg="mod">
          <ac:chgData name="Allen, Paul" userId="bfb8bcfa-ddba-4f9b-9478-2c672cca7370" providerId="ADAL" clId="{BC250238-E4A5-4603-B95B-755E29FEEAD4}" dt="2019-12-22T22:41:27.726" v="1674" actId="20577"/>
          <ac:spMkLst>
            <pc:docMk/>
            <pc:sldMk cId="98224733" sldId="257"/>
            <ac:spMk id="3" creationId="{185E1F03-2A80-48F5-8368-FC535D26292A}"/>
          </ac:spMkLst>
        </pc:spChg>
      </pc:sldChg>
      <pc:sldChg chg="modSp">
        <pc:chgData name="Allen, Paul" userId="bfb8bcfa-ddba-4f9b-9478-2c672cca7370" providerId="ADAL" clId="{BC250238-E4A5-4603-B95B-755E29FEEAD4}" dt="2019-12-30T18:42:42.740" v="2062" actId="20577"/>
        <pc:sldMkLst>
          <pc:docMk/>
          <pc:sldMk cId="3182336140" sldId="258"/>
        </pc:sldMkLst>
        <pc:spChg chg="mod">
          <ac:chgData name="Allen, Paul" userId="bfb8bcfa-ddba-4f9b-9478-2c672cca7370" providerId="ADAL" clId="{BC250238-E4A5-4603-B95B-755E29FEEAD4}" dt="2019-12-30T18:42:42.740" v="2062" actId="20577"/>
          <ac:spMkLst>
            <pc:docMk/>
            <pc:sldMk cId="3182336140" sldId="258"/>
            <ac:spMk id="3" creationId="{BF077985-F326-43A6-ACB1-3AE35496471B}"/>
          </ac:spMkLst>
        </pc:spChg>
      </pc:sldChg>
      <pc:sldChg chg="modSp">
        <pc:chgData name="Allen, Paul" userId="bfb8bcfa-ddba-4f9b-9478-2c672cca7370" providerId="ADAL" clId="{BC250238-E4A5-4603-B95B-755E29FEEAD4}" dt="2019-12-22T21:16:07.994" v="1136" actId="20577"/>
        <pc:sldMkLst>
          <pc:docMk/>
          <pc:sldMk cId="3946138162" sldId="259"/>
        </pc:sldMkLst>
        <pc:spChg chg="mod">
          <ac:chgData name="Allen, Paul" userId="bfb8bcfa-ddba-4f9b-9478-2c672cca7370" providerId="ADAL" clId="{BC250238-E4A5-4603-B95B-755E29FEEAD4}" dt="2019-12-22T20:27:38.586" v="568" actId="20577"/>
          <ac:spMkLst>
            <pc:docMk/>
            <pc:sldMk cId="3946138162" sldId="259"/>
            <ac:spMk id="2" creationId="{DA444558-3EE8-4F76-A3AE-5AFEC76740F6}"/>
          </ac:spMkLst>
        </pc:spChg>
        <pc:spChg chg="mod">
          <ac:chgData name="Allen, Paul" userId="bfb8bcfa-ddba-4f9b-9478-2c672cca7370" providerId="ADAL" clId="{BC250238-E4A5-4603-B95B-755E29FEEAD4}" dt="2019-12-22T21:16:07.994" v="1136" actId="20577"/>
          <ac:spMkLst>
            <pc:docMk/>
            <pc:sldMk cId="3946138162" sldId="259"/>
            <ac:spMk id="3" creationId="{92A661C8-B412-4A1B-9854-3F170D25D381}"/>
          </ac:spMkLst>
        </pc:spChg>
      </pc:sldChg>
      <pc:sldChg chg="modSp">
        <pc:chgData name="Allen, Paul" userId="bfb8bcfa-ddba-4f9b-9478-2c672cca7370" providerId="ADAL" clId="{BC250238-E4A5-4603-B95B-755E29FEEAD4}" dt="2020-01-04T15:55:33.887" v="3409" actId="20577"/>
        <pc:sldMkLst>
          <pc:docMk/>
          <pc:sldMk cId="824396699" sldId="260"/>
        </pc:sldMkLst>
        <pc:spChg chg="mod">
          <ac:chgData name="Allen, Paul" userId="bfb8bcfa-ddba-4f9b-9478-2c672cca7370" providerId="ADAL" clId="{BC250238-E4A5-4603-B95B-755E29FEEAD4}" dt="2019-12-21T20:29:33.765" v="109" actId="20577"/>
          <ac:spMkLst>
            <pc:docMk/>
            <pc:sldMk cId="824396699" sldId="260"/>
            <ac:spMk id="2" creationId="{A2D5846C-0B40-4693-9428-BC0B53BFC3DF}"/>
          </ac:spMkLst>
        </pc:spChg>
        <pc:spChg chg="mod">
          <ac:chgData name="Allen, Paul" userId="bfb8bcfa-ddba-4f9b-9478-2c672cca7370" providerId="ADAL" clId="{BC250238-E4A5-4603-B95B-755E29FEEAD4}" dt="2020-01-04T15:55:33.887" v="3409" actId="20577"/>
          <ac:spMkLst>
            <pc:docMk/>
            <pc:sldMk cId="824396699" sldId="260"/>
            <ac:spMk id="3" creationId="{36277B61-AE52-4639-9D28-53866567B48A}"/>
          </ac:spMkLst>
        </pc:spChg>
      </pc:sldChg>
      <pc:sldChg chg="addSp modSp add mod ord setBg">
        <pc:chgData name="Allen, Paul" userId="bfb8bcfa-ddba-4f9b-9478-2c672cca7370" providerId="ADAL" clId="{BC250238-E4A5-4603-B95B-755E29FEEAD4}" dt="2020-01-04T15:53:51.183" v="3348"/>
        <pc:sldMkLst>
          <pc:docMk/>
          <pc:sldMk cId="427678200" sldId="261"/>
        </pc:sldMkLst>
        <pc:spChg chg="mod">
          <ac:chgData name="Allen, Paul" userId="bfb8bcfa-ddba-4f9b-9478-2c672cca7370" providerId="ADAL" clId="{BC250238-E4A5-4603-B95B-755E29FEEAD4}" dt="2019-12-22T20:23:18.459" v="529" actId="20577"/>
          <ac:spMkLst>
            <pc:docMk/>
            <pc:sldMk cId="427678200" sldId="261"/>
            <ac:spMk id="2" creationId="{E728FCA6-E5CB-4724-AD0C-AEFE846F3E10}"/>
          </ac:spMkLst>
        </pc:spChg>
        <pc:spChg chg="mod ord">
          <ac:chgData name="Allen, Paul" userId="bfb8bcfa-ddba-4f9b-9478-2c672cca7370" providerId="ADAL" clId="{BC250238-E4A5-4603-B95B-755E29FEEAD4}" dt="2019-12-22T20:30:17.284" v="653" actId="20577"/>
          <ac:spMkLst>
            <pc:docMk/>
            <pc:sldMk cId="427678200" sldId="261"/>
            <ac:spMk id="3" creationId="{CDAA9185-B108-4015-AE25-1A334A0A79E3}"/>
          </ac:spMkLst>
        </pc:spChg>
        <pc:spChg chg="add">
          <ac:chgData name="Allen, Paul" userId="bfb8bcfa-ddba-4f9b-9478-2c672cca7370" providerId="ADAL" clId="{BC250238-E4A5-4603-B95B-755E29FEEAD4}" dt="2019-12-22T20:21:22.218" v="482" actId="26606"/>
          <ac:spMkLst>
            <pc:docMk/>
            <pc:sldMk cId="427678200" sldId="261"/>
            <ac:spMk id="71" creationId="{4038CB10-1F5C-4D54-9DF7-12586DE5B007}"/>
          </ac:spMkLst>
        </pc:spChg>
        <pc:spChg chg="add">
          <ac:chgData name="Allen, Paul" userId="bfb8bcfa-ddba-4f9b-9478-2c672cca7370" providerId="ADAL" clId="{BC250238-E4A5-4603-B95B-755E29FEEAD4}" dt="2019-12-22T20:21:22.218" v="482" actId="26606"/>
          <ac:spMkLst>
            <pc:docMk/>
            <pc:sldMk cId="427678200" sldId="261"/>
            <ac:spMk id="73" creationId="{73ED6512-6858-4552-B699-9A97FE9A4EA2}"/>
          </ac:spMkLst>
        </pc:spChg>
        <pc:picChg chg="add mod">
          <ac:chgData name="Allen, Paul" userId="bfb8bcfa-ddba-4f9b-9478-2c672cca7370" providerId="ADAL" clId="{BC250238-E4A5-4603-B95B-755E29FEEAD4}" dt="2019-12-22T20:21:22.218" v="482" actId="26606"/>
          <ac:picMkLst>
            <pc:docMk/>
            <pc:sldMk cId="427678200" sldId="261"/>
            <ac:picMk id="1026" creationId="{2D6F1F10-8D78-404D-810F-F3BD133C24B0}"/>
          </ac:picMkLst>
        </pc:picChg>
      </pc:sldChg>
      <pc:sldChg chg="addSp delSp modSp add mod ord setBg">
        <pc:chgData name="Allen, Paul" userId="bfb8bcfa-ddba-4f9b-9478-2c672cca7370" providerId="ADAL" clId="{BC250238-E4A5-4603-B95B-755E29FEEAD4}" dt="2019-12-30T21:06:10.933" v="2063"/>
        <pc:sldMkLst>
          <pc:docMk/>
          <pc:sldMk cId="1188653628" sldId="262"/>
        </pc:sldMkLst>
        <pc:spChg chg="mod">
          <ac:chgData name="Allen, Paul" userId="bfb8bcfa-ddba-4f9b-9478-2c672cca7370" providerId="ADAL" clId="{BC250238-E4A5-4603-B95B-755E29FEEAD4}" dt="2019-12-22T21:30:46.550" v="1545" actId="121"/>
          <ac:spMkLst>
            <pc:docMk/>
            <pc:sldMk cId="1188653628" sldId="262"/>
            <ac:spMk id="2" creationId="{A1DE4E0C-6045-4677-8B12-09D2408F3026}"/>
          </ac:spMkLst>
        </pc:spChg>
        <pc:spChg chg="mod ord">
          <ac:chgData name="Allen, Paul" userId="bfb8bcfa-ddba-4f9b-9478-2c672cca7370" providerId="ADAL" clId="{BC250238-E4A5-4603-B95B-755E29FEEAD4}" dt="2019-12-22T21:13:42.807" v="1116" actId="313"/>
          <ac:spMkLst>
            <pc:docMk/>
            <pc:sldMk cId="1188653628" sldId="262"/>
            <ac:spMk id="3" creationId="{27FD40C5-48C3-464B-8DDC-D3F549626E21}"/>
          </ac:spMkLst>
        </pc:spChg>
        <pc:spChg chg="add del">
          <ac:chgData name="Allen, Paul" userId="bfb8bcfa-ddba-4f9b-9478-2c672cca7370" providerId="ADAL" clId="{BC250238-E4A5-4603-B95B-755E29FEEAD4}" dt="2019-12-22T21:11:17.362" v="1106" actId="26606"/>
          <ac:spMkLst>
            <pc:docMk/>
            <pc:sldMk cId="1188653628" sldId="262"/>
            <ac:spMk id="9" creationId="{4038CB10-1F5C-4D54-9DF7-12586DE5B007}"/>
          </ac:spMkLst>
        </pc:spChg>
        <pc:spChg chg="add">
          <ac:chgData name="Allen, Paul" userId="bfb8bcfa-ddba-4f9b-9478-2c672cca7370" providerId="ADAL" clId="{BC250238-E4A5-4603-B95B-755E29FEEAD4}" dt="2019-12-22T21:12:01.073" v="1113" actId="26606"/>
          <ac:spMkLst>
            <pc:docMk/>
            <pc:sldMk cId="1188653628" sldId="262"/>
            <ac:spMk id="10" creationId="{36D30126-6314-4A93-B27E-5C66CF781924}"/>
          </ac:spMkLst>
        </pc:spChg>
        <pc:spChg chg="add del">
          <ac:chgData name="Allen, Paul" userId="bfb8bcfa-ddba-4f9b-9478-2c672cca7370" providerId="ADAL" clId="{BC250238-E4A5-4603-B95B-755E29FEEAD4}" dt="2019-12-22T21:11:17.362" v="1106" actId="26606"/>
          <ac:spMkLst>
            <pc:docMk/>
            <pc:sldMk cId="1188653628" sldId="262"/>
            <ac:spMk id="11" creationId="{73ED6512-6858-4552-B699-9A97FE9A4EA2}"/>
          </ac:spMkLst>
        </pc:spChg>
        <pc:spChg chg="add">
          <ac:chgData name="Allen, Paul" userId="bfb8bcfa-ddba-4f9b-9478-2c672cca7370" providerId="ADAL" clId="{BC250238-E4A5-4603-B95B-755E29FEEAD4}" dt="2019-12-22T21:12:01.073" v="1113" actId="26606"/>
          <ac:spMkLst>
            <pc:docMk/>
            <pc:sldMk cId="1188653628" sldId="262"/>
            <ac:spMk id="12" creationId="{4038CB10-1F5C-4D54-9DF7-12586DE5B007}"/>
          </ac:spMkLst>
        </pc:spChg>
        <pc:spChg chg="add">
          <ac:chgData name="Allen, Paul" userId="bfb8bcfa-ddba-4f9b-9478-2c672cca7370" providerId="ADAL" clId="{BC250238-E4A5-4603-B95B-755E29FEEAD4}" dt="2019-12-22T21:12:01.073" v="1113" actId="26606"/>
          <ac:spMkLst>
            <pc:docMk/>
            <pc:sldMk cId="1188653628" sldId="262"/>
            <ac:spMk id="14" creationId="{73ED6512-6858-4552-B699-9A97FE9A4EA2}"/>
          </ac:spMkLst>
        </pc:spChg>
        <pc:picChg chg="add del mod">
          <ac:chgData name="Allen, Paul" userId="bfb8bcfa-ddba-4f9b-9478-2c672cca7370" providerId="ADAL" clId="{BC250238-E4A5-4603-B95B-755E29FEEAD4}" dt="2019-12-22T21:11:30.835" v="1107"/>
          <ac:picMkLst>
            <pc:docMk/>
            <pc:sldMk cId="1188653628" sldId="262"/>
            <ac:picMk id="4" creationId="{6BA248E5-02AC-4CF9-B733-6DF756ABE8A7}"/>
          </ac:picMkLst>
        </pc:picChg>
        <pc:picChg chg="add mod ord">
          <ac:chgData name="Allen, Paul" userId="bfb8bcfa-ddba-4f9b-9478-2c672cca7370" providerId="ADAL" clId="{BC250238-E4A5-4603-B95B-755E29FEEAD4}" dt="2019-12-22T21:12:01.073" v="1113" actId="26606"/>
          <ac:picMkLst>
            <pc:docMk/>
            <pc:sldMk cId="1188653628" sldId="262"/>
            <ac:picMk id="5" creationId="{CB00D954-8C9C-4985-A606-52FA0CBC636B}"/>
          </ac:picMkLst>
        </pc:picChg>
      </pc:sldChg>
      <pc:sldChg chg="addSp modSp add mod setBg">
        <pc:chgData name="Allen, Paul" userId="bfb8bcfa-ddba-4f9b-9478-2c672cca7370" providerId="ADAL" clId="{BC250238-E4A5-4603-B95B-755E29FEEAD4}" dt="2020-01-04T15:35:38.375" v="3010" actId="255"/>
        <pc:sldMkLst>
          <pc:docMk/>
          <pc:sldMk cId="963140391" sldId="263"/>
        </pc:sldMkLst>
        <pc:spChg chg="mod">
          <ac:chgData name="Allen, Paul" userId="bfb8bcfa-ddba-4f9b-9478-2c672cca7370" providerId="ADAL" clId="{BC250238-E4A5-4603-B95B-755E29FEEAD4}" dt="2019-12-22T21:29:31.691" v="1528" actId="26606"/>
          <ac:spMkLst>
            <pc:docMk/>
            <pc:sldMk cId="963140391" sldId="263"/>
            <ac:spMk id="2" creationId="{49F3CE24-4672-41FA-B04D-F8325B8C026D}"/>
          </ac:spMkLst>
        </pc:spChg>
        <pc:spChg chg="mod">
          <ac:chgData name="Allen, Paul" userId="bfb8bcfa-ddba-4f9b-9478-2c672cca7370" providerId="ADAL" clId="{BC250238-E4A5-4603-B95B-755E29FEEAD4}" dt="2020-01-04T15:35:38.375" v="3010" actId="255"/>
          <ac:spMkLst>
            <pc:docMk/>
            <pc:sldMk cId="963140391" sldId="263"/>
            <ac:spMk id="3" creationId="{2F2411DA-90C4-429D-B92E-A77ED81E3C7C}"/>
          </ac:spMkLst>
        </pc:spChg>
        <pc:spChg chg="add">
          <ac:chgData name="Allen, Paul" userId="bfb8bcfa-ddba-4f9b-9478-2c672cca7370" providerId="ADAL" clId="{BC250238-E4A5-4603-B95B-755E29FEEAD4}" dt="2019-12-22T21:29:31.691" v="1528" actId="26606"/>
          <ac:spMkLst>
            <pc:docMk/>
            <pc:sldMk cId="963140391" sldId="263"/>
            <ac:spMk id="9" creationId="{36D30126-6314-4A93-B27E-5C66CF781924}"/>
          </ac:spMkLst>
        </pc:spChg>
        <pc:spChg chg="add">
          <ac:chgData name="Allen, Paul" userId="bfb8bcfa-ddba-4f9b-9478-2c672cca7370" providerId="ADAL" clId="{BC250238-E4A5-4603-B95B-755E29FEEAD4}" dt="2019-12-22T21:29:31.691" v="1528" actId="26606"/>
          <ac:spMkLst>
            <pc:docMk/>
            <pc:sldMk cId="963140391" sldId="263"/>
            <ac:spMk id="11" creationId="{4038CB10-1F5C-4D54-9DF7-12586DE5B007}"/>
          </ac:spMkLst>
        </pc:spChg>
        <pc:spChg chg="add">
          <ac:chgData name="Allen, Paul" userId="bfb8bcfa-ddba-4f9b-9478-2c672cca7370" providerId="ADAL" clId="{BC250238-E4A5-4603-B95B-755E29FEEAD4}" dt="2019-12-22T21:29:31.691" v="1528" actId="26606"/>
          <ac:spMkLst>
            <pc:docMk/>
            <pc:sldMk cId="963140391" sldId="263"/>
            <ac:spMk id="13" creationId="{73ED6512-6858-4552-B699-9A97FE9A4EA2}"/>
          </ac:spMkLst>
        </pc:spChg>
        <pc:picChg chg="add mod ord">
          <ac:chgData name="Allen, Paul" userId="bfb8bcfa-ddba-4f9b-9478-2c672cca7370" providerId="ADAL" clId="{BC250238-E4A5-4603-B95B-755E29FEEAD4}" dt="2019-12-22T21:29:31.691" v="1528" actId="26606"/>
          <ac:picMkLst>
            <pc:docMk/>
            <pc:sldMk cId="963140391" sldId="263"/>
            <ac:picMk id="4" creationId="{DA08E6F5-D042-4AE5-A85F-34AE010D27A9}"/>
          </ac:picMkLst>
        </pc:picChg>
      </pc:sldChg>
      <pc:sldChg chg="addSp modSp add">
        <pc:chgData name="Allen, Paul" userId="bfb8bcfa-ddba-4f9b-9478-2c672cca7370" providerId="ADAL" clId="{BC250238-E4A5-4603-B95B-755E29FEEAD4}" dt="2020-01-04T15:20:16.219" v="2145" actId="207"/>
        <pc:sldMkLst>
          <pc:docMk/>
          <pc:sldMk cId="1019263111" sldId="264"/>
        </pc:sldMkLst>
        <pc:spChg chg="mod">
          <ac:chgData name="Allen, Paul" userId="bfb8bcfa-ddba-4f9b-9478-2c672cca7370" providerId="ADAL" clId="{BC250238-E4A5-4603-B95B-755E29FEEAD4}" dt="2020-01-04T15:20:16.219" v="2145" actId="207"/>
          <ac:spMkLst>
            <pc:docMk/>
            <pc:sldMk cId="1019263111" sldId="264"/>
            <ac:spMk id="3" creationId="{D1D976BD-796A-4C69-AE03-27EFF08DFEE0}"/>
          </ac:spMkLst>
        </pc:spChg>
        <pc:spChg chg="add mod">
          <ac:chgData name="Allen, Paul" userId="bfb8bcfa-ddba-4f9b-9478-2c672cca7370" providerId="ADAL" clId="{BC250238-E4A5-4603-B95B-755E29FEEAD4}" dt="2020-01-04T15:20:08.850" v="2144" actId="14100"/>
          <ac:spMkLst>
            <pc:docMk/>
            <pc:sldMk cId="1019263111" sldId="264"/>
            <ac:spMk id="4" creationId="{2F7CC7E6-EBA3-482A-B647-2A116A3FC2E8}"/>
          </ac:spMkLst>
        </pc:spChg>
      </pc:sldChg>
      <pc:sldChg chg="modSp add">
        <pc:chgData name="Allen, Paul" userId="bfb8bcfa-ddba-4f9b-9478-2c672cca7370" providerId="ADAL" clId="{BC250238-E4A5-4603-B95B-755E29FEEAD4}" dt="2020-01-04T15:22:25.725" v="2299" actId="20577"/>
        <pc:sldMkLst>
          <pc:docMk/>
          <pc:sldMk cId="1238447986" sldId="265"/>
        </pc:sldMkLst>
        <pc:spChg chg="mod">
          <ac:chgData name="Allen, Paul" userId="bfb8bcfa-ddba-4f9b-9478-2c672cca7370" providerId="ADAL" clId="{BC250238-E4A5-4603-B95B-755E29FEEAD4}" dt="2020-01-04T15:22:25.725" v="2299" actId="20577"/>
          <ac:spMkLst>
            <pc:docMk/>
            <pc:sldMk cId="1238447986" sldId="265"/>
            <ac:spMk id="3" creationId="{D1D976BD-796A-4C69-AE03-27EFF08DFEE0}"/>
          </ac:spMkLst>
        </pc:spChg>
      </pc:sldChg>
      <pc:sldChg chg="modSp add">
        <pc:chgData name="Allen, Paul" userId="bfb8bcfa-ddba-4f9b-9478-2c672cca7370" providerId="ADAL" clId="{BC250238-E4A5-4603-B95B-755E29FEEAD4}" dt="2020-01-04T15:23:27.418" v="2384" actId="20577"/>
        <pc:sldMkLst>
          <pc:docMk/>
          <pc:sldMk cId="1632849967" sldId="266"/>
        </pc:sldMkLst>
        <pc:spChg chg="mod">
          <ac:chgData name="Allen, Paul" userId="bfb8bcfa-ddba-4f9b-9478-2c672cca7370" providerId="ADAL" clId="{BC250238-E4A5-4603-B95B-755E29FEEAD4}" dt="2020-01-04T15:23:27.418" v="2384" actId="20577"/>
          <ac:spMkLst>
            <pc:docMk/>
            <pc:sldMk cId="1632849967" sldId="266"/>
            <ac:spMk id="3" creationId="{D1D976BD-796A-4C69-AE03-27EFF08DFEE0}"/>
          </ac:spMkLst>
        </pc:spChg>
      </pc:sldChg>
      <pc:sldChg chg="modSp add">
        <pc:chgData name="Allen, Paul" userId="bfb8bcfa-ddba-4f9b-9478-2c672cca7370" providerId="ADAL" clId="{BC250238-E4A5-4603-B95B-755E29FEEAD4}" dt="2020-01-04T15:26:18.099" v="2576" actId="6549"/>
        <pc:sldMkLst>
          <pc:docMk/>
          <pc:sldMk cId="1709341630" sldId="267"/>
        </pc:sldMkLst>
        <pc:spChg chg="mod">
          <ac:chgData name="Allen, Paul" userId="bfb8bcfa-ddba-4f9b-9478-2c672cca7370" providerId="ADAL" clId="{BC250238-E4A5-4603-B95B-755E29FEEAD4}" dt="2020-01-04T15:26:18.099" v="2576" actId="6549"/>
          <ac:spMkLst>
            <pc:docMk/>
            <pc:sldMk cId="1709341630" sldId="267"/>
            <ac:spMk id="3" creationId="{D1D976BD-796A-4C69-AE03-27EFF08DFEE0}"/>
          </ac:spMkLst>
        </pc:spChg>
      </pc:sldChg>
      <pc:sldChg chg="modSp add">
        <pc:chgData name="Allen, Paul" userId="bfb8bcfa-ddba-4f9b-9478-2c672cca7370" providerId="ADAL" clId="{BC250238-E4A5-4603-B95B-755E29FEEAD4}" dt="2020-01-04T15:30:39.747" v="2779" actId="6549"/>
        <pc:sldMkLst>
          <pc:docMk/>
          <pc:sldMk cId="1934369642" sldId="268"/>
        </pc:sldMkLst>
        <pc:spChg chg="mod">
          <ac:chgData name="Allen, Paul" userId="bfb8bcfa-ddba-4f9b-9478-2c672cca7370" providerId="ADAL" clId="{BC250238-E4A5-4603-B95B-755E29FEEAD4}" dt="2020-01-04T15:30:39.747" v="2779" actId="6549"/>
          <ac:spMkLst>
            <pc:docMk/>
            <pc:sldMk cId="1934369642" sldId="268"/>
            <ac:spMk id="3" creationId="{D1D976BD-796A-4C69-AE03-27EFF08DFEE0}"/>
          </ac:spMkLst>
        </pc:spChg>
        <pc:spChg chg="mod">
          <ac:chgData name="Allen, Paul" userId="bfb8bcfa-ddba-4f9b-9478-2c672cca7370" providerId="ADAL" clId="{BC250238-E4A5-4603-B95B-755E29FEEAD4}" dt="2020-01-04T15:29:25.396" v="2716" actId="1076"/>
          <ac:spMkLst>
            <pc:docMk/>
            <pc:sldMk cId="1934369642" sldId="268"/>
            <ac:spMk id="4" creationId="{2F7CC7E6-EBA3-482A-B647-2A116A3FC2E8}"/>
          </ac:spMkLst>
        </pc:spChg>
      </pc:sldChg>
      <pc:sldChg chg="add del">
        <pc:chgData name="Allen, Paul" userId="bfb8bcfa-ddba-4f9b-9478-2c672cca7370" providerId="ADAL" clId="{BC250238-E4A5-4603-B95B-755E29FEEAD4}" dt="2020-01-04T15:28:00.948" v="2594" actId="2696"/>
        <pc:sldMkLst>
          <pc:docMk/>
          <pc:sldMk cId="2869474095" sldId="268"/>
        </pc:sldMkLst>
      </pc:sldChg>
      <pc:sldChg chg="modSp add">
        <pc:chgData name="Allen, Paul" userId="bfb8bcfa-ddba-4f9b-9478-2c672cca7370" providerId="ADAL" clId="{BC250238-E4A5-4603-B95B-755E29FEEAD4}" dt="2020-01-04T15:36:48.880" v="3124" actId="20577"/>
        <pc:sldMkLst>
          <pc:docMk/>
          <pc:sldMk cId="3452303477" sldId="269"/>
        </pc:sldMkLst>
        <pc:spChg chg="mod">
          <ac:chgData name="Allen, Paul" userId="bfb8bcfa-ddba-4f9b-9478-2c672cca7370" providerId="ADAL" clId="{BC250238-E4A5-4603-B95B-755E29FEEAD4}" dt="2020-01-04T15:36:48.880" v="3124" actId="20577"/>
          <ac:spMkLst>
            <pc:docMk/>
            <pc:sldMk cId="3452303477" sldId="269"/>
            <ac:spMk id="3" creationId="{D1D976BD-796A-4C69-AE03-27EFF08DFEE0}"/>
          </ac:spMkLst>
        </pc:spChg>
      </pc:sldChg>
      <pc:sldChg chg="addSp delSp modSp add del">
        <pc:chgData name="Allen, Paul" userId="bfb8bcfa-ddba-4f9b-9478-2c672cca7370" providerId="ADAL" clId="{BC250238-E4A5-4603-B95B-755E29FEEAD4}" dt="2020-01-04T15:46:33.215" v="3270" actId="2696"/>
        <pc:sldMkLst>
          <pc:docMk/>
          <pc:sldMk cId="625711364" sldId="270"/>
        </pc:sldMkLst>
        <pc:spChg chg="del mod">
          <ac:chgData name="Allen, Paul" userId="bfb8bcfa-ddba-4f9b-9478-2c672cca7370" providerId="ADAL" clId="{BC250238-E4A5-4603-B95B-755E29FEEAD4}" dt="2020-01-04T15:40:57.992" v="3137" actId="478"/>
          <ac:spMkLst>
            <pc:docMk/>
            <pc:sldMk cId="625711364" sldId="270"/>
            <ac:spMk id="2" creationId="{1A711949-B679-4965-BC59-D0F54B6D09E5}"/>
          </ac:spMkLst>
        </pc:spChg>
        <pc:spChg chg="del">
          <ac:chgData name="Allen, Paul" userId="bfb8bcfa-ddba-4f9b-9478-2c672cca7370" providerId="ADAL" clId="{BC250238-E4A5-4603-B95B-755E29FEEAD4}" dt="2020-01-04T15:40:48.653" v="3136" actId="931"/>
          <ac:spMkLst>
            <pc:docMk/>
            <pc:sldMk cId="625711364" sldId="270"/>
            <ac:spMk id="3" creationId="{4AE89850-6E55-446D-A2CA-EE83B6699E9B}"/>
          </ac:spMkLst>
        </pc:spChg>
        <pc:spChg chg="add del mod">
          <ac:chgData name="Allen, Paul" userId="bfb8bcfa-ddba-4f9b-9478-2c672cca7370" providerId="ADAL" clId="{BC250238-E4A5-4603-B95B-755E29FEEAD4}" dt="2020-01-04T15:41:16.894" v="3139" actId="478"/>
          <ac:spMkLst>
            <pc:docMk/>
            <pc:sldMk cId="625711364" sldId="270"/>
            <ac:spMk id="6" creationId="{14556CEB-3E65-4DD0-8A9A-4FDE49C38595}"/>
          </ac:spMkLst>
        </pc:spChg>
        <pc:spChg chg="add mod">
          <ac:chgData name="Allen, Paul" userId="bfb8bcfa-ddba-4f9b-9478-2c672cca7370" providerId="ADAL" clId="{BC250238-E4A5-4603-B95B-755E29FEEAD4}" dt="2020-01-04T15:40:57.992" v="3137" actId="478"/>
          <ac:spMkLst>
            <pc:docMk/>
            <pc:sldMk cId="625711364" sldId="270"/>
            <ac:spMk id="8" creationId="{83970F89-01D9-4633-AC11-EA7C46B12FEC}"/>
          </ac:spMkLst>
        </pc:spChg>
        <pc:spChg chg="add mod">
          <ac:chgData name="Allen, Paul" userId="bfb8bcfa-ddba-4f9b-9478-2c672cca7370" providerId="ADAL" clId="{BC250238-E4A5-4603-B95B-755E29FEEAD4}" dt="2020-01-04T15:41:44.150" v="3141"/>
          <ac:spMkLst>
            <pc:docMk/>
            <pc:sldMk cId="625711364" sldId="270"/>
            <ac:spMk id="9" creationId="{5FDC053F-E049-4BC2-950D-3B24295A80FB}"/>
          </ac:spMkLst>
        </pc:spChg>
        <pc:picChg chg="add del mod">
          <ac:chgData name="Allen, Paul" userId="bfb8bcfa-ddba-4f9b-9478-2c672cca7370" providerId="ADAL" clId="{BC250238-E4A5-4603-B95B-755E29FEEAD4}" dt="2020-01-04T15:41:44.150" v="3141"/>
          <ac:picMkLst>
            <pc:docMk/>
            <pc:sldMk cId="625711364" sldId="270"/>
            <ac:picMk id="5" creationId="{5C415094-1933-4AB7-98EB-91D035754E55}"/>
          </ac:picMkLst>
        </pc:picChg>
      </pc:sldChg>
      <pc:sldChg chg="addSp delSp modSp add">
        <pc:chgData name="Allen, Paul" userId="bfb8bcfa-ddba-4f9b-9478-2c672cca7370" providerId="ADAL" clId="{BC250238-E4A5-4603-B95B-755E29FEEAD4}" dt="2020-01-04T16:02:13.189" v="3582" actId="20577"/>
        <pc:sldMkLst>
          <pc:docMk/>
          <pc:sldMk cId="1787029138" sldId="271"/>
        </pc:sldMkLst>
        <pc:spChg chg="mod">
          <ac:chgData name="Allen, Paul" userId="bfb8bcfa-ddba-4f9b-9478-2c672cca7370" providerId="ADAL" clId="{BC250238-E4A5-4603-B95B-755E29FEEAD4}" dt="2020-01-04T16:02:13.189" v="3582" actId="20577"/>
          <ac:spMkLst>
            <pc:docMk/>
            <pc:sldMk cId="1787029138" sldId="271"/>
            <ac:spMk id="3" creationId="{A1612470-CDE8-4A64-A511-7C7EBCCDC18D}"/>
          </ac:spMkLst>
        </pc:spChg>
        <pc:picChg chg="add del mod">
          <ac:chgData name="Allen, Paul" userId="bfb8bcfa-ddba-4f9b-9478-2c672cca7370" providerId="ADAL" clId="{BC250238-E4A5-4603-B95B-755E29FEEAD4}" dt="2020-01-04T16:00:38.044" v="3568" actId="478"/>
          <ac:picMkLst>
            <pc:docMk/>
            <pc:sldMk cId="1787029138" sldId="271"/>
            <ac:picMk id="4" creationId="{44EDC5E6-ADD8-4175-8008-C46F01F5E0E4}"/>
          </ac:picMkLst>
        </pc:picChg>
        <pc:picChg chg="add mod">
          <ac:chgData name="Allen, Paul" userId="bfb8bcfa-ddba-4f9b-9478-2c672cca7370" providerId="ADAL" clId="{BC250238-E4A5-4603-B95B-755E29FEEAD4}" dt="2020-01-04T16:01:08.569" v="3570" actId="1076"/>
          <ac:picMkLst>
            <pc:docMk/>
            <pc:sldMk cId="1787029138" sldId="271"/>
            <ac:picMk id="5" creationId="{E80D7D60-06F2-40D9-85BE-AE9368D4A105}"/>
          </ac:picMkLst>
        </pc:picChg>
      </pc:sldChg>
      <pc:sldChg chg="addSp delSp modSp add">
        <pc:chgData name="Allen, Paul" userId="bfb8bcfa-ddba-4f9b-9478-2c672cca7370" providerId="ADAL" clId="{BC250238-E4A5-4603-B95B-755E29FEEAD4}" dt="2020-01-04T16:06:05.489" v="3586" actId="478"/>
        <pc:sldMkLst>
          <pc:docMk/>
          <pc:sldMk cId="4182287771" sldId="272"/>
        </pc:sldMkLst>
        <pc:spChg chg="del">
          <ac:chgData name="Allen, Paul" userId="bfb8bcfa-ddba-4f9b-9478-2c672cca7370" providerId="ADAL" clId="{BC250238-E4A5-4603-B95B-755E29FEEAD4}" dt="2020-01-04T16:06:05.489" v="3586" actId="478"/>
          <ac:spMkLst>
            <pc:docMk/>
            <pc:sldMk cId="4182287771" sldId="272"/>
            <ac:spMk id="2" creationId="{203238C4-C2F8-48C5-BD21-CDF08B68688E}"/>
          </ac:spMkLst>
        </pc:spChg>
        <pc:spChg chg="add del mod">
          <ac:chgData name="Allen, Paul" userId="bfb8bcfa-ddba-4f9b-9478-2c672cca7370" providerId="ADAL" clId="{BC250238-E4A5-4603-B95B-755E29FEEAD4}" dt="2020-01-04T16:06:00.751" v="3585" actId="478"/>
          <ac:spMkLst>
            <pc:docMk/>
            <pc:sldMk cId="4182287771" sldId="272"/>
            <ac:spMk id="5" creationId="{4E38A4D7-9124-40BD-BC9E-AE2E55524513}"/>
          </ac:spMkLst>
        </pc:spChg>
        <pc:picChg chg="add mod">
          <ac:chgData name="Allen, Paul" userId="bfb8bcfa-ddba-4f9b-9478-2c672cca7370" providerId="ADAL" clId="{BC250238-E4A5-4603-B95B-755E29FEEAD4}" dt="2020-01-04T16:05:43.669" v="3584" actId="931"/>
          <ac:picMkLst>
            <pc:docMk/>
            <pc:sldMk cId="4182287771" sldId="272"/>
            <ac:picMk id="4" creationId="{F3E1A9E4-C1F7-4D5F-A6A7-9ADDF53BDD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C74E-5846-4A4B-AC7E-B075B66D6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2C975-307D-465A-A93A-7F26378A8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91CE-2D19-423C-9B99-DE6FCFCA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7D5-62AC-4C31-8541-C3F225F175F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3B532-9AED-4A93-8CD4-75B5AC2B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311E-2E56-4903-962E-B120CD01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E9C-3336-4914-B115-277A0D9D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7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01A9-A811-4BDE-9DEE-0DBAA7ED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F2580-628E-4A66-898C-582BBB7F2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6043F-8F0D-4802-9F4B-7D604CBB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7D5-62AC-4C31-8541-C3F225F175F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80D9B-B255-4D59-AB77-0FA5A2C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4EDF-8250-4B4D-95A7-86E3D37E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E9C-3336-4914-B115-277A0D9D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29751-53A4-4D2A-AAFA-1566DD94C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69CA0-FFB3-481A-98F5-2F977D920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E208-4F3E-43EB-8C45-C17B655B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7D5-62AC-4C31-8541-C3F225F175F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7EFCF-DE96-4ADC-B5F2-84865D27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D3D02-3832-4BBB-8306-E65BC505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E9C-3336-4914-B115-277A0D9D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57E2-3710-4516-BFF4-59363094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1334-798B-4F26-B426-E1D3E0DA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2681-1274-4947-9A85-1E6FE9C6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7D5-62AC-4C31-8541-C3F225F175F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526E-0A2C-4878-9F59-D01834AF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2AAE7-5535-47F4-B67E-84388816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E9C-3336-4914-B115-277A0D9D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2E18-158C-45FA-ACC8-7E07AB36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E0257-730B-43DD-92DE-53B7BDF3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61393-278E-40AA-BB9E-19F993DC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7D5-62AC-4C31-8541-C3F225F175F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3A821-3097-4515-AA0C-8C326E76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CF082-49E9-4055-9CCC-B977F41E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E9C-3336-4914-B115-277A0D9D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8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9023-CBBE-4AE3-B4D5-60D054FE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67B3-9109-4D2A-9BDD-75EE49434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98FD3-6B8C-4238-841F-087979902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EA4E-78D4-45E6-8B2B-97AF4006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7D5-62AC-4C31-8541-C3F225F175F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FE346-5929-47F4-8141-F957C90E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ED63D-4ED0-4592-AC41-FEF6375E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E9C-3336-4914-B115-277A0D9D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3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C429-BD72-4A26-B688-02B73559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7C84B-91A9-41B1-A600-FDB90371A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EAF6D-D70E-4E7E-8301-10738D100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4EED7-EA73-4833-BFF1-C4F8F1EA1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38F2C-DF1A-4D29-92AE-33BA43F91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43AA0-8E0D-46D8-A377-B4167D0C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7D5-62AC-4C31-8541-C3F225F175F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94788-C7C7-4259-9DAA-EB49BEB3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59C10-D4AA-44A3-9FF9-15B89B6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E9C-3336-4914-B115-277A0D9D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3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3E20-BE55-467F-8193-10BD4347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A0DE5-917C-43FE-9671-678F9BA5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7D5-62AC-4C31-8541-C3F225F175F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B9182-0B58-45A9-94EA-05E48ECD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4AA0E-1335-485C-B5B3-318FDCA0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E9C-3336-4914-B115-277A0D9D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1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E56CA-6637-4D45-9033-1D93F672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7D5-62AC-4C31-8541-C3F225F175F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8CCEB-AC4E-4434-80AF-10210074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2F6BA-51B0-4086-9432-E1A8E866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E9C-3336-4914-B115-277A0D9D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EC8D-35D6-4CF4-AE76-5448BE2A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605B-CBEB-4202-9D1E-D2AB52FA7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04270-2614-4F17-96E9-AD1B88C84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B0B24-D15A-4D6A-ABA1-7C85BCAA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7D5-62AC-4C31-8541-C3F225F175F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2A5F4-2BBB-47EE-A1EA-3AF9F485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F4BC9-7A38-4625-90B2-B5774108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E9C-3336-4914-B115-277A0D9D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965C-65EF-4109-8F67-EB0AA6A4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A4543-346C-4A34-9BF5-D770D6258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3D9E4-5AB8-4D38-8306-C38CB45B0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F7708-63F1-4DD3-A29C-95586988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7D5-62AC-4C31-8541-C3F225F175F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63BAB-217D-4506-99F0-8EA30520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96805-9D82-4796-8826-7B6B3D7E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E9C-3336-4914-B115-277A0D9D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D7111-295C-4149-823F-AB9890AD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F1A3A-DF9C-41D7-A240-6D61F543E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02DF-4614-43F5-B643-5461933AA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517D5-62AC-4C31-8541-C3F225F175F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A6662-C50E-47CC-BF28-510816EA6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6E37-3C7E-4A19-8C1C-B0E37243C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5E9C-3336-4914-B115-277A0D9D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4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eter.baumgartner.name/2014/05/23/double-blind-review-ein-fallbeispiel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F86A2-9965-4453-804A-B3DA1CE8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131" y="245082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F02A1-D08D-47C0-B35E-F0C5F8D5B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31" y="1289718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are programs developed, built, and executed?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Image result for computer architecture">
            <a:extLst>
              <a:ext uri="{FF2B5EF4-FFF2-40B4-BE49-F238E27FC236}">
                <a16:creationId xmlns:a16="http://schemas.microsoft.com/office/drawing/2014/main" id="{408DA0BC-58BE-4E82-BCA9-89C4086B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940" y="2246409"/>
            <a:ext cx="5540118" cy="405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93389B-6CCB-4CD4-83B6-C66A8CFB2D2B}"/>
              </a:ext>
            </a:extLst>
          </p:cNvPr>
          <p:cNvSpPr txBox="1"/>
          <p:nvPr/>
        </p:nvSpPr>
        <p:spPr>
          <a:xfrm>
            <a:off x="9056914" y="5658216"/>
            <a:ext cx="2919401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"The amateur software engineer is always in search of magic." - Grady </a:t>
            </a:r>
            <a:r>
              <a:rPr lang="en-US" sz="1200" dirty="0" err="1"/>
              <a:t>Booch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632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E1A9E4-C1F7-4D5F-A6A7-9ADDF53BD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EA07-835C-4181-88B1-9AE06446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76BD-796A-4C69-AE03-27EFF08D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How would you describe the file format of a C/C++ source code file?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CC7E6-EBA3-482A-B647-2A116A3FC2E8}"/>
              </a:ext>
            </a:extLst>
          </p:cNvPr>
          <p:cNvSpPr/>
          <p:nvPr/>
        </p:nvSpPr>
        <p:spPr>
          <a:xfrm>
            <a:off x="838200" y="2967335"/>
            <a:ext cx="105155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926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EA07-835C-4181-88B1-9AE06446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76BD-796A-4C69-AE03-27EFF08D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tool do software developers use to write programs, and what features does the tool typically provide?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CC7E6-EBA3-482A-B647-2A116A3FC2E8}"/>
              </a:ext>
            </a:extLst>
          </p:cNvPr>
          <p:cNvSpPr/>
          <p:nvPr/>
        </p:nvSpPr>
        <p:spPr>
          <a:xfrm>
            <a:off x="838200" y="2967335"/>
            <a:ext cx="105155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844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EA07-835C-4181-88B1-9AE06446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76BD-796A-4C69-AE03-27EFF08D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How do we classify programming language levels, and what level is C/C++?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CC7E6-EBA3-482A-B647-2A116A3FC2E8}"/>
              </a:ext>
            </a:extLst>
          </p:cNvPr>
          <p:cNvSpPr/>
          <p:nvPr/>
        </p:nvSpPr>
        <p:spPr>
          <a:xfrm>
            <a:off x="838200" y="2967335"/>
            <a:ext cx="105155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284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EA07-835C-4181-88B1-9AE06446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76BD-796A-4C69-AE03-27EFF08D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physical components of a computer make up primary vs secondary memory, and in which memory would we find a program at the development stage, executable stage, and running stage?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CC7E6-EBA3-482A-B647-2A116A3FC2E8}"/>
              </a:ext>
            </a:extLst>
          </p:cNvPr>
          <p:cNvSpPr/>
          <p:nvPr/>
        </p:nvSpPr>
        <p:spPr>
          <a:xfrm>
            <a:off x="838200" y="2967335"/>
            <a:ext cx="105155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934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EA07-835C-4181-88B1-9AE06446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76BD-796A-4C69-AE03-27EFF08D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are the four stages of the C/C++ build process and what does each do?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file contents and formats make up the inputs/outputs of each stage?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CC7E6-EBA3-482A-B647-2A116A3FC2E8}"/>
              </a:ext>
            </a:extLst>
          </p:cNvPr>
          <p:cNvSpPr/>
          <p:nvPr/>
        </p:nvSpPr>
        <p:spPr>
          <a:xfrm>
            <a:off x="838200" y="4001294"/>
            <a:ext cx="105155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3436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EA07-835C-4181-88B1-9AE06446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76BD-796A-4C69-AE03-27EFF08D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operating system tool is used when you execute a program and what two tasks does it perform?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are the three steps of the instruction execution cycle?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CC7E6-EBA3-482A-B647-2A116A3FC2E8}"/>
              </a:ext>
            </a:extLst>
          </p:cNvPr>
          <p:cNvSpPr/>
          <p:nvPr/>
        </p:nvSpPr>
        <p:spPr>
          <a:xfrm>
            <a:off x="838200" y="4001294"/>
            <a:ext cx="105155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230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5539-5F7A-4464-85A2-167A2FF1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2470-CDE8-4A64-A511-7C7EBCCD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446"/>
            <a:ext cx="10515600" cy="3590516"/>
          </a:xfrm>
        </p:spPr>
        <p:txBody>
          <a:bodyPr/>
          <a:lstStyle/>
          <a:p>
            <a:r>
              <a:rPr lang="en-US" dirty="0"/>
              <a:t>How programs are developed, built, stored, and executed</a:t>
            </a:r>
          </a:p>
          <a:p>
            <a:r>
              <a:rPr lang="en-US" dirty="0"/>
              <a:t>How to describe programming language levels (High/Low)</a:t>
            </a:r>
          </a:p>
          <a:p>
            <a:r>
              <a:rPr lang="en-US" dirty="0"/>
              <a:t>The C/C++ build process</a:t>
            </a:r>
          </a:p>
          <a:p>
            <a:r>
              <a:rPr lang="en-US" dirty="0"/>
              <a:t>How programs are executed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D7D60-06F2-40D9-85BE-AE9368D4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870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2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E4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05ACD-765A-4C0C-8C9D-805897E6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What is source code?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769CB-DBE1-4C74-8B7F-2810052E4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4" r="1" b="12174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1F03-2A80-48F5-8368-FC535D26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Text file that can be opened in any </a:t>
            </a:r>
            <a:r>
              <a:rPr lang="en-US" sz="2000">
                <a:solidFill>
                  <a:srgbClr val="FFFFFF"/>
                </a:solidFill>
              </a:rPr>
              <a:t>text editor</a:t>
            </a:r>
          </a:p>
          <a:p>
            <a:r>
              <a:rPr lang="en-US" sz="2000">
                <a:solidFill>
                  <a:srgbClr val="FFFFFF"/>
                </a:solidFill>
              </a:rPr>
              <a:t>Collection </a:t>
            </a:r>
            <a:r>
              <a:rPr lang="en-US" sz="2000" dirty="0">
                <a:solidFill>
                  <a:srgbClr val="FFFFFF"/>
                </a:solidFill>
              </a:rPr>
              <a:t>of statements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Comments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Directives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Declarations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Executable Instructions</a:t>
            </a:r>
          </a:p>
          <a:p>
            <a:pPr lvl="1"/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14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1917D-E884-49BE-83FE-4EB1B56E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What is a program?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B1EA5-E711-4841-AC6D-A67131F1D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0" r="2024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7985-F326-43A6-ACB1-3AE35496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Compiled/Assembled instructions and data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Binary object code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CPU Architecture Family</a:t>
            </a:r>
          </a:p>
          <a:p>
            <a:pPr lvl="2"/>
            <a:r>
              <a:rPr lang="en-US" sz="1200" dirty="0">
                <a:solidFill>
                  <a:srgbClr val="FFFFFF"/>
                </a:solidFill>
              </a:rPr>
              <a:t>Intel/AMD</a:t>
            </a:r>
          </a:p>
          <a:p>
            <a:pPr lvl="2"/>
            <a:r>
              <a:rPr lang="en-US" sz="1200" dirty="0">
                <a:solidFill>
                  <a:srgbClr val="FFFFFF"/>
                </a:solidFill>
              </a:rPr>
              <a:t>ARM</a:t>
            </a:r>
          </a:p>
          <a:p>
            <a:pPr lvl="2"/>
            <a:r>
              <a:rPr lang="en-US" sz="1200" dirty="0">
                <a:solidFill>
                  <a:srgbClr val="FFFFFF"/>
                </a:solidFill>
              </a:rPr>
              <a:t>MIPS</a:t>
            </a:r>
          </a:p>
          <a:p>
            <a:pPr lvl="2"/>
            <a:r>
              <a:rPr lang="en-US" sz="1200" dirty="0">
                <a:solidFill>
                  <a:srgbClr val="FFFFFF"/>
                </a:solidFill>
              </a:rPr>
              <a:t>RISC</a:t>
            </a:r>
          </a:p>
          <a:p>
            <a:pPr lvl="2"/>
            <a:r>
              <a:rPr lang="en-US" sz="1200" dirty="0">
                <a:solidFill>
                  <a:srgbClr val="FFFFFF"/>
                </a:solidFill>
              </a:rPr>
              <a:t>SPARC</a:t>
            </a:r>
          </a:p>
          <a:p>
            <a:pPr lvl="2"/>
            <a:r>
              <a:rPr lang="en-US" sz="1200" dirty="0">
                <a:solidFill>
                  <a:srgbClr val="FFFFFF"/>
                </a:solidFill>
              </a:rPr>
              <a:t>IBM System 360/370/Z</a:t>
            </a:r>
          </a:p>
          <a:p>
            <a:pPr lvl="2"/>
            <a:r>
              <a:rPr lang="en-US" sz="1200" dirty="0">
                <a:solidFill>
                  <a:srgbClr val="FFFFFF"/>
                </a:solidFill>
              </a:rPr>
              <a:t>VAX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Binary executable file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33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44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44558-3EE8-4F76-A3AE-5AFEC767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Where are programs developed?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6C732-ADA4-4C59-A469-94CA71954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" r="7413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61C8-B412-4A1B-9854-3F170D25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Integrated Development Environment (IDE)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Source Code Editor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Build/Compiler Tools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Debug Tools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Source Code Repository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GIT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Subversion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CVS</a:t>
            </a:r>
          </a:p>
        </p:txBody>
      </p:sp>
    </p:spTree>
    <p:extLst>
      <p:ext uri="{BB962C8B-B14F-4D97-AF65-F5344CB8AC3E}">
        <p14:creationId xmlns:p14="http://schemas.microsoft.com/office/powerpoint/2010/main" val="394613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75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8FCA6-E5CB-4724-AD0C-AEFE846F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Where are programs stored?</a:t>
            </a:r>
          </a:p>
        </p:txBody>
      </p:sp>
      <p:pic>
        <p:nvPicPr>
          <p:cNvPr id="1026" name="Picture 2" descr="https://www.learncomputerscienceonline.com/wp-content/uploads/2019/05/Computer-Primary-And-Secondary-Memory.jpg">
            <a:extLst>
              <a:ext uri="{FF2B5EF4-FFF2-40B4-BE49-F238E27FC236}">
                <a16:creationId xmlns:a16="http://schemas.microsoft.com/office/drawing/2014/main" id="{2D6F1F10-8D78-404D-810F-F3BD133C2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r="5189" b="-1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9185-B108-4015-AE25-1A334A0A7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Secondary Memory: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Source Code Files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Resource Files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Compiled Object Files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Executable File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Primary Memory: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Executable Object Code and Data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CPU Cache: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Instructions and Data</a:t>
            </a:r>
          </a:p>
        </p:txBody>
      </p:sp>
    </p:spTree>
    <p:extLst>
      <p:ext uri="{BB962C8B-B14F-4D97-AF65-F5344CB8AC3E}">
        <p14:creationId xmlns:p14="http://schemas.microsoft.com/office/powerpoint/2010/main" val="4276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321732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0D954-8C9C-4985-A606-52FA0CBC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1353271"/>
            <a:ext cx="6579910" cy="20397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0891"/>
            <a:ext cx="7058307" cy="1964266"/>
          </a:xfrm>
          <a:prstGeom prst="rect">
            <a:avLst/>
          </a:prstGeom>
          <a:solidFill>
            <a:srgbClr val="42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E4E0C-6045-4677-8B12-09D2408F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5963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What are program language levels?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40C5-48C3-464B-8DDC-D3F549626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High Level – Instructions break down into multiple object code instructions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C/C++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Java</a:t>
            </a:r>
          </a:p>
          <a:p>
            <a:r>
              <a:rPr lang="en-US" sz="1700" dirty="0">
                <a:solidFill>
                  <a:srgbClr val="FFFFFF"/>
                </a:solidFill>
              </a:rPr>
              <a:t>Low Level – Instructions map one-to-one to object code instructions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Assembly Language</a:t>
            </a:r>
          </a:p>
          <a:p>
            <a:r>
              <a:rPr lang="en-US" sz="1700" dirty="0">
                <a:solidFill>
                  <a:srgbClr val="FFFFFF"/>
                </a:solidFill>
              </a:rPr>
              <a:t>Lowest Level – Each instruction is executable in the CPU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Machine Code</a:t>
            </a:r>
          </a:p>
          <a:p>
            <a:r>
              <a:rPr lang="en-US" sz="1700" dirty="0">
                <a:solidFill>
                  <a:srgbClr val="FFFFFF"/>
                </a:solidFill>
              </a:rPr>
              <a:t>Interpretive Language – Instructions are mapped to executable instructions at runtime (no compiling)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Python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18865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5846C-0B40-4693-9428-BC0B53BF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53" y="4722827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How are programs built?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6E9CA-AEC1-4311-8D53-978FB79F6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" r="1597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7B61-AE52-4639-9D28-53866567B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C/C++ Build Process: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Pre-parse and include text Header files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Compile/Assemble text Source Code files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Link with libraries and create binary Object Code files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Create Executable binary object code file</a:t>
            </a:r>
          </a:p>
        </p:txBody>
      </p:sp>
    </p:spTree>
    <p:extLst>
      <p:ext uri="{BB962C8B-B14F-4D97-AF65-F5344CB8AC3E}">
        <p14:creationId xmlns:p14="http://schemas.microsoft.com/office/powerpoint/2010/main" val="82439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321732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8E6F5-D042-4AE5-A85F-34AE010D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59" y="549714"/>
            <a:ext cx="4587279" cy="36468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0891"/>
            <a:ext cx="7058307" cy="1964266"/>
          </a:xfrm>
          <a:prstGeom prst="rect">
            <a:avLst/>
          </a:prstGeom>
          <a:solidFill>
            <a:srgbClr val="4F6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3CE24-4672-41FA-B04D-F8325B8C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5963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is a program executed?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11DA-90C4-429D-B92E-A77ED81E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Loader – OS program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Loads instructions and data from secondary memory into primary memory and CPU Cache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Sets the address of the first instruction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Instruction Execution Cycle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Fetch – Load instructions from cache into CPU registers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Decode – Break object code instruction into CPU operation-codes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Execute – Perform arithmetic, logic, and data transfer operations</a:t>
            </a:r>
          </a:p>
        </p:txBody>
      </p:sp>
    </p:spTree>
    <p:extLst>
      <p:ext uri="{BB962C8B-B14F-4D97-AF65-F5344CB8AC3E}">
        <p14:creationId xmlns:p14="http://schemas.microsoft.com/office/powerpoint/2010/main" val="96314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81BDA9385BFD45913C95991E64858D" ma:contentTypeVersion="10" ma:contentTypeDescription="Create a new document." ma:contentTypeScope="" ma:versionID="ff5bab04db503f3b9fb52088ee229895">
  <xsd:schema xmlns:xsd="http://www.w3.org/2001/XMLSchema" xmlns:xs="http://www.w3.org/2001/XMLSchema" xmlns:p="http://schemas.microsoft.com/office/2006/metadata/properties" xmlns:ns3="fff51ea6-45a3-41ef-94f7-71bf0c053f62" targetNamespace="http://schemas.microsoft.com/office/2006/metadata/properties" ma:root="true" ma:fieldsID="86b77fbf4a015c4357c28296db9dd5d9" ns3:_="">
    <xsd:import namespace="fff51ea6-45a3-41ef-94f7-71bf0c053f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51ea6-45a3-41ef-94f7-71bf0c053f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E25390-8C04-4BFD-8E99-99E43CD3B6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77E414-FF64-49B9-984E-438FF50BE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51ea6-45a3-41ef-94f7-71bf0c053f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903CE9-650B-4895-847B-F493DD76229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494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Programs</vt:lpstr>
      <vt:lpstr>PowerPoint Presentation</vt:lpstr>
      <vt:lpstr>What is source code?</vt:lpstr>
      <vt:lpstr>What is a program?</vt:lpstr>
      <vt:lpstr>Where are programs developed?</vt:lpstr>
      <vt:lpstr>Where are programs stored?</vt:lpstr>
      <vt:lpstr>What are program language levels?</vt:lpstr>
      <vt:lpstr>How are programs built?</vt:lpstr>
      <vt:lpstr>How is a program executed?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</dc:title>
  <dc:creator>Allen, Paul</dc:creator>
  <cp:lastModifiedBy>pallen</cp:lastModifiedBy>
  <cp:revision>1</cp:revision>
  <dcterms:created xsi:type="dcterms:W3CDTF">2020-01-05T17:22:08Z</dcterms:created>
  <dcterms:modified xsi:type="dcterms:W3CDTF">2021-01-11T21:16:31Z</dcterms:modified>
</cp:coreProperties>
</file>