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2" r:id="rId5"/>
    <p:sldId id="273" r:id="rId6"/>
    <p:sldId id="257" r:id="rId7"/>
    <p:sldId id="258" r:id="rId8"/>
    <p:sldId id="259" r:id="rId9"/>
    <p:sldId id="260" r:id="rId10"/>
    <p:sldId id="262" r:id="rId11"/>
    <p:sldId id="264" r:id="rId12"/>
    <p:sldId id="266" r:id="rId13"/>
    <p:sldId id="267" r:id="rId14"/>
    <p:sldId id="268" r:id="rId15"/>
    <p:sldId id="269" r:id="rId16"/>
    <p:sldId id="270" r:id="rId17"/>
    <p:sldId id="271" r:id="rId18"/>
    <p:sldId id="286" r:id="rId19"/>
    <p:sldId id="287" r:id="rId20"/>
    <p:sldId id="289"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Allen" userId="bfb8bcfa-ddba-4f9b-9478-2c672cca7370" providerId="ADAL" clId="{BA925E64-A44D-4BA2-AC96-B6036585EE2F}"/>
    <pc:docChg chg="undo custSel addSld delSld modSld sldOrd">
      <pc:chgData name="Paul Allen" userId="bfb8bcfa-ddba-4f9b-9478-2c672cca7370" providerId="ADAL" clId="{BA925E64-A44D-4BA2-AC96-B6036585EE2F}" dt="2020-01-14T18:17:29.893" v="3419"/>
      <pc:docMkLst>
        <pc:docMk/>
      </pc:docMkLst>
      <pc:sldChg chg="del">
        <pc:chgData name="Paul Allen" userId="bfb8bcfa-ddba-4f9b-9478-2c672cca7370" providerId="ADAL" clId="{BA925E64-A44D-4BA2-AC96-B6036585EE2F}" dt="2020-01-14T18:08:52.539" v="3404" actId="2696"/>
        <pc:sldMkLst>
          <pc:docMk/>
          <pc:sldMk cId="2570415944" sldId="256"/>
        </pc:sldMkLst>
      </pc:sldChg>
      <pc:sldChg chg="addSp modSp">
        <pc:chgData name="Paul Allen" userId="bfb8bcfa-ddba-4f9b-9478-2c672cca7370" providerId="ADAL" clId="{BA925E64-A44D-4BA2-AC96-B6036585EE2F}" dt="2020-01-14T18:03:35.800" v="3196" actId="6549"/>
        <pc:sldMkLst>
          <pc:docMk/>
          <pc:sldMk cId="669902341" sldId="258"/>
        </pc:sldMkLst>
        <pc:spChg chg="add mod">
          <ac:chgData name="Paul Allen" userId="bfb8bcfa-ddba-4f9b-9478-2c672cca7370" providerId="ADAL" clId="{BA925E64-A44D-4BA2-AC96-B6036585EE2F}" dt="2020-01-14T18:03:35.800" v="3196" actId="6549"/>
          <ac:spMkLst>
            <pc:docMk/>
            <pc:sldMk cId="669902341" sldId="258"/>
            <ac:spMk id="19" creationId="{281B32B5-D644-49D1-B348-0DF77143661C}"/>
          </ac:spMkLst>
        </pc:spChg>
      </pc:sldChg>
      <pc:sldChg chg="modSp">
        <pc:chgData name="Paul Allen" userId="bfb8bcfa-ddba-4f9b-9478-2c672cca7370" providerId="ADAL" clId="{BA925E64-A44D-4BA2-AC96-B6036585EE2F}" dt="2020-01-08T13:42:43.106" v="652" actId="6549"/>
        <pc:sldMkLst>
          <pc:docMk/>
          <pc:sldMk cId="81965573" sldId="259"/>
        </pc:sldMkLst>
        <pc:spChg chg="mod">
          <ac:chgData name="Paul Allen" userId="bfb8bcfa-ddba-4f9b-9478-2c672cca7370" providerId="ADAL" clId="{BA925E64-A44D-4BA2-AC96-B6036585EE2F}" dt="2020-01-08T13:42:43.106" v="652" actId="6549"/>
          <ac:spMkLst>
            <pc:docMk/>
            <pc:sldMk cId="81965573" sldId="259"/>
            <ac:spMk id="3" creationId="{41313ECF-3229-4BB1-A747-AE1297B1FB01}"/>
          </ac:spMkLst>
        </pc:spChg>
        <pc:spChg chg="mod">
          <ac:chgData name="Paul Allen" userId="bfb8bcfa-ddba-4f9b-9478-2c672cca7370" providerId="ADAL" clId="{BA925E64-A44D-4BA2-AC96-B6036585EE2F}" dt="2020-01-08T13:42:31.668" v="623" actId="1076"/>
          <ac:spMkLst>
            <pc:docMk/>
            <pc:sldMk cId="81965573" sldId="259"/>
            <ac:spMk id="5" creationId="{E2F03861-B7E9-4398-864E-54CB59D5DAD6}"/>
          </ac:spMkLst>
        </pc:spChg>
      </pc:sldChg>
      <pc:sldChg chg="addSp delSp modSp">
        <pc:chgData name="Paul Allen" userId="bfb8bcfa-ddba-4f9b-9478-2c672cca7370" providerId="ADAL" clId="{BA925E64-A44D-4BA2-AC96-B6036585EE2F}" dt="2020-01-14T18:07:02.839" v="3356" actId="478"/>
        <pc:sldMkLst>
          <pc:docMk/>
          <pc:sldMk cId="675886816" sldId="260"/>
        </pc:sldMkLst>
        <pc:spChg chg="add del mod">
          <ac:chgData name="Paul Allen" userId="bfb8bcfa-ddba-4f9b-9478-2c672cca7370" providerId="ADAL" clId="{BA925E64-A44D-4BA2-AC96-B6036585EE2F}" dt="2020-01-14T18:07:02.839" v="3356" actId="478"/>
          <ac:spMkLst>
            <pc:docMk/>
            <pc:sldMk cId="675886816" sldId="260"/>
            <ac:spMk id="17" creationId="{20E29827-FFBF-405E-BFE6-234E81353F32}"/>
          </ac:spMkLst>
        </pc:spChg>
      </pc:sldChg>
      <pc:sldChg chg="delSp modSp add">
        <pc:chgData name="Paul Allen" userId="bfb8bcfa-ddba-4f9b-9478-2c672cca7370" providerId="ADAL" clId="{BA925E64-A44D-4BA2-AC96-B6036585EE2F}" dt="2020-01-07T19:07:24.794" v="585" actId="14100"/>
        <pc:sldMkLst>
          <pc:docMk/>
          <pc:sldMk cId="3378590197" sldId="262"/>
        </pc:sldMkLst>
        <pc:spChg chg="mod">
          <ac:chgData name="Paul Allen" userId="bfb8bcfa-ddba-4f9b-9478-2c672cca7370" providerId="ADAL" clId="{BA925E64-A44D-4BA2-AC96-B6036585EE2F}" dt="2020-01-07T19:06:28.144" v="578" actId="20577"/>
          <ac:spMkLst>
            <pc:docMk/>
            <pc:sldMk cId="3378590197" sldId="262"/>
            <ac:spMk id="2" creationId="{B2CC0878-01E7-46F7-B076-8FA161A62A86}"/>
          </ac:spMkLst>
        </pc:spChg>
        <pc:spChg chg="mod">
          <ac:chgData name="Paul Allen" userId="bfb8bcfa-ddba-4f9b-9478-2c672cca7370" providerId="ADAL" clId="{BA925E64-A44D-4BA2-AC96-B6036585EE2F}" dt="2020-01-07T19:06:51.941" v="580"/>
          <ac:spMkLst>
            <pc:docMk/>
            <pc:sldMk cId="3378590197" sldId="262"/>
            <ac:spMk id="3" creationId="{C7F93E27-871C-4025-BF35-AF6311C82E42}"/>
          </ac:spMkLst>
        </pc:spChg>
        <pc:spChg chg="del">
          <ac:chgData name="Paul Allen" userId="bfb8bcfa-ddba-4f9b-9478-2c672cca7370" providerId="ADAL" clId="{BA925E64-A44D-4BA2-AC96-B6036585EE2F}" dt="2020-01-07T19:07:00.111" v="581" actId="478"/>
          <ac:spMkLst>
            <pc:docMk/>
            <pc:sldMk cId="3378590197" sldId="262"/>
            <ac:spMk id="18" creationId="{33BC562E-52EF-4C5D-906B-B11EF98E4695}"/>
          </ac:spMkLst>
        </pc:spChg>
        <pc:cxnChg chg="mod">
          <ac:chgData name="Paul Allen" userId="bfb8bcfa-ddba-4f9b-9478-2c672cca7370" providerId="ADAL" clId="{BA925E64-A44D-4BA2-AC96-B6036585EE2F}" dt="2020-01-07T19:07:14.284" v="583" actId="14100"/>
          <ac:cxnSpMkLst>
            <pc:docMk/>
            <pc:sldMk cId="3378590197" sldId="262"/>
            <ac:cxnSpMk id="6" creationId="{263875BD-636D-47BC-A4A3-4BA087550D38}"/>
          </ac:cxnSpMkLst>
        </pc:cxnChg>
        <pc:cxnChg chg="mod">
          <ac:chgData name="Paul Allen" userId="bfb8bcfa-ddba-4f9b-9478-2c672cca7370" providerId="ADAL" clId="{BA925E64-A44D-4BA2-AC96-B6036585EE2F}" dt="2020-01-07T19:07:24.794" v="585" actId="14100"/>
          <ac:cxnSpMkLst>
            <pc:docMk/>
            <pc:sldMk cId="3378590197" sldId="262"/>
            <ac:cxnSpMk id="8" creationId="{1B36E867-1A95-427A-BE85-AC355106D59E}"/>
          </ac:cxnSpMkLst>
        </pc:cxnChg>
      </pc:sldChg>
      <pc:sldChg chg="addSp delSp modSp add del">
        <pc:chgData name="Paul Allen" userId="bfb8bcfa-ddba-4f9b-9478-2c672cca7370" providerId="ADAL" clId="{BA925E64-A44D-4BA2-AC96-B6036585EE2F}" dt="2020-01-14T16:20:21.781" v="941" actId="2696"/>
        <pc:sldMkLst>
          <pc:docMk/>
          <pc:sldMk cId="1499013514" sldId="263"/>
        </pc:sldMkLst>
        <pc:spChg chg="mod">
          <ac:chgData name="Paul Allen" userId="bfb8bcfa-ddba-4f9b-9478-2c672cca7370" providerId="ADAL" clId="{BA925E64-A44D-4BA2-AC96-B6036585EE2F}" dt="2020-01-14T15:14:56.314" v="686" actId="20577"/>
          <ac:spMkLst>
            <pc:docMk/>
            <pc:sldMk cId="1499013514" sldId="263"/>
            <ac:spMk id="2" creationId="{7814F408-B811-47FE-B295-2BFEAC2FBA04}"/>
          </ac:spMkLst>
        </pc:spChg>
        <pc:spChg chg="del">
          <ac:chgData name="Paul Allen" userId="bfb8bcfa-ddba-4f9b-9478-2c672cca7370" providerId="ADAL" clId="{BA925E64-A44D-4BA2-AC96-B6036585EE2F}" dt="2020-01-14T15:15:30.341" v="687"/>
          <ac:spMkLst>
            <pc:docMk/>
            <pc:sldMk cId="1499013514" sldId="263"/>
            <ac:spMk id="3" creationId="{C9FC2413-DDA5-44E4-A9E6-0338D1DB0EB9}"/>
          </ac:spMkLst>
        </pc:spChg>
        <pc:spChg chg="add mod">
          <ac:chgData name="Paul Allen" userId="bfb8bcfa-ddba-4f9b-9478-2c672cca7370" providerId="ADAL" clId="{BA925E64-A44D-4BA2-AC96-B6036585EE2F}" dt="2020-01-14T15:17:12.137" v="714" actId="14100"/>
          <ac:spMkLst>
            <pc:docMk/>
            <pc:sldMk cId="1499013514" sldId="263"/>
            <ac:spMk id="5" creationId="{246EE645-2BA1-4FB7-99A6-7E979C5EBEEA}"/>
          </ac:spMkLst>
        </pc:spChg>
        <pc:spChg chg="add del mod">
          <ac:chgData name="Paul Allen" userId="bfb8bcfa-ddba-4f9b-9478-2c672cca7370" providerId="ADAL" clId="{BA925E64-A44D-4BA2-AC96-B6036585EE2F}" dt="2020-01-14T15:16:56.958" v="712" actId="11529"/>
          <ac:spMkLst>
            <pc:docMk/>
            <pc:sldMk cId="1499013514" sldId="263"/>
            <ac:spMk id="6" creationId="{8DD73738-E61F-4FB7-83DE-5164E6AD1334}"/>
          </ac:spMkLst>
        </pc:spChg>
        <pc:picChg chg="add mod">
          <ac:chgData name="Paul Allen" userId="bfb8bcfa-ddba-4f9b-9478-2c672cca7370" providerId="ADAL" clId="{BA925E64-A44D-4BA2-AC96-B6036585EE2F}" dt="2020-01-14T15:15:30.341" v="687"/>
          <ac:picMkLst>
            <pc:docMk/>
            <pc:sldMk cId="1499013514" sldId="263"/>
            <ac:picMk id="4" creationId="{3C5EF0F1-D50C-4ABE-8CBD-25487F9FAB29}"/>
          </ac:picMkLst>
        </pc:picChg>
      </pc:sldChg>
      <pc:sldChg chg="addSp delSp modSp add">
        <pc:chgData name="Paul Allen" userId="bfb8bcfa-ddba-4f9b-9478-2c672cca7370" providerId="ADAL" clId="{BA925E64-A44D-4BA2-AC96-B6036585EE2F}" dt="2020-01-14T15:29:21.837" v="940" actId="20577"/>
        <pc:sldMkLst>
          <pc:docMk/>
          <pc:sldMk cId="302181367" sldId="264"/>
        </pc:sldMkLst>
        <pc:spChg chg="mod">
          <ac:chgData name="Paul Allen" userId="bfb8bcfa-ddba-4f9b-9478-2c672cca7370" providerId="ADAL" clId="{BA925E64-A44D-4BA2-AC96-B6036585EE2F}" dt="2020-01-14T15:17:47.113" v="735" actId="20577"/>
          <ac:spMkLst>
            <pc:docMk/>
            <pc:sldMk cId="302181367" sldId="264"/>
            <ac:spMk id="2" creationId="{B2CC0878-01E7-46F7-B076-8FA161A62A86}"/>
          </ac:spMkLst>
        </pc:spChg>
        <pc:spChg chg="del">
          <ac:chgData name="Paul Allen" userId="bfb8bcfa-ddba-4f9b-9478-2c672cca7370" providerId="ADAL" clId="{BA925E64-A44D-4BA2-AC96-B6036585EE2F}" dt="2020-01-14T15:17:51.238" v="736" actId="478"/>
          <ac:spMkLst>
            <pc:docMk/>
            <pc:sldMk cId="302181367" sldId="264"/>
            <ac:spMk id="3" creationId="{C7F93E27-871C-4025-BF35-AF6311C82E42}"/>
          </ac:spMkLst>
        </pc:spChg>
        <pc:spChg chg="add del mod">
          <ac:chgData name="Paul Allen" userId="bfb8bcfa-ddba-4f9b-9478-2c672cca7370" providerId="ADAL" clId="{BA925E64-A44D-4BA2-AC96-B6036585EE2F}" dt="2020-01-14T15:17:54.379" v="737" actId="478"/>
          <ac:spMkLst>
            <pc:docMk/>
            <pc:sldMk cId="302181367" sldId="264"/>
            <ac:spMk id="7" creationId="{8C6B04F3-F6F1-4D5D-8113-408D65334E0C}"/>
          </ac:spMkLst>
        </pc:spChg>
        <pc:spChg chg="add mod">
          <ac:chgData name="Paul Allen" userId="bfb8bcfa-ddba-4f9b-9478-2c672cca7370" providerId="ADAL" clId="{BA925E64-A44D-4BA2-AC96-B6036585EE2F}" dt="2020-01-14T15:22:40.164" v="829" actId="14100"/>
          <ac:spMkLst>
            <pc:docMk/>
            <pc:sldMk cId="302181367" sldId="264"/>
            <ac:spMk id="10" creationId="{B134614A-46F5-469C-B27E-5A5DE73541E6}"/>
          </ac:spMkLst>
        </pc:spChg>
        <pc:spChg chg="add mod">
          <ac:chgData name="Paul Allen" userId="bfb8bcfa-ddba-4f9b-9478-2c672cca7370" providerId="ADAL" clId="{BA925E64-A44D-4BA2-AC96-B6036585EE2F}" dt="2020-01-14T15:24:18.944" v="857" actId="404"/>
          <ac:spMkLst>
            <pc:docMk/>
            <pc:sldMk cId="302181367" sldId="264"/>
            <ac:spMk id="18" creationId="{24C2481A-D29E-4516-B6C5-DF9BD408F721}"/>
          </ac:spMkLst>
        </pc:spChg>
        <pc:spChg chg="add mod">
          <ac:chgData name="Paul Allen" userId="bfb8bcfa-ddba-4f9b-9478-2c672cca7370" providerId="ADAL" clId="{BA925E64-A44D-4BA2-AC96-B6036585EE2F}" dt="2020-01-14T15:22:51.387" v="830" actId="14100"/>
          <ac:spMkLst>
            <pc:docMk/>
            <pc:sldMk cId="302181367" sldId="264"/>
            <ac:spMk id="19" creationId="{5AD813CB-A4C6-42B0-8687-E98A60E1B78D}"/>
          </ac:spMkLst>
        </pc:spChg>
        <pc:spChg chg="add mod">
          <ac:chgData name="Paul Allen" userId="bfb8bcfa-ddba-4f9b-9478-2c672cca7370" providerId="ADAL" clId="{BA925E64-A44D-4BA2-AC96-B6036585EE2F}" dt="2020-01-14T15:22:55.119" v="831" actId="14100"/>
          <ac:spMkLst>
            <pc:docMk/>
            <pc:sldMk cId="302181367" sldId="264"/>
            <ac:spMk id="20" creationId="{361C9A84-AB5C-4A37-A54F-8F89309FC833}"/>
          </ac:spMkLst>
        </pc:spChg>
        <pc:spChg chg="add mod">
          <ac:chgData name="Paul Allen" userId="bfb8bcfa-ddba-4f9b-9478-2c672cca7370" providerId="ADAL" clId="{BA925E64-A44D-4BA2-AC96-B6036585EE2F}" dt="2020-01-14T15:24:37.442" v="861" actId="14100"/>
          <ac:spMkLst>
            <pc:docMk/>
            <pc:sldMk cId="302181367" sldId="264"/>
            <ac:spMk id="21" creationId="{DF70EC1B-E0C5-4ADA-B76D-6FEBE187D6E8}"/>
          </ac:spMkLst>
        </pc:spChg>
        <pc:spChg chg="add mod">
          <ac:chgData name="Paul Allen" userId="bfb8bcfa-ddba-4f9b-9478-2c672cca7370" providerId="ADAL" clId="{BA925E64-A44D-4BA2-AC96-B6036585EE2F}" dt="2020-01-14T15:26:55.691" v="896" actId="1076"/>
          <ac:spMkLst>
            <pc:docMk/>
            <pc:sldMk cId="302181367" sldId="264"/>
            <ac:spMk id="22" creationId="{FE929818-59D4-4F7D-9649-A8AD17AE5E8B}"/>
          </ac:spMkLst>
        </pc:spChg>
        <pc:spChg chg="add mod">
          <ac:chgData name="Paul Allen" userId="bfb8bcfa-ddba-4f9b-9478-2c672cca7370" providerId="ADAL" clId="{BA925E64-A44D-4BA2-AC96-B6036585EE2F}" dt="2020-01-14T15:27:33.434" v="913" actId="14100"/>
          <ac:spMkLst>
            <pc:docMk/>
            <pc:sldMk cId="302181367" sldId="264"/>
            <ac:spMk id="23" creationId="{9AE7801B-C6C6-4F77-98FC-A90296A11960}"/>
          </ac:spMkLst>
        </pc:spChg>
        <pc:spChg chg="add mod">
          <ac:chgData name="Paul Allen" userId="bfb8bcfa-ddba-4f9b-9478-2c672cca7370" providerId="ADAL" clId="{BA925E64-A44D-4BA2-AC96-B6036585EE2F}" dt="2020-01-14T15:27:19.241" v="911" actId="14100"/>
          <ac:spMkLst>
            <pc:docMk/>
            <pc:sldMk cId="302181367" sldId="264"/>
            <ac:spMk id="24" creationId="{10C11DB4-74C4-424E-AA0C-C208E0264F9D}"/>
          </ac:spMkLst>
        </pc:spChg>
        <pc:spChg chg="add mod">
          <ac:chgData name="Paul Allen" userId="bfb8bcfa-ddba-4f9b-9478-2c672cca7370" providerId="ADAL" clId="{BA925E64-A44D-4BA2-AC96-B6036585EE2F}" dt="2020-01-14T15:28:47.724" v="931" actId="313"/>
          <ac:spMkLst>
            <pc:docMk/>
            <pc:sldMk cId="302181367" sldId="264"/>
            <ac:spMk id="25" creationId="{7CE0B6ED-06E5-4407-8B29-4F5AEAD7194C}"/>
          </ac:spMkLst>
        </pc:spChg>
        <pc:spChg chg="add mod">
          <ac:chgData name="Paul Allen" userId="bfb8bcfa-ddba-4f9b-9478-2c672cca7370" providerId="ADAL" clId="{BA925E64-A44D-4BA2-AC96-B6036585EE2F}" dt="2020-01-14T15:29:21.837" v="940" actId="20577"/>
          <ac:spMkLst>
            <pc:docMk/>
            <pc:sldMk cId="302181367" sldId="264"/>
            <ac:spMk id="26" creationId="{64C7C61E-A815-451D-8530-9CD5E5F4E4C8}"/>
          </ac:spMkLst>
        </pc:spChg>
        <pc:picChg chg="del">
          <ac:chgData name="Paul Allen" userId="bfb8bcfa-ddba-4f9b-9478-2c672cca7370" providerId="ADAL" clId="{BA925E64-A44D-4BA2-AC96-B6036585EE2F}" dt="2020-01-14T15:17:56.222" v="738" actId="478"/>
          <ac:picMkLst>
            <pc:docMk/>
            <pc:sldMk cId="302181367" sldId="264"/>
            <ac:picMk id="4" creationId="{A7F7EBF3-2664-4952-9EAC-6559F20942F4}"/>
          </ac:picMkLst>
        </pc:picChg>
        <pc:picChg chg="add mod">
          <ac:chgData name="Paul Allen" userId="bfb8bcfa-ddba-4f9b-9478-2c672cca7370" providerId="ADAL" clId="{BA925E64-A44D-4BA2-AC96-B6036585EE2F}" dt="2020-01-14T15:18:16.180" v="742" actId="1076"/>
          <ac:picMkLst>
            <pc:docMk/>
            <pc:sldMk cId="302181367" sldId="264"/>
            <ac:picMk id="17" creationId="{6855E0B5-E1A0-4587-9553-A27C95092D2F}"/>
          </ac:picMkLst>
        </pc:picChg>
        <pc:cxnChg chg="del">
          <ac:chgData name="Paul Allen" userId="bfb8bcfa-ddba-4f9b-9478-2c672cca7370" providerId="ADAL" clId="{BA925E64-A44D-4BA2-AC96-B6036585EE2F}" dt="2020-01-14T15:17:59.254" v="739" actId="478"/>
          <ac:cxnSpMkLst>
            <pc:docMk/>
            <pc:sldMk cId="302181367" sldId="264"/>
            <ac:cxnSpMk id="6" creationId="{263875BD-636D-47BC-A4A3-4BA087550D38}"/>
          </ac:cxnSpMkLst>
        </pc:cxnChg>
        <pc:cxnChg chg="del">
          <ac:chgData name="Paul Allen" userId="bfb8bcfa-ddba-4f9b-9478-2c672cca7370" providerId="ADAL" clId="{BA925E64-A44D-4BA2-AC96-B6036585EE2F}" dt="2020-01-14T15:18:00.832" v="740" actId="478"/>
          <ac:cxnSpMkLst>
            <pc:docMk/>
            <pc:sldMk cId="302181367" sldId="264"/>
            <ac:cxnSpMk id="8" creationId="{1B36E867-1A95-427A-BE85-AC355106D59E}"/>
          </ac:cxnSpMkLst>
        </pc:cxnChg>
      </pc:sldChg>
      <pc:sldChg chg="add del">
        <pc:chgData name="Paul Allen" userId="bfb8bcfa-ddba-4f9b-9478-2c672cca7370" providerId="ADAL" clId="{BA925E64-A44D-4BA2-AC96-B6036585EE2F}" dt="2020-01-14T16:25:20.248" v="943" actId="2696"/>
        <pc:sldMkLst>
          <pc:docMk/>
          <pc:sldMk cId="639810421" sldId="265"/>
        </pc:sldMkLst>
      </pc:sldChg>
      <pc:sldChg chg="addSp delSp modSp add del ord">
        <pc:chgData name="Paul Allen" userId="bfb8bcfa-ddba-4f9b-9478-2c672cca7370" providerId="ADAL" clId="{BA925E64-A44D-4BA2-AC96-B6036585EE2F}" dt="2020-01-14T17:40:26.116" v="2212" actId="2696"/>
        <pc:sldMkLst>
          <pc:docMk/>
          <pc:sldMk cId="1962078432" sldId="265"/>
        </pc:sldMkLst>
        <pc:spChg chg="mod">
          <ac:chgData name="Paul Allen" userId="bfb8bcfa-ddba-4f9b-9478-2c672cca7370" providerId="ADAL" clId="{BA925E64-A44D-4BA2-AC96-B6036585EE2F}" dt="2020-01-14T16:25:40.436" v="965" actId="20577"/>
          <ac:spMkLst>
            <pc:docMk/>
            <pc:sldMk cId="1962078432" sldId="265"/>
            <ac:spMk id="2" creationId="{B2CC0878-01E7-46F7-B076-8FA161A62A86}"/>
          </ac:spMkLst>
        </pc:spChg>
        <pc:spChg chg="mod">
          <ac:chgData name="Paul Allen" userId="bfb8bcfa-ddba-4f9b-9478-2c672cca7370" providerId="ADAL" clId="{BA925E64-A44D-4BA2-AC96-B6036585EE2F}" dt="2020-01-14T16:51:10.767" v="1032" actId="20577"/>
          <ac:spMkLst>
            <pc:docMk/>
            <pc:sldMk cId="1962078432" sldId="265"/>
            <ac:spMk id="3" creationId="{C7F93E27-871C-4025-BF35-AF6311C82E42}"/>
          </ac:spMkLst>
        </pc:spChg>
        <pc:picChg chg="del">
          <ac:chgData name="Paul Allen" userId="bfb8bcfa-ddba-4f9b-9478-2c672cca7370" providerId="ADAL" clId="{BA925E64-A44D-4BA2-AC96-B6036585EE2F}" dt="2020-01-14T16:43:40.204" v="974" actId="478"/>
          <ac:picMkLst>
            <pc:docMk/>
            <pc:sldMk cId="1962078432" sldId="265"/>
            <ac:picMk id="4" creationId="{A7F7EBF3-2664-4952-9EAC-6559F20942F4}"/>
          </ac:picMkLst>
        </pc:picChg>
        <pc:picChg chg="add mod">
          <ac:chgData name="Paul Allen" userId="bfb8bcfa-ddba-4f9b-9478-2c672cca7370" providerId="ADAL" clId="{BA925E64-A44D-4BA2-AC96-B6036585EE2F}" dt="2020-01-14T16:43:49.673" v="976" actId="1076"/>
          <ac:picMkLst>
            <pc:docMk/>
            <pc:sldMk cId="1962078432" sldId="265"/>
            <ac:picMk id="5" creationId="{25E3A279-1CDC-4EB7-9173-580DE0902994}"/>
          </ac:picMkLst>
        </pc:picChg>
        <pc:cxnChg chg="del">
          <ac:chgData name="Paul Allen" userId="bfb8bcfa-ddba-4f9b-9478-2c672cca7370" providerId="ADAL" clId="{BA925E64-A44D-4BA2-AC96-B6036585EE2F}" dt="2020-01-14T16:42:01.241" v="969" actId="478"/>
          <ac:cxnSpMkLst>
            <pc:docMk/>
            <pc:sldMk cId="1962078432" sldId="265"/>
            <ac:cxnSpMk id="6" creationId="{263875BD-636D-47BC-A4A3-4BA087550D38}"/>
          </ac:cxnSpMkLst>
        </pc:cxnChg>
        <pc:cxnChg chg="del">
          <ac:chgData name="Paul Allen" userId="bfb8bcfa-ddba-4f9b-9478-2c672cca7370" providerId="ADAL" clId="{BA925E64-A44D-4BA2-AC96-B6036585EE2F}" dt="2020-01-14T16:41:57.773" v="968" actId="478"/>
          <ac:cxnSpMkLst>
            <pc:docMk/>
            <pc:sldMk cId="1962078432" sldId="265"/>
            <ac:cxnSpMk id="8" creationId="{1B36E867-1A95-427A-BE85-AC355106D59E}"/>
          </ac:cxnSpMkLst>
        </pc:cxnChg>
      </pc:sldChg>
      <pc:sldChg chg="addSp modSp add">
        <pc:chgData name="Paul Allen" userId="bfb8bcfa-ddba-4f9b-9478-2c672cca7370" providerId="ADAL" clId="{BA925E64-A44D-4BA2-AC96-B6036585EE2F}" dt="2020-01-14T17:22:32.698" v="1647" actId="20577"/>
        <pc:sldMkLst>
          <pc:docMk/>
          <pc:sldMk cId="1231851308" sldId="266"/>
        </pc:sldMkLst>
        <pc:spChg chg="mod">
          <ac:chgData name="Paul Allen" userId="bfb8bcfa-ddba-4f9b-9478-2c672cca7370" providerId="ADAL" clId="{BA925E64-A44D-4BA2-AC96-B6036585EE2F}" dt="2020-01-14T17:22:32.698" v="1647" actId="20577"/>
          <ac:spMkLst>
            <pc:docMk/>
            <pc:sldMk cId="1231851308" sldId="266"/>
            <ac:spMk id="2" creationId="{B2CC0878-01E7-46F7-B076-8FA161A62A86}"/>
          </ac:spMkLst>
        </pc:spChg>
        <pc:spChg chg="add mod">
          <ac:chgData name="Paul Allen" userId="bfb8bcfa-ddba-4f9b-9478-2c672cca7370" providerId="ADAL" clId="{BA925E64-A44D-4BA2-AC96-B6036585EE2F}" dt="2020-01-14T16:55:26.360" v="1059" actId="6549"/>
          <ac:spMkLst>
            <pc:docMk/>
            <pc:sldMk cId="1231851308" sldId="266"/>
            <ac:spMk id="4" creationId="{846F213A-7B14-4262-84C2-F433E93B2D8C}"/>
          </ac:spMkLst>
        </pc:spChg>
      </pc:sldChg>
      <pc:sldChg chg="addSp delSp modSp add">
        <pc:chgData name="Paul Allen" userId="bfb8bcfa-ddba-4f9b-9478-2c672cca7370" providerId="ADAL" clId="{BA925E64-A44D-4BA2-AC96-B6036585EE2F}" dt="2020-01-14T17:22:05.925" v="1646" actId="20577"/>
        <pc:sldMkLst>
          <pc:docMk/>
          <pc:sldMk cId="2689541894" sldId="267"/>
        </pc:sldMkLst>
        <pc:spChg chg="mod">
          <ac:chgData name="Paul Allen" userId="bfb8bcfa-ddba-4f9b-9478-2c672cca7370" providerId="ADAL" clId="{BA925E64-A44D-4BA2-AC96-B6036585EE2F}" dt="2020-01-14T17:17:09.511" v="1448" actId="20577"/>
          <ac:spMkLst>
            <pc:docMk/>
            <pc:sldMk cId="2689541894" sldId="267"/>
            <ac:spMk id="2" creationId="{B2CC0878-01E7-46F7-B076-8FA161A62A86}"/>
          </ac:spMkLst>
        </pc:spChg>
        <pc:spChg chg="mod">
          <ac:chgData name="Paul Allen" userId="bfb8bcfa-ddba-4f9b-9478-2c672cca7370" providerId="ADAL" clId="{BA925E64-A44D-4BA2-AC96-B6036585EE2F}" dt="2020-01-14T17:18:42.931" v="1457" actId="5793"/>
          <ac:spMkLst>
            <pc:docMk/>
            <pc:sldMk cId="2689541894" sldId="267"/>
            <ac:spMk id="3" creationId="{C7F93E27-871C-4025-BF35-AF6311C82E42}"/>
          </ac:spMkLst>
        </pc:spChg>
        <pc:spChg chg="del">
          <ac:chgData name="Paul Allen" userId="bfb8bcfa-ddba-4f9b-9478-2c672cca7370" providerId="ADAL" clId="{BA925E64-A44D-4BA2-AC96-B6036585EE2F}" dt="2020-01-14T17:00:44.407" v="1295" actId="478"/>
          <ac:spMkLst>
            <pc:docMk/>
            <pc:sldMk cId="2689541894" sldId="267"/>
            <ac:spMk id="4" creationId="{846F213A-7B14-4262-84C2-F433E93B2D8C}"/>
          </ac:spMkLst>
        </pc:spChg>
        <pc:spChg chg="add mod">
          <ac:chgData name="Paul Allen" userId="bfb8bcfa-ddba-4f9b-9478-2c672cca7370" providerId="ADAL" clId="{BA925E64-A44D-4BA2-AC96-B6036585EE2F}" dt="2020-01-14T17:19:55.457" v="1466" actId="14100"/>
          <ac:spMkLst>
            <pc:docMk/>
            <pc:sldMk cId="2689541894" sldId="267"/>
            <ac:spMk id="8" creationId="{B470AEFC-0735-4366-A6E4-3BC31428A0A6}"/>
          </ac:spMkLst>
        </pc:spChg>
        <pc:spChg chg="add mod">
          <ac:chgData name="Paul Allen" userId="bfb8bcfa-ddba-4f9b-9478-2c672cca7370" providerId="ADAL" clId="{BA925E64-A44D-4BA2-AC96-B6036585EE2F}" dt="2020-01-14T17:20:23.349" v="1477" actId="1038"/>
          <ac:spMkLst>
            <pc:docMk/>
            <pc:sldMk cId="2689541894" sldId="267"/>
            <ac:spMk id="17" creationId="{7A9482FD-7CD0-4D91-9D4A-50CADE6A082A}"/>
          </ac:spMkLst>
        </pc:spChg>
        <pc:spChg chg="add mod">
          <ac:chgData name="Paul Allen" userId="bfb8bcfa-ddba-4f9b-9478-2c672cca7370" providerId="ADAL" clId="{BA925E64-A44D-4BA2-AC96-B6036585EE2F}" dt="2020-01-14T17:22:05.925" v="1646" actId="20577"/>
          <ac:spMkLst>
            <pc:docMk/>
            <pc:sldMk cId="2689541894" sldId="267"/>
            <ac:spMk id="18" creationId="{74F5BF6E-5FCD-4816-9D52-1225163E7F3E}"/>
          </ac:spMkLst>
        </pc:spChg>
        <pc:picChg chg="del">
          <ac:chgData name="Paul Allen" userId="bfb8bcfa-ddba-4f9b-9478-2c672cca7370" providerId="ADAL" clId="{BA925E64-A44D-4BA2-AC96-B6036585EE2F}" dt="2020-01-14T17:12:35.960" v="1375" actId="478"/>
          <ac:picMkLst>
            <pc:docMk/>
            <pc:sldMk cId="2689541894" sldId="267"/>
            <ac:picMk id="5" creationId="{25E3A279-1CDC-4EB7-9173-580DE0902994}"/>
          </ac:picMkLst>
        </pc:picChg>
        <pc:picChg chg="add del mod">
          <ac:chgData name="Paul Allen" userId="bfb8bcfa-ddba-4f9b-9478-2c672cca7370" providerId="ADAL" clId="{BA925E64-A44D-4BA2-AC96-B6036585EE2F}" dt="2020-01-14T17:18:09.722" v="1449" actId="478"/>
          <ac:picMkLst>
            <pc:docMk/>
            <pc:sldMk cId="2689541894" sldId="267"/>
            <ac:picMk id="6" creationId="{FBDC9725-13F2-4A57-89A8-9FCE7605E8B3}"/>
          </ac:picMkLst>
        </pc:picChg>
        <pc:picChg chg="add mod">
          <ac:chgData name="Paul Allen" userId="bfb8bcfa-ddba-4f9b-9478-2c672cca7370" providerId="ADAL" clId="{BA925E64-A44D-4BA2-AC96-B6036585EE2F}" dt="2020-01-14T17:18:54.525" v="1459" actId="14100"/>
          <ac:picMkLst>
            <pc:docMk/>
            <pc:sldMk cId="2689541894" sldId="267"/>
            <ac:picMk id="7" creationId="{034D47C9-42D6-49C3-934E-B42FFE17EF55}"/>
          </ac:picMkLst>
        </pc:picChg>
      </pc:sldChg>
      <pc:sldChg chg="addSp delSp modSp add">
        <pc:chgData name="Paul Allen" userId="bfb8bcfa-ddba-4f9b-9478-2c672cca7370" providerId="ADAL" clId="{BA925E64-A44D-4BA2-AC96-B6036585EE2F}" dt="2020-01-14T17:24:50.480" v="1756" actId="14100"/>
        <pc:sldMkLst>
          <pc:docMk/>
          <pc:sldMk cId="2893794625" sldId="268"/>
        </pc:sldMkLst>
        <pc:spChg chg="mod">
          <ac:chgData name="Paul Allen" userId="bfb8bcfa-ddba-4f9b-9478-2c672cca7370" providerId="ADAL" clId="{BA925E64-A44D-4BA2-AC96-B6036585EE2F}" dt="2020-01-14T17:24:26.621" v="1752" actId="5793"/>
          <ac:spMkLst>
            <pc:docMk/>
            <pc:sldMk cId="2893794625" sldId="268"/>
            <ac:spMk id="3" creationId="{C7F93E27-871C-4025-BF35-AF6311C82E42}"/>
          </ac:spMkLst>
        </pc:spChg>
        <pc:spChg chg="add mod">
          <ac:chgData name="Paul Allen" userId="bfb8bcfa-ddba-4f9b-9478-2c672cca7370" providerId="ADAL" clId="{BA925E64-A44D-4BA2-AC96-B6036585EE2F}" dt="2020-01-14T17:24:50.480" v="1756" actId="14100"/>
          <ac:spMkLst>
            <pc:docMk/>
            <pc:sldMk cId="2893794625" sldId="268"/>
            <ac:spMk id="17" creationId="{12E7CE58-0E95-4A09-9A7B-9AE4DF355D0A}"/>
          </ac:spMkLst>
        </pc:spChg>
        <pc:picChg chg="add mod">
          <ac:chgData name="Paul Allen" userId="bfb8bcfa-ddba-4f9b-9478-2c672cca7370" providerId="ADAL" clId="{BA925E64-A44D-4BA2-AC96-B6036585EE2F}" dt="2020-01-14T17:23:35.311" v="1651" actId="14100"/>
          <ac:picMkLst>
            <pc:docMk/>
            <pc:sldMk cId="2893794625" sldId="268"/>
            <ac:picMk id="4" creationId="{A192A53F-ED11-4314-A2C6-D83A4ED736E1}"/>
          </ac:picMkLst>
        </pc:picChg>
        <pc:picChg chg="del">
          <ac:chgData name="Paul Allen" userId="bfb8bcfa-ddba-4f9b-9478-2c672cca7370" providerId="ADAL" clId="{BA925E64-A44D-4BA2-AC96-B6036585EE2F}" dt="2020-01-14T17:23:18.995" v="1648" actId="478"/>
          <ac:picMkLst>
            <pc:docMk/>
            <pc:sldMk cId="2893794625" sldId="268"/>
            <ac:picMk id="6" creationId="{FBDC9725-13F2-4A57-89A8-9FCE7605E8B3}"/>
          </ac:picMkLst>
        </pc:picChg>
      </pc:sldChg>
      <pc:sldChg chg="addSp delSp modSp add">
        <pc:chgData name="Paul Allen" userId="bfb8bcfa-ddba-4f9b-9478-2c672cca7370" providerId="ADAL" clId="{BA925E64-A44D-4BA2-AC96-B6036585EE2F}" dt="2020-01-14T17:39:07.700" v="2211" actId="1076"/>
        <pc:sldMkLst>
          <pc:docMk/>
          <pc:sldMk cId="751257899" sldId="269"/>
        </pc:sldMkLst>
        <pc:spChg chg="mod">
          <ac:chgData name="Paul Allen" userId="bfb8bcfa-ddba-4f9b-9478-2c672cca7370" providerId="ADAL" clId="{BA925E64-A44D-4BA2-AC96-B6036585EE2F}" dt="2020-01-14T17:27:40.833" v="1823" actId="6549"/>
          <ac:spMkLst>
            <pc:docMk/>
            <pc:sldMk cId="751257899" sldId="269"/>
            <ac:spMk id="2" creationId="{B2CC0878-01E7-46F7-B076-8FA161A62A86}"/>
          </ac:spMkLst>
        </pc:spChg>
        <pc:spChg chg="mod">
          <ac:chgData name="Paul Allen" userId="bfb8bcfa-ddba-4f9b-9478-2c672cca7370" providerId="ADAL" clId="{BA925E64-A44D-4BA2-AC96-B6036585EE2F}" dt="2020-01-14T17:36:28.736" v="1924" actId="5793"/>
          <ac:spMkLst>
            <pc:docMk/>
            <pc:sldMk cId="751257899" sldId="269"/>
            <ac:spMk id="3" creationId="{C7F93E27-871C-4025-BF35-AF6311C82E42}"/>
          </ac:spMkLst>
        </pc:spChg>
        <pc:spChg chg="mod ord">
          <ac:chgData name="Paul Allen" userId="bfb8bcfa-ddba-4f9b-9478-2c672cca7370" providerId="ADAL" clId="{BA925E64-A44D-4BA2-AC96-B6036585EE2F}" dt="2020-01-14T17:36:50.580" v="1926" actId="1076"/>
          <ac:spMkLst>
            <pc:docMk/>
            <pc:sldMk cId="751257899" sldId="269"/>
            <ac:spMk id="17" creationId="{12E7CE58-0E95-4A09-9A7B-9AE4DF355D0A}"/>
          </ac:spMkLst>
        </pc:spChg>
        <pc:spChg chg="add mod">
          <ac:chgData name="Paul Allen" userId="bfb8bcfa-ddba-4f9b-9478-2c672cca7370" providerId="ADAL" clId="{BA925E64-A44D-4BA2-AC96-B6036585EE2F}" dt="2020-01-14T17:39:07.700" v="2211" actId="1076"/>
          <ac:spMkLst>
            <pc:docMk/>
            <pc:sldMk cId="751257899" sldId="269"/>
            <ac:spMk id="18" creationId="{72A5F964-2F3D-4D35-AFC3-B46A3947AA69}"/>
          </ac:spMkLst>
        </pc:spChg>
        <pc:picChg chg="del">
          <ac:chgData name="Paul Allen" userId="bfb8bcfa-ddba-4f9b-9478-2c672cca7370" providerId="ADAL" clId="{BA925E64-A44D-4BA2-AC96-B6036585EE2F}" dt="2020-01-14T17:26:23.726" v="1775" actId="478"/>
          <ac:picMkLst>
            <pc:docMk/>
            <pc:sldMk cId="751257899" sldId="269"/>
            <ac:picMk id="4" creationId="{A192A53F-ED11-4314-A2C6-D83A4ED736E1}"/>
          </ac:picMkLst>
        </pc:picChg>
        <pc:picChg chg="add mod">
          <ac:chgData name="Paul Allen" userId="bfb8bcfa-ddba-4f9b-9478-2c672cca7370" providerId="ADAL" clId="{BA925E64-A44D-4BA2-AC96-B6036585EE2F}" dt="2020-01-14T17:36:47.627" v="1925" actId="14100"/>
          <ac:picMkLst>
            <pc:docMk/>
            <pc:sldMk cId="751257899" sldId="269"/>
            <ac:picMk id="5" creationId="{82E9C1E5-238C-499D-9452-C2F459D0ECE9}"/>
          </ac:picMkLst>
        </pc:picChg>
      </pc:sldChg>
      <pc:sldChg chg="addSp delSp modSp add ord">
        <pc:chgData name="Paul Allen" userId="bfb8bcfa-ddba-4f9b-9478-2c672cca7370" providerId="ADAL" clId="{BA925E64-A44D-4BA2-AC96-B6036585EE2F}" dt="2020-01-14T17:49:59.208" v="2741" actId="27636"/>
        <pc:sldMkLst>
          <pc:docMk/>
          <pc:sldMk cId="2672197977" sldId="270"/>
        </pc:sldMkLst>
        <pc:spChg chg="mod">
          <ac:chgData name="Paul Allen" userId="bfb8bcfa-ddba-4f9b-9478-2c672cca7370" providerId="ADAL" clId="{BA925E64-A44D-4BA2-AC96-B6036585EE2F}" dt="2020-01-14T17:41:08.420" v="2244" actId="20577"/>
          <ac:spMkLst>
            <pc:docMk/>
            <pc:sldMk cId="2672197977" sldId="270"/>
            <ac:spMk id="2" creationId="{B2CC0878-01E7-46F7-B076-8FA161A62A86}"/>
          </ac:spMkLst>
        </pc:spChg>
        <pc:spChg chg="mod">
          <ac:chgData name="Paul Allen" userId="bfb8bcfa-ddba-4f9b-9478-2c672cca7370" providerId="ADAL" clId="{BA925E64-A44D-4BA2-AC96-B6036585EE2F}" dt="2020-01-14T17:49:59.208" v="2741" actId="27636"/>
          <ac:spMkLst>
            <pc:docMk/>
            <pc:sldMk cId="2672197977" sldId="270"/>
            <ac:spMk id="3" creationId="{C7F93E27-871C-4025-BF35-AF6311C82E42}"/>
          </ac:spMkLst>
        </pc:spChg>
        <pc:spChg chg="del">
          <ac:chgData name="Paul Allen" userId="bfb8bcfa-ddba-4f9b-9478-2c672cca7370" providerId="ADAL" clId="{BA925E64-A44D-4BA2-AC96-B6036585EE2F}" dt="2020-01-14T17:43:45.480" v="2335" actId="478"/>
          <ac:spMkLst>
            <pc:docMk/>
            <pc:sldMk cId="2672197977" sldId="270"/>
            <ac:spMk id="4" creationId="{846F213A-7B14-4262-84C2-F433E93B2D8C}"/>
          </ac:spMkLst>
        </pc:spChg>
        <pc:spChg chg="add mod">
          <ac:chgData name="Paul Allen" userId="bfb8bcfa-ddba-4f9b-9478-2c672cca7370" providerId="ADAL" clId="{BA925E64-A44D-4BA2-AC96-B6036585EE2F}" dt="2020-01-14T17:44:03.151" v="2337" actId="1076"/>
          <ac:spMkLst>
            <pc:docMk/>
            <pc:sldMk cId="2672197977" sldId="270"/>
            <ac:spMk id="17" creationId="{32F47672-E6B8-46B6-9253-BA492C72B1F9}"/>
          </ac:spMkLst>
        </pc:spChg>
        <pc:picChg chg="del">
          <ac:chgData name="Paul Allen" userId="bfb8bcfa-ddba-4f9b-9478-2c672cca7370" providerId="ADAL" clId="{BA925E64-A44D-4BA2-AC96-B6036585EE2F}" dt="2020-01-14T17:43:27.261" v="2331" actId="478"/>
          <ac:picMkLst>
            <pc:docMk/>
            <pc:sldMk cId="2672197977" sldId="270"/>
            <ac:picMk id="5" creationId="{25E3A279-1CDC-4EB7-9173-580DE0902994}"/>
          </ac:picMkLst>
        </pc:picChg>
        <pc:picChg chg="add mod">
          <ac:chgData name="Paul Allen" userId="bfb8bcfa-ddba-4f9b-9478-2c672cca7370" providerId="ADAL" clId="{BA925E64-A44D-4BA2-AC96-B6036585EE2F}" dt="2020-01-14T17:43:41.964" v="2334" actId="1076"/>
          <ac:picMkLst>
            <pc:docMk/>
            <pc:sldMk cId="2672197977" sldId="270"/>
            <ac:picMk id="6" creationId="{8C0B9BBC-B9AE-4FDB-B690-2BB0A239C974}"/>
          </ac:picMkLst>
        </pc:picChg>
      </pc:sldChg>
      <pc:sldChg chg="addSp delSp add del setBg delDesignElem">
        <pc:chgData name="Paul Allen" userId="bfb8bcfa-ddba-4f9b-9478-2c672cca7370" providerId="ADAL" clId="{BA925E64-A44D-4BA2-AC96-B6036585EE2F}" dt="2020-01-14T17:40:38.795" v="2215"/>
        <pc:sldMkLst>
          <pc:docMk/>
          <pc:sldMk cId="3123759475" sldId="270"/>
        </pc:sldMkLst>
        <pc:spChg chg="add del">
          <ac:chgData name="Paul Allen" userId="bfb8bcfa-ddba-4f9b-9478-2c672cca7370" providerId="ADAL" clId="{BA925E64-A44D-4BA2-AC96-B6036585EE2F}" dt="2020-01-14T17:40:38.795" v="2215"/>
          <ac:spMkLst>
            <pc:docMk/>
            <pc:sldMk cId="3123759475" sldId="270"/>
            <ac:spMk id="9" creationId="{DD38EE57-B708-47C9-A4A4-E25F09FAB029}"/>
          </ac:spMkLst>
        </pc:spChg>
        <pc:grpChg chg="add del">
          <ac:chgData name="Paul Allen" userId="bfb8bcfa-ddba-4f9b-9478-2c672cca7370" providerId="ADAL" clId="{BA925E64-A44D-4BA2-AC96-B6036585EE2F}" dt="2020-01-14T17:40:38.795" v="2215"/>
          <ac:grpSpMkLst>
            <pc:docMk/>
            <pc:sldMk cId="3123759475" sldId="270"/>
            <ac:grpSpMk id="11" creationId="{57A28182-58A5-4DBB-8F64-BD944BCA8154}"/>
          </ac:grpSpMkLst>
        </pc:grpChg>
      </pc:sldChg>
      <pc:sldChg chg="addSp delSp modSp add">
        <pc:chgData name="Paul Allen" userId="bfb8bcfa-ddba-4f9b-9478-2c672cca7370" providerId="ADAL" clId="{BA925E64-A44D-4BA2-AC96-B6036585EE2F}" dt="2020-01-14T17:51:53.576" v="2754" actId="14100"/>
        <pc:sldMkLst>
          <pc:docMk/>
          <pc:sldMk cId="2684175395" sldId="271"/>
        </pc:sldMkLst>
        <pc:spChg chg="mod">
          <ac:chgData name="Paul Allen" userId="bfb8bcfa-ddba-4f9b-9478-2c672cca7370" providerId="ADAL" clId="{BA925E64-A44D-4BA2-AC96-B6036585EE2F}" dt="2020-01-14T17:50:12.083" v="2748" actId="20577"/>
          <ac:spMkLst>
            <pc:docMk/>
            <pc:sldMk cId="2684175395" sldId="271"/>
            <ac:spMk id="2" creationId="{B2CC0878-01E7-46F7-B076-8FA161A62A86}"/>
          </ac:spMkLst>
        </pc:spChg>
        <pc:spChg chg="mod">
          <ac:chgData name="Paul Allen" userId="bfb8bcfa-ddba-4f9b-9478-2c672cca7370" providerId="ADAL" clId="{BA925E64-A44D-4BA2-AC96-B6036585EE2F}" dt="2020-01-14T17:50:06.786" v="2743" actId="27636"/>
          <ac:spMkLst>
            <pc:docMk/>
            <pc:sldMk cId="2684175395" sldId="271"/>
            <ac:spMk id="3" creationId="{C7F93E27-871C-4025-BF35-AF6311C82E42}"/>
          </ac:spMkLst>
        </pc:spChg>
        <pc:spChg chg="del">
          <ac:chgData name="Paul Allen" userId="bfb8bcfa-ddba-4f9b-9478-2c672cca7370" providerId="ADAL" clId="{BA925E64-A44D-4BA2-AC96-B6036585EE2F}" dt="2020-01-14T17:51:34.607" v="2750" actId="478"/>
          <ac:spMkLst>
            <pc:docMk/>
            <pc:sldMk cId="2684175395" sldId="271"/>
            <ac:spMk id="17" creationId="{32F47672-E6B8-46B6-9253-BA492C72B1F9}"/>
          </ac:spMkLst>
        </pc:spChg>
        <pc:picChg chg="add mod">
          <ac:chgData name="Paul Allen" userId="bfb8bcfa-ddba-4f9b-9478-2c672cca7370" providerId="ADAL" clId="{BA925E64-A44D-4BA2-AC96-B6036585EE2F}" dt="2020-01-14T17:51:53.576" v="2754" actId="14100"/>
          <ac:picMkLst>
            <pc:docMk/>
            <pc:sldMk cId="2684175395" sldId="271"/>
            <ac:picMk id="4" creationId="{920F292E-1EC5-4312-93C5-65BF8841A689}"/>
          </ac:picMkLst>
        </pc:picChg>
        <pc:picChg chg="del">
          <ac:chgData name="Paul Allen" userId="bfb8bcfa-ddba-4f9b-9478-2c672cca7370" providerId="ADAL" clId="{BA925E64-A44D-4BA2-AC96-B6036585EE2F}" dt="2020-01-14T17:51:29.545" v="2749" actId="478"/>
          <ac:picMkLst>
            <pc:docMk/>
            <pc:sldMk cId="2684175395" sldId="271"/>
            <ac:picMk id="6" creationId="{8C0B9BBC-B9AE-4FDB-B690-2BB0A239C974}"/>
          </ac:picMkLst>
        </pc:picChg>
      </pc:sldChg>
      <pc:sldChg chg="addSp delSp modSp">
        <pc:chgData name="Paul Allen" userId="bfb8bcfa-ddba-4f9b-9478-2c672cca7370" providerId="ADAL" clId="{BA925E64-A44D-4BA2-AC96-B6036585EE2F}" dt="2020-01-14T18:17:29.893" v="3419"/>
        <pc:sldMkLst>
          <pc:docMk/>
          <pc:sldMk cId="3150070808" sldId="272"/>
        </pc:sldMkLst>
        <pc:spChg chg="mod">
          <ac:chgData name="Paul Allen" userId="bfb8bcfa-ddba-4f9b-9478-2c672cca7370" providerId="ADAL" clId="{BA925E64-A44D-4BA2-AC96-B6036585EE2F}" dt="2020-01-14T17:58:13.893" v="2769" actId="6549"/>
          <ac:spMkLst>
            <pc:docMk/>
            <pc:sldMk cId="3150070808" sldId="272"/>
            <ac:spMk id="2" creationId="{370F86A2-9965-4453-804A-B3DA1CE837EC}"/>
          </ac:spMkLst>
        </pc:spChg>
        <pc:spChg chg="mod">
          <ac:chgData name="Paul Allen" userId="bfb8bcfa-ddba-4f9b-9478-2c672cca7370" providerId="ADAL" clId="{BA925E64-A44D-4BA2-AC96-B6036585EE2F}" dt="2020-01-14T17:58:35.578" v="2802" actId="20577"/>
          <ac:spMkLst>
            <pc:docMk/>
            <pc:sldMk cId="3150070808" sldId="272"/>
            <ac:spMk id="3" creationId="{63CF02A1-D08D-47C0-B35E-F0C5F8D5B97C}"/>
          </ac:spMkLst>
        </pc:spChg>
        <pc:spChg chg="mod">
          <ac:chgData name="Paul Allen" userId="bfb8bcfa-ddba-4f9b-9478-2c672cca7370" providerId="ADAL" clId="{BA925E64-A44D-4BA2-AC96-B6036585EE2F}" dt="2020-01-14T18:17:29.893" v="3419"/>
          <ac:spMkLst>
            <pc:docMk/>
            <pc:sldMk cId="3150070808" sldId="272"/>
            <ac:spMk id="8" creationId="{B9EC198B-19CA-4034-89FE-61CAE2FEE12C}"/>
          </ac:spMkLst>
        </pc:spChg>
        <pc:picChg chg="add mod">
          <ac:chgData name="Paul Allen" userId="bfb8bcfa-ddba-4f9b-9478-2c672cca7370" providerId="ADAL" clId="{BA925E64-A44D-4BA2-AC96-B6036585EE2F}" dt="2020-01-14T18:13:47.728" v="3408" actId="1076"/>
          <ac:picMkLst>
            <pc:docMk/>
            <pc:sldMk cId="3150070808" sldId="272"/>
            <ac:picMk id="1026" creationId="{4F356F75-B99D-4C0A-B437-7E70A3BA9AF0}"/>
          </ac:picMkLst>
        </pc:picChg>
        <pc:picChg chg="del">
          <ac:chgData name="Paul Allen" userId="bfb8bcfa-ddba-4f9b-9478-2c672cca7370" providerId="ADAL" clId="{BA925E64-A44D-4BA2-AC96-B6036585EE2F}" dt="2020-01-14T18:13:32.291" v="3405" actId="478"/>
          <ac:picMkLst>
            <pc:docMk/>
            <pc:sldMk cId="3150070808" sldId="272"/>
            <ac:picMk id="2050" creationId="{F40F6558-618D-4103-8160-DB8F70870A39}"/>
          </ac:picMkLst>
        </pc:picChg>
      </pc:sldChg>
      <pc:sldChg chg="modSp">
        <pc:chgData name="Paul Allen" userId="bfb8bcfa-ddba-4f9b-9478-2c672cca7370" providerId="ADAL" clId="{BA925E64-A44D-4BA2-AC96-B6036585EE2F}" dt="2020-01-14T18:01:03.370" v="3031" actId="20577"/>
        <pc:sldMkLst>
          <pc:docMk/>
          <pc:sldMk cId="1787029138" sldId="273"/>
        </pc:sldMkLst>
        <pc:spChg chg="mod">
          <ac:chgData name="Paul Allen" userId="bfb8bcfa-ddba-4f9b-9478-2c672cca7370" providerId="ADAL" clId="{BA925E64-A44D-4BA2-AC96-B6036585EE2F}" dt="2020-01-14T18:01:03.370" v="3031" actId="20577"/>
          <ac:spMkLst>
            <pc:docMk/>
            <pc:sldMk cId="1787029138" sldId="273"/>
            <ac:spMk id="3" creationId="{A1612470-CDE8-4A64-A511-7C7EBCCDC18D}"/>
          </ac:spMkLst>
        </pc:spChg>
      </pc:sldChg>
      <pc:sldChg chg="del">
        <pc:chgData name="Paul Allen" userId="bfb8bcfa-ddba-4f9b-9478-2c672cca7370" providerId="ADAL" clId="{BA925E64-A44D-4BA2-AC96-B6036585EE2F}" dt="2020-01-14T18:01:30.846" v="3032"/>
        <pc:sldMkLst>
          <pc:docMk/>
          <pc:sldMk cId="3337656475" sldId="274"/>
        </pc:sldMkLst>
      </pc:sldChg>
      <pc:sldChg chg="del">
        <pc:chgData name="Paul Allen" userId="bfb8bcfa-ddba-4f9b-9478-2c672cca7370" providerId="ADAL" clId="{BA925E64-A44D-4BA2-AC96-B6036585EE2F}" dt="2020-01-14T18:01:30.846" v="3032"/>
        <pc:sldMkLst>
          <pc:docMk/>
          <pc:sldMk cId="2642085968" sldId="275"/>
        </pc:sldMkLst>
      </pc:sldChg>
      <pc:sldChg chg="modSp">
        <pc:chgData name="Paul Allen" userId="bfb8bcfa-ddba-4f9b-9478-2c672cca7370" providerId="ADAL" clId="{BA925E64-A44D-4BA2-AC96-B6036585EE2F}" dt="2020-01-14T18:02:01.630" v="3081" actId="20577"/>
        <pc:sldMkLst>
          <pc:docMk/>
          <pc:sldMk cId="1019263111" sldId="287"/>
        </pc:sldMkLst>
        <pc:spChg chg="mod">
          <ac:chgData name="Paul Allen" userId="bfb8bcfa-ddba-4f9b-9478-2c672cca7370" providerId="ADAL" clId="{BA925E64-A44D-4BA2-AC96-B6036585EE2F}" dt="2020-01-14T18:02:01.630" v="3081" actId="20577"/>
          <ac:spMkLst>
            <pc:docMk/>
            <pc:sldMk cId="1019263111" sldId="287"/>
            <ac:spMk id="3" creationId="{D1D976BD-796A-4C69-AE03-27EFF08DFEE0}"/>
          </ac:spMkLst>
        </pc:spChg>
      </pc:sldChg>
      <pc:sldChg chg="del">
        <pc:chgData name="Paul Allen" userId="bfb8bcfa-ddba-4f9b-9478-2c672cca7370" providerId="ADAL" clId="{BA925E64-A44D-4BA2-AC96-B6036585EE2F}" dt="2020-01-14T18:02:13.896" v="3082" actId="2696"/>
        <pc:sldMkLst>
          <pc:docMk/>
          <pc:sldMk cId="528045096" sldId="288"/>
        </pc:sldMkLst>
      </pc:sldChg>
      <pc:sldChg chg="addSp delSp modSp">
        <pc:chgData name="Paul Allen" userId="bfb8bcfa-ddba-4f9b-9478-2c672cca7370" providerId="ADAL" clId="{BA925E64-A44D-4BA2-AC96-B6036585EE2F}" dt="2020-01-14T18:07:56.994" v="3358"/>
        <pc:sldMkLst>
          <pc:docMk/>
          <pc:sldMk cId="3063674333" sldId="289"/>
        </pc:sldMkLst>
        <pc:spChg chg="mod">
          <ac:chgData name="Paul Allen" userId="bfb8bcfa-ddba-4f9b-9478-2c672cca7370" providerId="ADAL" clId="{BA925E64-A44D-4BA2-AC96-B6036585EE2F}" dt="2020-01-14T18:02:52.990" v="3185" actId="20577"/>
          <ac:spMkLst>
            <pc:docMk/>
            <pc:sldMk cId="3063674333" sldId="289"/>
            <ac:spMk id="3" creationId="{D1D976BD-796A-4C69-AE03-27EFF08DFEE0}"/>
          </ac:spMkLst>
        </pc:spChg>
        <pc:spChg chg="add del">
          <ac:chgData name="Paul Allen" userId="bfb8bcfa-ddba-4f9b-9478-2c672cca7370" providerId="ADAL" clId="{BA925E64-A44D-4BA2-AC96-B6036585EE2F}" dt="2020-01-14T18:07:56.994" v="3358"/>
          <ac:spMkLst>
            <pc:docMk/>
            <pc:sldMk cId="3063674333" sldId="289"/>
            <ac:spMk id="5" creationId="{FFBEDCEB-87FF-4D30-A4FE-7CFDE26E60DB}"/>
          </ac:spMkLst>
        </pc:spChg>
      </pc:sldChg>
      <pc:sldChg chg="modSp add">
        <pc:chgData name="Paul Allen" userId="bfb8bcfa-ddba-4f9b-9478-2c672cca7370" providerId="ADAL" clId="{BA925E64-A44D-4BA2-AC96-B6036585EE2F}" dt="2020-01-14T18:08:37.696" v="3403" actId="20577"/>
        <pc:sldMkLst>
          <pc:docMk/>
          <pc:sldMk cId="816988903" sldId="290"/>
        </pc:sldMkLst>
        <pc:spChg chg="mod">
          <ac:chgData name="Paul Allen" userId="bfb8bcfa-ddba-4f9b-9478-2c672cca7370" providerId="ADAL" clId="{BA925E64-A44D-4BA2-AC96-B6036585EE2F}" dt="2020-01-14T18:08:37.696" v="3403" actId="20577"/>
          <ac:spMkLst>
            <pc:docMk/>
            <pc:sldMk cId="816988903" sldId="290"/>
            <ac:spMk id="3" creationId="{D1D976BD-796A-4C69-AE03-27EFF08DFEE0}"/>
          </ac:spMkLst>
        </pc:spChg>
      </pc:sldChg>
    </pc:docChg>
  </pc:docChgLst>
  <pc:docChgLst>
    <pc:chgData name="Allen, Paul" userId="bfb8bcfa-ddba-4f9b-9478-2c672cca7370" providerId="ADAL" clId="{CB30EAB7-3348-4052-916B-EDDF31C0CE5E}"/>
    <pc:docChg chg="custSel mod addSld modSld">
      <pc:chgData name="Allen, Paul" userId="bfb8bcfa-ddba-4f9b-9478-2c672cca7370" providerId="ADAL" clId="{CB30EAB7-3348-4052-916B-EDDF31C0CE5E}" dt="2020-01-05T21:52:01.270" v="2204" actId="20577"/>
      <pc:docMkLst>
        <pc:docMk/>
      </pc:docMkLst>
      <pc:sldChg chg="modSp">
        <pc:chgData name="Allen, Paul" userId="bfb8bcfa-ddba-4f9b-9478-2c672cca7370" providerId="ADAL" clId="{CB30EAB7-3348-4052-916B-EDDF31C0CE5E}" dt="2020-01-05T21:34:56.626" v="1159" actId="20577"/>
        <pc:sldMkLst>
          <pc:docMk/>
          <pc:sldMk cId="669902341" sldId="258"/>
        </pc:sldMkLst>
        <pc:spChg chg="mod">
          <ac:chgData name="Allen, Paul" userId="bfb8bcfa-ddba-4f9b-9478-2c672cca7370" providerId="ADAL" clId="{CB30EAB7-3348-4052-916B-EDDF31C0CE5E}" dt="2020-01-05T21:34:56.626" v="1159" actId="20577"/>
          <ac:spMkLst>
            <pc:docMk/>
            <pc:sldMk cId="669902341" sldId="258"/>
            <ac:spMk id="2" creationId="{9ADBEF74-E121-401F-BB52-9FA91E49495E}"/>
          </ac:spMkLst>
        </pc:spChg>
      </pc:sldChg>
      <pc:sldChg chg="addSp modSp add mod setBg">
        <pc:chgData name="Allen, Paul" userId="bfb8bcfa-ddba-4f9b-9478-2c672cca7370" providerId="ADAL" clId="{CB30EAB7-3348-4052-916B-EDDF31C0CE5E}" dt="2020-01-05T21:36:26.335" v="1275" actId="20577"/>
        <pc:sldMkLst>
          <pc:docMk/>
          <pc:sldMk cId="81965573" sldId="259"/>
        </pc:sldMkLst>
        <pc:spChg chg="mod">
          <ac:chgData name="Allen, Paul" userId="bfb8bcfa-ddba-4f9b-9478-2c672cca7370" providerId="ADAL" clId="{CB30EAB7-3348-4052-916B-EDDF31C0CE5E}" dt="2020-01-05T20:05:41.533" v="776" actId="26606"/>
          <ac:spMkLst>
            <pc:docMk/>
            <pc:sldMk cId="81965573" sldId="259"/>
            <ac:spMk id="2" creationId="{2F23356B-A4AA-4570-83A1-927EBFBE11BF}"/>
          </ac:spMkLst>
        </pc:spChg>
        <pc:spChg chg="mod">
          <ac:chgData name="Allen, Paul" userId="bfb8bcfa-ddba-4f9b-9478-2c672cca7370" providerId="ADAL" clId="{CB30EAB7-3348-4052-916B-EDDF31C0CE5E}" dt="2020-01-05T20:11:19.530" v="820" actId="20577"/>
          <ac:spMkLst>
            <pc:docMk/>
            <pc:sldMk cId="81965573" sldId="259"/>
            <ac:spMk id="3" creationId="{41313ECF-3229-4BB1-A747-AE1297B1FB01}"/>
          </ac:spMkLst>
        </pc:spChg>
        <pc:spChg chg="add mod">
          <ac:chgData name="Allen, Paul" userId="bfb8bcfa-ddba-4f9b-9478-2c672cca7370" providerId="ADAL" clId="{CB30EAB7-3348-4052-916B-EDDF31C0CE5E}" dt="2020-01-05T20:10:33.233" v="817" actId="20577"/>
          <ac:spMkLst>
            <pc:docMk/>
            <pc:sldMk cId="81965573" sldId="259"/>
            <ac:spMk id="5" creationId="{E2F03861-B7E9-4398-864E-54CB59D5DAD6}"/>
          </ac:spMkLst>
        </pc:spChg>
        <pc:spChg chg="add">
          <ac:chgData name="Allen, Paul" userId="bfb8bcfa-ddba-4f9b-9478-2c672cca7370" providerId="ADAL" clId="{CB30EAB7-3348-4052-916B-EDDF31C0CE5E}" dt="2020-01-05T20:05:41.533" v="776" actId="26606"/>
          <ac:spMkLst>
            <pc:docMk/>
            <pc:sldMk cId="81965573" sldId="259"/>
            <ac:spMk id="9" creationId="{DD38EE57-B708-47C9-A4A4-E25F09FAB029}"/>
          </ac:spMkLst>
        </pc:spChg>
        <pc:spChg chg="add mod">
          <ac:chgData name="Allen, Paul" userId="bfb8bcfa-ddba-4f9b-9478-2c672cca7370" providerId="ADAL" clId="{CB30EAB7-3348-4052-916B-EDDF31C0CE5E}" dt="2020-01-05T21:34:19.897" v="1155" actId="1076"/>
          <ac:spMkLst>
            <pc:docMk/>
            <pc:sldMk cId="81965573" sldId="259"/>
            <ac:spMk id="19" creationId="{E2F29DA6-4C16-4D93-8C73-F359CF65D466}"/>
          </ac:spMkLst>
        </pc:spChg>
        <pc:spChg chg="add mod">
          <ac:chgData name="Allen, Paul" userId="bfb8bcfa-ddba-4f9b-9478-2c672cca7370" providerId="ADAL" clId="{CB30EAB7-3348-4052-916B-EDDF31C0CE5E}" dt="2020-01-05T21:36:26.335" v="1275" actId="20577"/>
          <ac:spMkLst>
            <pc:docMk/>
            <pc:sldMk cId="81965573" sldId="259"/>
            <ac:spMk id="20" creationId="{EB90DDF8-49D0-4A14-B3A6-903E427C07D8}"/>
          </ac:spMkLst>
        </pc:spChg>
        <pc:grpChg chg="add">
          <ac:chgData name="Allen, Paul" userId="bfb8bcfa-ddba-4f9b-9478-2c672cca7370" providerId="ADAL" clId="{CB30EAB7-3348-4052-916B-EDDF31C0CE5E}" dt="2020-01-05T20:05:41.533" v="776" actId="26606"/>
          <ac:grpSpMkLst>
            <pc:docMk/>
            <pc:sldMk cId="81965573" sldId="259"/>
            <ac:grpSpMk id="11" creationId="{57A28182-58A5-4DBB-8F64-BD944BCA8154}"/>
          </ac:grpSpMkLst>
        </pc:grpChg>
        <pc:picChg chg="add">
          <ac:chgData name="Allen, Paul" userId="bfb8bcfa-ddba-4f9b-9478-2c672cca7370" providerId="ADAL" clId="{CB30EAB7-3348-4052-916B-EDDF31C0CE5E}" dt="2020-01-05T20:05:36.865" v="775"/>
          <ac:picMkLst>
            <pc:docMk/>
            <pc:sldMk cId="81965573" sldId="259"/>
            <ac:picMk id="4" creationId="{54BE00BD-5256-48B4-8BBD-3EBE72E8FACD}"/>
          </ac:picMkLst>
        </pc:picChg>
        <pc:cxnChg chg="add mod">
          <ac:chgData name="Allen, Paul" userId="bfb8bcfa-ddba-4f9b-9478-2c672cca7370" providerId="ADAL" clId="{CB30EAB7-3348-4052-916B-EDDF31C0CE5E}" dt="2020-01-05T20:11:16.054" v="818" actId="11529"/>
          <ac:cxnSpMkLst>
            <pc:docMk/>
            <pc:sldMk cId="81965573" sldId="259"/>
            <ac:cxnSpMk id="7" creationId="{12BC174B-C205-4615-B3B5-9ED990A8A4F0}"/>
          </ac:cxnSpMkLst>
        </pc:cxnChg>
        <pc:cxnChg chg="add mod">
          <ac:chgData name="Allen, Paul" userId="bfb8bcfa-ddba-4f9b-9478-2c672cca7370" providerId="ADAL" clId="{CB30EAB7-3348-4052-916B-EDDF31C0CE5E}" dt="2020-01-05T20:11:33.533" v="821" actId="11529"/>
          <ac:cxnSpMkLst>
            <pc:docMk/>
            <pc:sldMk cId="81965573" sldId="259"/>
            <ac:cxnSpMk id="10" creationId="{5C945B54-FFCF-480B-91C0-B83C7EC4B8CB}"/>
          </ac:cxnSpMkLst>
        </pc:cxnChg>
        <pc:cxnChg chg="add mod">
          <ac:chgData name="Allen, Paul" userId="bfb8bcfa-ddba-4f9b-9478-2c672cca7370" providerId="ADAL" clId="{CB30EAB7-3348-4052-916B-EDDF31C0CE5E}" dt="2020-01-05T20:11:44.705" v="822" actId="11529"/>
          <ac:cxnSpMkLst>
            <pc:docMk/>
            <pc:sldMk cId="81965573" sldId="259"/>
            <ac:cxnSpMk id="18" creationId="{E7275E4E-7D86-4E42-93A8-7ACFA1D733CF}"/>
          </ac:cxnSpMkLst>
        </pc:cxnChg>
      </pc:sldChg>
      <pc:sldChg chg="addSp modSp add mod setBg">
        <pc:chgData name="Allen, Paul" userId="bfb8bcfa-ddba-4f9b-9478-2c672cca7370" providerId="ADAL" clId="{CB30EAB7-3348-4052-916B-EDDF31C0CE5E}" dt="2020-01-05T21:52:01.270" v="2204" actId="20577"/>
        <pc:sldMkLst>
          <pc:docMk/>
          <pc:sldMk cId="675886816" sldId="260"/>
        </pc:sldMkLst>
        <pc:spChg chg="mod">
          <ac:chgData name="Allen, Paul" userId="bfb8bcfa-ddba-4f9b-9478-2c672cca7370" providerId="ADAL" clId="{CB30EAB7-3348-4052-916B-EDDF31C0CE5E}" dt="2020-01-05T21:43:52.119" v="1897" actId="26606"/>
          <ac:spMkLst>
            <pc:docMk/>
            <pc:sldMk cId="675886816" sldId="260"/>
            <ac:spMk id="2" creationId="{B2CC0878-01E7-46F7-B076-8FA161A62A86}"/>
          </ac:spMkLst>
        </pc:spChg>
        <pc:spChg chg="mod">
          <ac:chgData name="Allen, Paul" userId="bfb8bcfa-ddba-4f9b-9478-2c672cca7370" providerId="ADAL" clId="{CB30EAB7-3348-4052-916B-EDDF31C0CE5E}" dt="2020-01-05T21:49:01.002" v="1951" actId="20577"/>
          <ac:spMkLst>
            <pc:docMk/>
            <pc:sldMk cId="675886816" sldId="260"/>
            <ac:spMk id="3" creationId="{C7F93E27-871C-4025-BF35-AF6311C82E42}"/>
          </ac:spMkLst>
        </pc:spChg>
        <pc:spChg chg="add">
          <ac:chgData name="Allen, Paul" userId="bfb8bcfa-ddba-4f9b-9478-2c672cca7370" providerId="ADAL" clId="{CB30EAB7-3348-4052-916B-EDDF31C0CE5E}" dt="2020-01-05T21:43:52.119" v="1897" actId="26606"/>
          <ac:spMkLst>
            <pc:docMk/>
            <pc:sldMk cId="675886816" sldId="260"/>
            <ac:spMk id="9" creationId="{DD38EE57-B708-47C9-A4A4-E25F09FAB029}"/>
          </ac:spMkLst>
        </pc:spChg>
        <pc:spChg chg="add mod">
          <ac:chgData name="Allen, Paul" userId="bfb8bcfa-ddba-4f9b-9478-2c672cca7370" providerId="ADAL" clId="{CB30EAB7-3348-4052-916B-EDDF31C0CE5E}" dt="2020-01-05T21:52:01.270" v="2204" actId="20577"/>
          <ac:spMkLst>
            <pc:docMk/>
            <pc:sldMk cId="675886816" sldId="260"/>
            <ac:spMk id="18" creationId="{33BC562E-52EF-4C5D-906B-B11EF98E4695}"/>
          </ac:spMkLst>
        </pc:spChg>
        <pc:grpChg chg="add">
          <ac:chgData name="Allen, Paul" userId="bfb8bcfa-ddba-4f9b-9478-2c672cca7370" providerId="ADAL" clId="{CB30EAB7-3348-4052-916B-EDDF31C0CE5E}" dt="2020-01-05T21:43:52.119" v="1897" actId="26606"/>
          <ac:grpSpMkLst>
            <pc:docMk/>
            <pc:sldMk cId="675886816" sldId="260"/>
            <ac:grpSpMk id="11" creationId="{57A28182-58A5-4DBB-8F64-BD944BCA8154}"/>
          </ac:grpSpMkLst>
        </pc:grpChg>
        <pc:picChg chg="add">
          <ac:chgData name="Allen, Paul" userId="bfb8bcfa-ddba-4f9b-9478-2c672cca7370" providerId="ADAL" clId="{CB30EAB7-3348-4052-916B-EDDF31C0CE5E}" dt="2020-01-05T21:43:47.816" v="1896"/>
          <ac:picMkLst>
            <pc:docMk/>
            <pc:sldMk cId="675886816" sldId="260"/>
            <ac:picMk id="4" creationId="{A7F7EBF3-2664-4952-9EAC-6559F20942F4}"/>
          </ac:picMkLst>
        </pc:picChg>
        <pc:cxnChg chg="add mod">
          <ac:chgData name="Allen, Paul" userId="bfb8bcfa-ddba-4f9b-9478-2c672cca7370" providerId="ADAL" clId="{CB30EAB7-3348-4052-916B-EDDF31C0CE5E}" dt="2020-01-05T21:48:20.956" v="1901" actId="14100"/>
          <ac:cxnSpMkLst>
            <pc:docMk/>
            <pc:sldMk cId="675886816" sldId="260"/>
            <ac:cxnSpMk id="6" creationId="{263875BD-636D-47BC-A4A3-4BA087550D38}"/>
          </ac:cxnSpMkLst>
        </pc:cxnChg>
        <pc:cxnChg chg="add mod">
          <ac:chgData name="Allen, Paul" userId="bfb8bcfa-ddba-4f9b-9478-2c672cca7370" providerId="ADAL" clId="{CB30EAB7-3348-4052-916B-EDDF31C0CE5E}" dt="2020-01-05T21:48:24.221" v="1902" actId="13822"/>
          <ac:cxnSpMkLst>
            <pc:docMk/>
            <pc:sldMk cId="675886816" sldId="260"/>
            <ac:cxnSpMk id="8" creationId="{1B36E867-1A95-427A-BE85-AC355106D59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152E-8E00-4102-9272-AD4C0B848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A0AFF-1575-41D0-8C3D-8E7384683E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D1554C-7290-4979-9A17-968C65D9F310}"/>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5" name="Footer Placeholder 4">
            <a:extLst>
              <a:ext uri="{FF2B5EF4-FFF2-40B4-BE49-F238E27FC236}">
                <a16:creationId xmlns:a16="http://schemas.microsoft.com/office/drawing/2014/main" id="{42F9434B-55D6-4245-A295-6FB374CF3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37C60-1EA3-47E2-8579-EA9E899ABDF8}"/>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35001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5372-AEF7-4BF8-9E33-32F1C46D9F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17DBD9-1109-405A-9C8F-08986EBE0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D4B47-98E0-4432-A7EB-30B8BA78AB7C}"/>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5" name="Footer Placeholder 4">
            <a:extLst>
              <a:ext uri="{FF2B5EF4-FFF2-40B4-BE49-F238E27FC236}">
                <a16:creationId xmlns:a16="http://schemas.microsoft.com/office/drawing/2014/main" id="{755F1402-5205-40FB-B925-6924BBE6E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AA10C-D699-4A03-8F1D-9CF4110280FB}"/>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23172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46D14-B3AC-4D60-9659-E4C99B9A6E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EF196F-7ED8-4DA4-BCB0-121A8F4AC9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9EF93-03E3-4605-B2C8-FA88CD444F24}"/>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5" name="Footer Placeholder 4">
            <a:extLst>
              <a:ext uri="{FF2B5EF4-FFF2-40B4-BE49-F238E27FC236}">
                <a16:creationId xmlns:a16="http://schemas.microsoft.com/office/drawing/2014/main" id="{73A3747F-F0A7-429A-BAF8-B93448BFC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D2462-20CB-4A09-B999-4DA9BE499625}"/>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216645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A80D-F05B-4D3E-93E0-B38F955AF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BF48C-70C8-4EB3-9A60-BA1FE7173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43E08-E9B4-46B2-A248-4152699E30D5}"/>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5" name="Footer Placeholder 4">
            <a:extLst>
              <a:ext uri="{FF2B5EF4-FFF2-40B4-BE49-F238E27FC236}">
                <a16:creationId xmlns:a16="http://schemas.microsoft.com/office/drawing/2014/main" id="{1E2D0A63-A1F2-406C-BAB2-B4648E183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DDA32-F97A-4225-8FC7-FD1723DB298E}"/>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212757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47F7-2677-4776-8BD9-C66538BA5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B084FE-45A3-4A93-AF84-1BCE321B8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7A493D-DB97-4134-B8B9-413D37DA5C58}"/>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5" name="Footer Placeholder 4">
            <a:extLst>
              <a:ext uri="{FF2B5EF4-FFF2-40B4-BE49-F238E27FC236}">
                <a16:creationId xmlns:a16="http://schemas.microsoft.com/office/drawing/2014/main" id="{45D6D437-C9F8-4CBF-85E5-ED86C82E6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968EB-6FDA-474C-8869-DD54FB9D7B65}"/>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411581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552B-5AC0-4896-8618-1E550FEDF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8A04E-2314-4653-925B-20F0B68C1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925933-4C85-4B20-B5DE-44080E69E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93733-8E9F-4249-8683-0DD311CC9783}"/>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6" name="Footer Placeholder 5">
            <a:extLst>
              <a:ext uri="{FF2B5EF4-FFF2-40B4-BE49-F238E27FC236}">
                <a16:creationId xmlns:a16="http://schemas.microsoft.com/office/drawing/2014/main" id="{9E4B3F96-7EC4-4C48-821F-C1F7EEEB8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2D89E-9D08-4872-8695-73C61C788F15}"/>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378821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E1A6-8B0E-4193-9545-B4D89AACA2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25A11B-D90A-45FF-9F95-BBBE6F53E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304BB-F1F5-4F99-A7EF-9220C77B44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1E78E3-D4E3-46DC-B869-CDD5ED641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0AA11-2F8B-49BA-8ABE-8AD336E0C1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21C73E-6599-4ADB-A9C9-73F6E308EE84}"/>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8" name="Footer Placeholder 7">
            <a:extLst>
              <a:ext uri="{FF2B5EF4-FFF2-40B4-BE49-F238E27FC236}">
                <a16:creationId xmlns:a16="http://schemas.microsoft.com/office/drawing/2014/main" id="{EF2E29AE-9036-4EC7-8351-8613E61228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0A5A11-B53E-49B5-8E77-FA29936839C2}"/>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31998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1593-4995-4EB5-81E9-88FB71FA7F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758E7C-F997-47D9-BAAC-E82FCE2AAC45}"/>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4" name="Footer Placeholder 3">
            <a:extLst>
              <a:ext uri="{FF2B5EF4-FFF2-40B4-BE49-F238E27FC236}">
                <a16:creationId xmlns:a16="http://schemas.microsoft.com/office/drawing/2014/main" id="{4E2C7A62-FF4B-4C64-A9B4-B4E77DA49B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355044-97F8-4B88-8DF6-AE69A67D61A9}"/>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147621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67F973-D93D-4A68-AC53-ACF9ACE856C5}"/>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3" name="Footer Placeholder 2">
            <a:extLst>
              <a:ext uri="{FF2B5EF4-FFF2-40B4-BE49-F238E27FC236}">
                <a16:creationId xmlns:a16="http://schemas.microsoft.com/office/drawing/2014/main" id="{F66BE0D6-E78B-46A9-B97F-052EAB5D02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93826-A326-4152-A3CA-9E96CCD7E39C}"/>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392122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E13C-22D5-4249-94CC-3D8978158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A2FF0D-5216-4786-93CC-0384C8DBD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BEB170-45F3-4B08-B0BA-DB9E57154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61FDE-F4C9-497E-BAB1-950EF516E8EF}"/>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6" name="Footer Placeholder 5">
            <a:extLst>
              <a:ext uri="{FF2B5EF4-FFF2-40B4-BE49-F238E27FC236}">
                <a16:creationId xmlns:a16="http://schemas.microsoft.com/office/drawing/2014/main" id="{A8D1CBC8-817E-427F-81AA-55A45367B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833AA-5583-46E6-B8CC-7EB377ED819A}"/>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120234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B112-1AA0-471D-AFCB-420FBF1C8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F5ACED-E77A-47C7-BD07-A39855E34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E9024D-A022-47A4-ADFD-B467F2100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E0AB0-27DC-4724-9460-DCACD58A540B}"/>
              </a:ext>
            </a:extLst>
          </p:cNvPr>
          <p:cNvSpPr>
            <a:spLocks noGrp="1"/>
          </p:cNvSpPr>
          <p:nvPr>
            <p:ph type="dt" sz="half" idx="10"/>
          </p:nvPr>
        </p:nvSpPr>
        <p:spPr/>
        <p:txBody>
          <a:bodyPr/>
          <a:lstStyle/>
          <a:p>
            <a:fld id="{152C49EE-6F54-412F-B08A-93ACA1DA12CF}" type="datetimeFigureOut">
              <a:rPr lang="en-US" smtClean="0"/>
              <a:t>1/14/2020</a:t>
            </a:fld>
            <a:endParaRPr lang="en-US"/>
          </a:p>
        </p:txBody>
      </p:sp>
      <p:sp>
        <p:nvSpPr>
          <p:cNvPr id="6" name="Footer Placeholder 5">
            <a:extLst>
              <a:ext uri="{FF2B5EF4-FFF2-40B4-BE49-F238E27FC236}">
                <a16:creationId xmlns:a16="http://schemas.microsoft.com/office/drawing/2014/main" id="{27F1215D-4FA8-4ED2-92A9-0A4AAF234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A2EBE-FF37-4E30-81B2-E57C0EF29E7A}"/>
              </a:ext>
            </a:extLst>
          </p:cNvPr>
          <p:cNvSpPr>
            <a:spLocks noGrp="1"/>
          </p:cNvSpPr>
          <p:nvPr>
            <p:ph type="sldNum" sz="quarter" idx="12"/>
          </p:nvPr>
        </p:nvSpPr>
        <p:spPr/>
        <p:txBody>
          <a:bodyPr/>
          <a:lstStyle/>
          <a:p>
            <a:fld id="{1243CE93-BB9E-4D04-8DF4-4FC4DCE7D63C}" type="slidenum">
              <a:rPr lang="en-US" smtClean="0"/>
              <a:t>‹#›</a:t>
            </a:fld>
            <a:endParaRPr lang="en-US"/>
          </a:p>
        </p:txBody>
      </p:sp>
    </p:spTree>
    <p:extLst>
      <p:ext uri="{BB962C8B-B14F-4D97-AF65-F5344CB8AC3E}">
        <p14:creationId xmlns:p14="http://schemas.microsoft.com/office/powerpoint/2010/main" val="29054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5D230-50E5-49BC-A8F0-722B32E77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919D45-7D11-43A3-BAAB-7386875EB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960CE-3A9E-4062-85E8-3B1568FB62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C49EE-6F54-412F-B08A-93ACA1DA12CF}" type="datetimeFigureOut">
              <a:rPr lang="en-US" smtClean="0"/>
              <a:t>1/14/2020</a:t>
            </a:fld>
            <a:endParaRPr lang="en-US"/>
          </a:p>
        </p:txBody>
      </p:sp>
      <p:sp>
        <p:nvSpPr>
          <p:cNvPr id="5" name="Footer Placeholder 4">
            <a:extLst>
              <a:ext uri="{FF2B5EF4-FFF2-40B4-BE49-F238E27FC236}">
                <a16:creationId xmlns:a16="http://schemas.microsoft.com/office/drawing/2014/main" id="{44BFF924-DD14-4F27-AEB7-7D17DBE372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1995C-8D03-457D-A606-CDA934316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3CE93-BB9E-4D04-8DF4-4FC4DCE7D63C}" type="slidenum">
              <a:rPr lang="en-US" smtClean="0"/>
              <a:t>‹#›</a:t>
            </a:fld>
            <a:endParaRPr lang="en-US"/>
          </a:p>
        </p:txBody>
      </p:sp>
    </p:spTree>
    <p:extLst>
      <p:ext uri="{BB962C8B-B14F-4D97-AF65-F5344CB8AC3E}">
        <p14:creationId xmlns:p14="http://schemas.microsoft.com/office/powerpoint/2010/main" val="2590269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eter.baumgartner.name/2014/05/23/double-blind-review-ein-fallbeispiel/" TargetMode="External"/><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0F86A2-9965-4453-804A-B3DA1CE837EC}"/>
              </a:ext>
            </a:extLst>
          </p:cNvPr>
          <p:cNvSpPr>
            <a:spLocks noGrp="1"/>
          </p:cNvSpPr>
          <p:nvPr>
            <p:ph type="ctrTitle"/>
          </p:nvPr>
        </p:nvSpPr>
        <p:spPr>
          <a:xfrm>
            <a:off x="838199" y="291090"/>
            <a:ext cx="10515599" cy="932688"/>
          </a:xfrm>
        </p:spPr>
        <p:txBody>
          <a:bodyPr>
            <a:normAutofit/>
          </a:bodyPr>
          <a:lstStyle/>
          <a:p>
            <a:r>
              <a:rPr lang="en-US" sz="5400" dirty="0">
                <a:solidFill>
                  <a:schemeClr val="bg1"/>
                </a:solidFill>
              </a:rPr>
              <a:t>C++ Language</a:t>
            </a:r>
          </a:p>
        </p:txBody>
      </p:sp>
      <p:sp>
        <p:nvSpPr>
          <p:cNvPr id="3" name="Subtitle 2">
            <a:extLst>
              <a:ext uri="{FF2B5EF4-FFF2-40B4-BE49-F238E27FC236}">
                <a16:creationId xmlns:a16="http://schemas.microsoft.com/office/drawing/2014/main" id="{63CF02A1-D08D-47C0-B35E-F0C5F8D5B97C}"/>
              </a:ext>
            </a:extLst>
          </p:cNvPr>
          <p:cNvSpPr>
            <a:spLocks noGrp="1"/>
          </p:cNvSpPr>
          <p:nvPr>
            <p:ph type="subTitle" idx="1"/>
          </p:nvPr>
        </p:nvSpPr>
        <p:spPr>
          <a:xfrm>
            <a:off x="838199" y="1335726"/>
            <a:ext cx="10515599" cy="420624"/>
          </a:xfrm>
        </p:spPr>
        <p:txBody>
          <a:bodyPr>
            <a:normAutofit/>
          </a:bodyPr>
          <a:lstStyle/>
          <a:p>
            <a:r>
              <a:rPr lang="en-US" dirty="0">
                <a:solidFill>
                  <a:schemeClr val="accent1">
                    <a:lumMod val="20000"/>
                    <a:lumOff val="80000"/>
                  </a:schemeClr>
                </a:solidFill>
              </a:rPr>
              <a:t>Language Elements and Structure</a:t>
            </a:r>
          </a:p>
        </p:txBody>
      </p:sp>
      <p:sp>
        <p:nvSpPr>
          <p:cNvPr id="8" name="TextBox 7">
            <a:extLst>
              <a:ext uri="{FF2B5EF4-FFF2-40B4-BE49-F238E27FC236}">
                <a16:creationId xmlns:a16="http://schemas.microsoft.com/office/drawing/2014/main" id="{B9EC198B-19CA-4034-89FE-61CAE2FEE12C}"/>
              </a:ext>
            </a:extLst>
          </p:cNvPr>
          <p:cNvSpPr txBox="1"/>
          <p:nvPr/>
        </p:nvSpPr>
        <p:spPr>
          <a:xfrm>
            <a:off x="9056914" y="5658216"/>
            <a:ext cx="2919401"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lvl="0">
              <a:spcAft>
                <a:spcPts val="600"/>
              </a:spcAft>
            </a:pPr>
            <a:r>
              <a:rPr lang="en-US" sz="1200" dirty="0">
                <a:solidFill>
                  <a:prstClr val="black"/>
                </a:solidFill>
              </a:rPr>
              <a:t>"If builders built buildings the way programmers wrote programs, then the first woodpecker that came along would destroy civilization."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200" dirty="0">
                <a:solidFill>
                  <a:prstClr val="black"/>
                </a:solidFill>
              </a:rPr>
              <a:t>Gerald Weinberg</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descr="When your hammer is C++, everything begins to look like a thumb.">
            <a:extLst>
              <a:ext uri="{FF2B5EF4-FFF2-40B4-BE49-F238E27FC236}">
                <a16:creationId xmlns:a16="http://schemas.microsoft.com/office/drawing/2014/main" id="{4F356F75-B99D-4C0A-B437-7E70A3BA9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542" y="2206154"/>
            <a:ext cx="3854916" cy="385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7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CC0878-01E7-46F7-B076-8FA161A62A86}"/>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Build Hello World! from Command Line</a:t>
            </a:r>
          </a:p>
        </p:txBody>
      </p:sp>
      <p:sp>
        <p:nvSpPr>
          <p:cNvPr id="3" name="Content Placeholder 2">
            <a:extLst>
              <a:ext uri="{FF2B5EF4-FFF2-40B4-BE49-F238E27FC236}">
                <a16:creationId xmlns:a16="http://schemas.microsoft.com/office/drawing/2014/main" id="{C7F93E27-871C-4025-BF35-AF6311C82E42}"/>
              </a:ext>
            </a:extLst>
          </p:cNvPr>
          <p:cNvSpPr>
            <a:spLocks noGrp="1"/>
          </p:cNvSpPr>
          <p:nvPr>
            <p:ph idx="1"/>
          </p:nvPr>
        </p:nvSpPr>
        <p:spPr>
          <a:xfrm>
            <a:off x="1424904" y="2494450"/>
            <a:ext cx="9798299" cy="3563159"/>
          </a:xfrm>
        </p:spPr>
        <p:txBody>
          <a:bodyPr>
            <a:normAutofit/>
          </a:bodyPr>
          <a:lstStyle/>
          <a:p>
            <a:pPr lvl="0"/>
            <a:r>
              <a:rPr lang="en-US" dirty="0"/>
              <a:t>Launch the [Developer Command Prompt for Visual Studio 2019]</a:t>
            </a:r>
          </a:p>
          <a:p>
            <a:pPr lvl="0"/>
            <a:r>
              <a:rPr lang="en-US" dirty="0"/>
              <a:t>Navigate to your project folder</a:t>
            </a:r>
          </a:p>
          <a:p>
            <a:pPr lvl="1"/>
            <a:r>
              <a:rPr lang="en-US" sz="1600" dirty="0"/>
              <a:t>cd %HOMEPATH%\Documents</a:t>
            </a:r>
          </a:p>
          <a:p>
            <a:pPr lvl="1"/>
            <a:r>
              <a:rPr lang="en-US" sz="1600" dirty="0"/>
              <a:t>cd “Visual Studio Projects”\Hello</a:t>
            </a:r>
          </a:p>
          <a:p>
            <a:pPr marL="457200" lvl="1" indent="0">
              <a:buNone/>
            </a:pPr>
            <a:endParaRPr lang="en-US" dirty="0"/>
          </a:p>
        </p:txBody>
      </p:sp>
      <p:pic>
        <p:nvPicPr>
          <p:cNvPr id="7" name="Picture 6">
            <a:extLst>
              <a:ext uri="{FF2B5EF4-FFF2-40B4-BE49-F238E27FC236}">
                <a16:creationId xmlns:a16="http://schemas.microsoft.com/office/drawing/2014/main" id="{034D47C9-42D6-49C3-934E-B42FFE17EF55}"/>
              </a:ext>
            </a:extLst>
          </p:cNvPr>
          <p:cNvPicPr>
            <a:picLocks noChangeAspect="1"/>
          </p:cNvPicPr>
          <p:nvPr/>
        </p:nvPicPr>
        <p:blipFill>
          <a:blip r:embed="rId2"/>
          <a:stretch>
            <a:fillRect/>
          </a:stretch>
        </p:blipFill>
        <p:spPr>
          <a:xfrm>
            <a:off x="5425545" y="3531765"/>
            <a:ext cx="5684991" cy="2525844"/>
          </a:xfrm>
          <a:prstGeom prst="rect">
            <a:avLst/>
          </a:prstGeom>
        </p:spPr>
      </p:pic>
      <p:sp>
        <p:nvSpPr>
          <p:cNvPr id="8" name="Oval 7">
            <a:extLst>
              <a:ext uri="{FF2B5EF4-FFF2-40B4-BE49-F238E27FC236}">
                <a16:creationId xmlns:a16="http://schemas.microsoft.com/office/drawing/2014/main" id="{B470AEFC-0735-4366-A6E4-3BC31428A0A6}"/>
              </a:ext>
            </a:extLst>
          </p:cNvPr>
          <p:cNvSpPr/>
          <p:nvPr/>
        </p:nvSpPr>
        <p:spPr>
          <a:xfrm>
            <a:off x="8934275" y="4228051"/>
            <a:ext cx="1593908" cy="360727"/>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7A9482FD-7CD0-4D91-9D4A-50CADE6A082A}"/>
              </a:ext>
            </a:extLst>
          </p:cNvPr>
          <p:cNvSpPr/>
          <p:nvPr/>
        </p:nvSpPr>
        <p:spPr>
          <a:xfrm>
            <a:off x="6871982" y="4472730"/>
            <a:ext cx="2104238" cy="360727"/>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74F5BF6E-5FCD-4816-9D52-1225163E7F3E}"/>
              </a:ext>
            </a:extLst>
          </p:cNvPr>
          <p:cNvSpPr txBox="1"/>
          <p:nvPr/>
        </p:nvSpPr>
        <p:spPr>
          <a:xfrm>
            <a:off x="1424904" y="5041946"/>
            <a:ext cx="3491045"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t>cd – change directory</a:t>
            </a:r>
          </a:p>
          <a:p>
            <a:r>
              <a:rPr lang="en-US" sz="1200" dirty="0"/>
              <a:t>%HOMEPATH% - environment variable for your login</a:t>
            </a:r>
          </a:p>
          <a:p>
            <a:endParaRPr lang="en-US" sz="1200" dirty="0"/>
          </a:p>
          <a:p>
            <a:r>
              <a:rPr lang="en-US" sz="1200" dirty="0"/>
              <a:t>Note: use of double quotes around parts of paths that have a space in them</a:t>
            </a:r>
          </a:p>
        </p:txBody>
      </p:sp>
    </p:spTree>
    <p:extLst>
      <p:ext uri="{BB962C8B-B14F-4D97-AF65-F5344CB8AC3E}">
        <p14:creationId xmlns:p14="http://schemas.microsoft.com/office/powerpoint/2010/main" val="268954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CC0878-01E7-46F7-B076-8FA161A62A86}"/>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Run the C++ Pre-Parser</a:t>
            </a:r>
          </a:p>
        </p:txBody>
      </p:sp>
      <p:sp>
        <p:nvSpPr>
          <p:cNvPr id="3" name="Content Placeholder 2">
            <a:extLst>
              <a:ext uri="{FF2B5EF4-FFF2-40B4-BE49-F238E27FC236}">
                <a16:creationId xmlns:a16="http://schemas.microsoft.com/office/drawing/2014/main" id="{C7F93E27-871C-4025-BF35-AF6311C82E42}"/>
              </a:ext>
            </a:extLst>
          </p:cNvPr>
          <p:cNvSpPr>
            <a:spLocks noGrp="1"/>
          </p:cNvSpPr>
          <p:nvPr>
            <p:ph idx="1"/>
          </p:nvPr>
        </p:nvSpPr>
        <p:spPr>
          <a:xfrm>
            <a:off x="1424904" y="2494450"/>
            <a:ext cx="4053545" cy="3563159"/>
          </a:xfrm>
        </p:spPr>
        <p:txBody>
          <a:bodyPr>
            <a:normAutofit/>
          </a:bodyPr>
          <a:lstStyle/>
          <a:p>
            <a:r>
              <a:rPr lang="en-US" dirty="0"/>
              <a:t>Run command:</a:t>
            </a:r>
          </a:p>
          <a:p>
            <a:pPr lvl="1"/>
            <a:r>
              <a:rPr lang="en-US" dirty="0"/>
              <a:t>cl /P hello.cpp</a:t>
            </a:r>
          </a:p>
          <a:p>
            <a:pPr marL="457200" lvl="1" indent="0">
              <a:buNone/>
            </a:pPr>
            <a:endParaRPr lang="en-US" dirty="0"/>
          </a:p>
          <a:p>
            <a:r>
              <a:rPr lang="en-US" dirty="0"/>
              <a:t>Look in your project folder for “</a:t>
            </a:r>
            <a:r>
              <a:rPr lang="en-US" dirty="0" err="1"/>
              <a:t>hello.i</a:t>
            </a:r>
            <a:r>
              <a:rPr lang="en-US" dirty="0"/>
              <a:t>”</a:t>
            </a:r>
          </a:p>
          <a:p>
            <a:r>
              <a:rPr lang="en-US" dirty="0"/>
              <a:t>Open this file in a text editor</a:t>
            </a:r>
          </a:p>
          <a:p>
            <a:pPr lvl="1"/>
            <a:endParaRPr lang="en-US" dirty="0"/>
          </a:p>
        </p:txBody>
      </p:sp>
      <p:pic>
        <p:nvPicPr>
          <p:cNvPr id="4" name="Picture 3">
            <a:extLst>
              <a:ext uri="{FF2B5EF4-FFF2-40B4-BE49-F238E27FC236}">
                <a16:creationId xmlns:a16="http://schemas.microsoft.com/office/drawing/2014/main" id="{A192A53F-ED11-4314-A2C6-D83A4ED736E1}"/>
              </a:ext>
            </a:extLst>
          </p:cNvPr>
          <p:cNvPicPr>
            <a:picLocks noChangeAspect="1"/>
          </p:cNvPicPr>
          <p:nvPr/>
        </p:nvPicPr>
        <p:blipFill>
          <a:blip r:embed="rId2"/>
          <a:stretch>
            <a:fillRect/>
          </a:stretch>
        </p:blipFill>
        <p:spPr>
          <a:xfrm>
            <a:off x="5288743" y="2642491"/>
            <a:ext cx="6098766" cy="2709685"/>
          </a:xfrm>
          <a:prstGeom prst="rect">
            <a:avLst/>
          </a:prstGeom>
        </p:spPr>
      </p:pic>
      <p:sp>
        <p:nvSpPr>
          <p:cNvPr id="17" name="Oval 16">
            <a:extLst>
              <a:ext uri="{FF2B5EF4-FFF2-40B4-BE49-F238E27FC236}">
                <a16:creationId xmlns:a16="http://schemas.microsoft.com/office/drawing/2014/main" id="{12E7CE58-0E95-4A09-9A7B-9AE4DF355D0A}"/>
              </a:ext>
            </a:extLst>
          </p:cNvPr>
          <p:cNvSpPr/>
          <p:nvPr/>
        </p:nvSpPr>
        <p:spPr>
          <a:xfrm>
            <a:off x="8472881" y="4102217"/>
            <a:ext cx="1543573" cy="25584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379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CC0878-01E7-46F7-B076-8FA161A62A86}"/>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Run the C++ Compiler/Assembler/Linker</a:t>
            </a:r>
          </a:p>
        </p:txBody>
      </p:sp>
      <p:sp>
        <p:nvSpPr>
          <p:cNvPr id="3" name="Content Placeholder 2">
            <a:extLst>
              <a:ext uri="{FF2B5EF4-FFF2-40B4-BE49-F238E27FC236}">
                <a16:creationId xmlns:a16="http://schemas.microsoft.com/office/drawing/2014/main" id="{C7F93E27-871C-4025-BF35-AF6311C82E42}"/>
              </a:ext>
            </a:extLst>
          </p:cNvPr>
          <p:cNvSpPr>
            <a:spLocks noGrp="1"/>
          </p:cNvSpPr>
          <p:nvPr>
            <p:ph idx="1"/>
          </p:nvPr>
        </p:nvSpPr>
        <p:spPr>
          <a:xfrm>
            <a:off x="1424904" y="2494450"/>
            <a:ext cx="4053545" cy="3563159"/>
          </a:xfrm>
        </p:spPr>
        <p:txBody>
          <a:bodyPr>
            <a:normAutofit fontScale="77500" lnSpcReduction="20000"/>
          </a:bodyPr>
          <a:lstStyle/>
          <a:p>
            <a:r>
              <a:rPr lang="en-US" dirty="0"/>
              <a:t>Run command:</a:t>
            </a:r>
          </a:p>
          <a:p>
            <a:pPr lvl="1"/>
            <a:r>
              <a:rPr lang="en-US" dirty="0"/>
              <a:t>cl /Fa hello.cpp</a:t>
            </a:r>
          </a:p>
          <a:p>
            <a:pPr marL="457200" lvl="1" indent="0">
              <a:buNone/>
            </a:pPr>
            <a:endParaRPr lang="en-US" dirty="0"/>
          </a:p>
          <a:p>
            <a:r>
              <a:rPr lang="en-US" dirty="0"/>
              <a:t>Open each file in a text editor</a:t>
            </a:r>
          </a:p>
          <a:p>
            <a:pPr lvl="1"/>
            <a:r>
              <a:rPr lang="en-US" dirty="0"/>
              <a:t>hello.asm</a:t>
            </a:r>
          </a:p>
          <a:p>
            <a:pPr lvl="1"/>
            <a:r>
              <a:rPr lang="en-US" dirty="0"/>
              <a:t>hello.obj</a:t>
            </a:r>
          </a:p>
          <a:p>
            <a:pPr lvl="1"/>
            <a:r>
              <a:rPr lang="en-US" dirty="0"/>
              <a:t>hello.exe</a:t>
            </a:r>
          </a:p>
          <a:p>
            <a:r>
              <a:rPr lang="en-US" dirty="0">
                <a:solidFill>
                  <a:srgbClr val="0070C0"/>
                </a:solidFill>
              </a:rPr>
              <a:t>Which step created each?</a:t>
            </a:r>
          </a:p>
          <a:p>
            <a:pPr marL="0" indent="0">
              <a:buNone/>
            </a:pPr>
            <a:endParaRPr lang="en-US" dirty="0">
              <a:solidFill>
                <a:srgbClr val="0070C0"/>
              </a:solidFill>
            </a:endParaRPr>
          </a:p>
          <a:p>
            <a:r>
              <a:rPr lang="en-US" dirty="0"/>
              <a:t>Run command</a:t>
            </a:r>
          </a:p>
          <a:p>
            <a:pPr lvl="1"/>
            <a:r>
              <a:rPr lang="en-US" dirty="0"/>
              <a:t>hello.exe</a:t>
            </a:r>
          </a:p>
          <a:p>
            <a:pPr marL="0" indent="0">
              <a:buNone/>
            </a:pPr>
            <a:endParaRPr lang="en-US" dirty="0">
              <a:solidFill>
                <a:srgbClr val="0070C0"/>
              </a:solidFill>
            </a:endParaRPr>
          </a:p>
          <a:p>
            <a:pPr lvl="1"/>
            <a:endParaRPr lang="en-US" dirty="0"/>
          </a:p>
        </p:txBody>
      </p:sp>
      <p:pic>
        <p:nvPicPr>
          <p:cNvPr id="5" name="Picture 4">
            <a:extLst>
              <a:ext uri="{FF2B5EF4-FFF2-40B4-BE49-F238E27FC236}">
                <a16:creationId xmlns:a16="http://schemas.microsoft.com/office/drawing/2014/main" id="{82E9C1E5-238C-499D-9452-C2F459D0ECE9}"/>
              </a:ext>
            </a:extLst>
          </p:cNvPr>
          <p:cNvPicPr>
            <a:picLocks noChangeAspect="1"/>
          </p:cNvPicPr>
          <p:nvPr/>
        </p:nvPicPr>
        <p:blipFill>
          <a:blip r:embed="rId2"/>
          <a:stretch>
            <a:fillRect/>
          </a:stretch>
        </p:blipFill>
        <p:spPr>
          <a:xfrm>
            <a:off x="5259897" y="2543176"/>
            <a:ext cx="6093902" cy="2779604"/>
          </a:xfrm>
          <a:prstGeom prst="rect">
            <a:avLst/>
          </a:prstGeom>
        </p:spPr>
      </p:pic>
      <p:sp>
        <p:nvSpPr>
          <p:cNvPr id="17" name="Oval 16">
            <a:extLst>
              <a:ext uri="{FF2B5EF4-FFF2-40B4-BE49-F238E27FC236}">
                <a16:creationId xmlns:a16="http://schemas.microsoft.com/office/drawing/2014/main" id="{12E7CE58-0E95-4A09-9A7B-9AE4DF355D0A}"/>
              </a:ext>
            </a:extLst>
          </p:cNvPr>
          <p:cNvSpPr/>
          <p:nvPr/>
        </p:nvSpPr>
        <p:spPr>
          <a:xfrm>
            <a:off x="8541655" y="2862008"/>
            <a:ext cx="1543573" cy="25584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72A5F964-2F3D-4D35-AFC3-B46A3947AA69}"/>
              </a:ext>
            </a:extLst>
          </p:cNvPr>
          <p:cNvSpPr txBox="1"/>
          <p:nvPr/>
        </p:nvSpPr>
        <p:spPr>
          <a:xfrm>
            <a:off x="7567918" y="5487880"/>
            <a:ext cx="3491045"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t>The Assembler and Linker command line statements are too long and difficult to run individually, so we let the compiler tool “cl” run all of them with default values other than a flag to generate the Assembler listing file</a:t>
            </a:r>
          </a:p>
        </p:txBody>
      </p:sp>
    </p:spTree>
    <p:extLst>
      <p:ext uri="{BB962C8B-B14F-4D97-AF65-F5344CB8AC3E}">
        <p14:creationId xmlns:p14="http://schemas.microsoft.com/office/powerpoint/2010/main" val="75125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CC0878-01E7-46F7-B076-8FA161A62A86}"/>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Build Hello World! in Visual Studio</a:t>
            </a:r>
          </a:p>
        </p:txBody>
      </p:sp>
      <p:sp>
        <p:nvSpPr>
          <p:cNvPr id="3" name="Content Placeholder 2">
            <a:extLst>
              <a:ext uri="{FF2B5EF4-FFF2-40B4-BE49-F238E27FC236}">
                <a16:creationId xmlns:a16="http://schemas.microsoft.com/office/drawing/2014/main" id="{C7F93E27-871C-4025-BF35-AF6311C82E42}"/>
              </a:ext>
            </a:extLst>
          </p:cNvPr>
          <p:cNvSpPr>
            <a:spLocks noGrp="1"/>
          </p:cNvSpPr>
          <p:nvPr>
            <p:ph idx="1"/>
          </p:nvPr>
        </p:nvSpPr>
        <p:spPr>
          <a:xfrm>
            <a:off x="1424904" y="2494450"/>
            <a:ext cx="4053545" cy="3563159"/>
          </a:xfrm>
        </p:spPr>
        <p:txBody>
          <a:bodyPr>
            <a:normAutofit/>
          </a:bodyPr>
          <a:lstStyle/>
          <a:p>
            <a:pPr lvl="0"/>
            <a:r>
              <a:rPr lang="en-US" dirty="0"/>
              <a:t>Under the [Build] menu</a:t>
            </a:r>
          </a:p>
          <a:p>
            <a:pPr lvl="1"/>
            <a:r>
              <a:rPr lang="en-US" dirty="0"/>
              <a:t>[Build Solution]</a:t>
            </a:r>
          </a:p>
          <a:p>
            <a:pPr marL="914400" lvl="2" indent="0">
              <a:buNone/>
            </a:pPr>
            <a:r>
              <a:rPr lang="en-US" dirty="0"/>
              <a:t>or</a:t>
            </a:r>
          </a:p>
          <a:p>
            <a:pPr lvl="1"/>
            <a:r>
              <a:rPr lang="en-US" dirty="0"/>
              <a:t>[Build Hello]</a:t>
            </a:r>
          </a:p>
          <a:p>
            <a:r>
              <a:rPr lang="en-US" dirty="0"/>
              <a:t>Look in the Output window for results of the build</a:t>
            </a:r>
          </a:p>
        </p:txBody>
      </p:sp>
      <p:pic>
        <p:nvPicPr>
          <p:cNvPr id="6" name="Picture 5">
            <a:extLst>
              <a:ext uri="{FF2B5EF4-FFF2-40B4-BE49-F238E27FC236}">
                <a16:creationId xmlns:a16="http://schemas.microsoft.com/office/drawing/2014/main" id="{8C0B9BBC-B9AE-4FDB-B690-2BB0A239C974}"/>
              </a:ext>
            </a:extLst>
          </p:cNvPr>
          <p:cNvPicPr>
            <a:picLocks noChangeAspect="1"/>
          </p:cNvPicPr>
          <p:nvPr/>
        </p:nvPicPr>
        <p:blipFill>
          <a:blip r:embed="rId2"/>
          <a:stretch>
            <a:fillRect/>
          </a:stretch>
        </p:blipFill>
        <p:spPr>
          <a:xfrm>
            <a:off x="5637248" y="2543175"/>
            <a:ext cx="5486247" cy="3640300"/>
          </a:xfrm>
          <a:prstGeom prst="rect">
            <a:avLst/>
          </a:prstGeom>
        </p:spPr>
      </p:pic>
      <p:sp>
        <p:nvSpPr>
          <p:cNvPr id="17" name="Oval 16">
            <a:extLst>
              <a:ext uri="{FF2B5EF4-FFF2-40B4-BE49-F238E27FC236}">
                <a16:creationId xmlns:a16="http://schemas.microsoft.com/office/drawing/2014/main" id="{32F47672-E6B8-46B6-9253-BA492C72B1F9}"/>
              </a:ext>
            </a:extLst>
          </p:cNvPr>
          <p:cNvSpPr/>
          <p:nvPr/>
        </p:nvSpPr>
        <p:spPr>
          <a:xfrm>
            <a:off x="8155762" y="5336760"/>
            <a:ext cx="1543573" cy="255843"/>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72197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CC0878-01E7-46F7-B076-8FA161A62A86}"/>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Debug Hello World! in Visual Studio</a:t>
            </a:r>
          </a:p>
        </p:txBody>
      </p:sp>
      <p:sp>
        <p:nvSpPr>
          <p:cNvPr id="3" name="Content Placeholder 2">
            <a:extLst>
              <a:ext uri="{FF2B5EF4-FFF2-40B4-BE49-F238E27FC236}">
                <a16:creationId xmlns:a16="http://schemas.microsoft.com/office/drawing/2014/main" id="{C7F93E27-871C-4025-BF35-AF6311C82E42}"/>
              </a:ext>
            </a:extLst>
          </p:cNvPr>
          <p:cNvSpPr>
            <a:spLocks noGrp="1"/>
          </p:cNvSpPr>
          <p:nvPr>
            <p:ph idx="1"/>
          </p:nvPr>
        </p:nvSpPr>
        <p:spPr>
          <a:xfrm>
            <a:off x="1424904" y="2494450"/>
            <a:ext cx="4053545" cy="3563159"/>
          </a:xfrm>
        </p:spPr>
        <p:txBody>
          <a:bodyPr>
            <a:normAutofit fontScale="70000" lnSpcReduction="20000"/>
          </a:bodyPr>
          <a:lstStyle/>
          <a:p>
            <a:r>
              <a:rPr lang="en-US" dirty="0"/>
              <a:t>Set a Breakpoint on the “return 0;” line</a:t>
            </a:r>
          </a:p>
          <a:p>
            <a:pPr lvl="1"/>
            <a:r>
              <a:rPr lang="en-US" dirty="0"/>
              <a:t>Click in the grey bar left of the line</a:t>
            </a:r>
          </a:p>
          <a:p>
            <a:pPr marL="914400" lvl="2" indent="0">
              <a:buNone/>
            </a:pPr>
            <a:r>
              <a:rPr lang="en-US" dirty="0"/>
              <a:t>or</a:t>
            </a:r>
          </a:p>
          <a:p>
            <a:pPr lvl="1"/>
            <a:r>
              <a:rPr lang="en-US" dirty="0"/>
              <a:t>Click on the line and choose [Toggle Breakpoint] in the [Debug] menu</a:t>
            </a:r>
          </a:p>
          <a:p>
            <a:r>
              <a:rPr lang="en-US" dirty="0"/>
              <a:t>Click [Start Debugging] in the [Debug] menu</a:t>
            </a:r>
          </a:p>
          <a:p>
            <a:r>
              <a:rPr lang="en-US" dirty="0"/>
              <a:t>Bring the Console Window to the front</a:t>
            </a:r>
          </a:p>
          <a:p>
            <a:r>
              <a:rPr lang="en-US" dirty="0"/>
              <a:t>Choose [Continue] or [Stop Debugging] from [Debug]</a:t>
            </a:r>
          </a:p>
        </p:txBody>
      </p:sp>
      <p:pic>
        <p:nvPicPr>
          <p:cNvPr id="4" name="Picture 3">
            <a:extLst>
              <a:ext uri="{FF2B5EF4-FFF2-40B4-BE49-F238E27FC236}">
                <a16:creationId xmlns:a16="http://schemas.microsoft.com/office/drawing/2014/main" id="{920F292E-1EC5-4312-93C5-65BF8841A689}"/>
              </a:ext>
            </a:extLst>
          </p:cNvPr>
          <p:cNvPicPr>
            <a:picLocks noChangeAspect="1"/>
          </p:cNvPicPr>
          <p:nvPr/>
        </p:nvPicPr>
        <p:blipFill>
          <a:blip r:embed="rId2"/>
          <a:stretch>
            <a:fillRect/>
          </a:stretch>
        </p:blipFill>
        <p:spPr>
          <a:xfrm>
            <a:off x="5478449" y="2502166"/>
            <a:ext cx="5909060" cy="4075654"/>
          </a:xfrm>
          <a:prstGeom prst="rect">
            <a:avLst/>
          </a:prstGeom>
        </p:spPr>
      </p:pic>
    </p:spTree>
    <p:extLst>
      <p:ext uri="{BB962C8B-B14F-4D97-AF65-F5344CB8AC3E}">
        <p14:creationId xmlns:p14="http://schemas.microsoft.com/office/powerpoint/2010/main" val="268417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1A9E4-C1F7-4D5F-A6A7-9ADDF53BDD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2000" y="1905000"/>
            <a:ext cx="3048000" cy="3048000"/>
          </a:xfrm>
          <a:prstGeom prst="rect">
            <a:avLst/>
          </a:prstGeom>
        </p:spPr>
      </p:pic>
    </p:spTree>
    <p:extLst>
      <p:ext uri="{BB962C8B-B14F-4D97-AF65-F5344CB8AC3E}">
        <p14:creationId xmlns:p14="http://schemas.microsoft.com/office/powerpoint/2010/main" val="4182287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EA07-835C-4181-88B1-9AE06446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976BD-796A-4C69-AE03-27EFF08DFEE0}"/>
              </a:ext>
            </a:extLst>
          </p:cNvPr>
          <p:cNvSpPr>
            <a:spLocks noGrp="1"/>
          </p:cNvSpPr>
          <p:nvPr>
            <p:ph idx="1"/>
          </p:nvPr>
        </p:nvSpPr>
        <p:spPr/>
        <p:txBody>
          <a:bodyPr/>
          <a:lstStyle/>
          <a:p>
            <a:pPr marL="0" indent="0">
              <a:buNone/>
            </a:pPr>
            <a:r>
              <a:rPr lang="en-US" dirty="0">
                <a:solidFill>
                  <a:srgbClr val="0070C0"/>
                </a:solidFill>
              </a:rPr>
              <a:t>What are the four programming language statement types?</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2F7CC7E6-EBA3-482A-B647-2A116A3FC2E8}"/>
              </a:ext>
            </a:extLst>
          </p:cNvPr>
          <p:cNvSpPr/>
          <p:nvPr/>
        </p:nvSpPr>
        <p:spPr>
          <a:xfrm>
            <a:off x="838200" y="2967335"/>
            <a:ext cx="10515599" cy="156966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50" normalizeH="0" baseline="0" noProof="0" dirty="0">
                <a:ln w="0"/>
                <a:solidFill>
                  <a:srgbClr val="0070C0"/>
                </a:solidFill>
                <a:effectLst>
                  <a:innerShdw blurRad="63500" dist="50800" dir="13500000">
                    <a:srgbClr val="000000">
                      <a:alpha val="50000"/>
                    </a:srgbClr>
                  </a:innerShdw>
                </a:effectLst>
                <a:uLnTx/>
                <a:uFillTx/>
                <a:latin typeface="Calibri" panose="020F0502020204030204"/>
                <a:ea typeface="+mn-ea"/>
                <a:cs typeface="+mn-cs"/>
              </a:rPr>
              <a:t>?</a:t>
            </a:r>
          </a:p>
        </p:txBody>
      </p:sp>
    </p:spTree>
    <p:extLst>
      <p:ext uri="{BB962C8B-B14F-4D97-AF65-F5344CB8AC3E}">
        <p14:creationId xmlns:p14="http://schemas.microsoft.com/office/powerpoint/2010/main" val="101926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EA07-835C-4181-88B1-9AE06446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976BD-796A-4C69-AE03-27EFF08DFEE0}"/>
              </a:ext>
            </a:extLst>
          </p:cNvPr>
          <p:cNvSpPr>
            <a:spLocks noGrp="1"/>
          </p:cNvSpPr>
          <p:nvPr>
            <p:ph idx="1"/>
          </p:nvPr>
        </p:nvSpPr>
        <p:spPr/>
        <p:txBody>
          <a:bodyPr/>
          <a:lstStyle/>
          <a:p>
            <a:pPr marL="0" indent="0">
              <a:buNone/>
            </a:pPr>
            <a:r>
              <a:rPr lang="en-US" dirty="0">
                <a:solidFill>
                  <a:srgbClr val="0070C0"/>
                </a:solidFill>
              </a:rPr>
              <a:t>Which of the four programming language statement types will not exist in executable object code?</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2F7CC7E6-EBA3-482A-B647-2A116A3FC2E8}"/>
              </a:ext>
            </a:extLst>
          </p:cNvPr>
          <p:cNvSpPr/>
          <p:nvPr/>
        </p:nvSpPr>
        <p:spPr>
          <a:xfrm>
            <a:off x="838200" y="2967335"/>
            <a:ext cx="10515599" cy="156966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50" normalizeH="0" baseline="0" noProof="0" dirty="0">
                <a:ln w="0"/>
                <a:solidFill>
                  <a:srgbClr val="0070C0"/>
                </a:solidFill>
                <a:effectLst>
                  <a:innerShdw blurRad="63500" dist="50800" dir="13500000">
                    <a:srgbClr val="000000">
                      <a:alpha val="50000"/>
                    </a:srgbClr>
                  </a:innerShdw>
                </a:effectLst>
                <a:uLnTx/>
                <a:uFillTx/>
                <a:latin typeface="Calibri" panose="020F0502020204030204"/>
                <a:ea typeface="+mn-ea"/>
                <a:cs typeface="+mn-cs"/>
              </a:rPr>
              <a:t>?</a:t>
            </a:r>
          </a:p>
        </p:txBody>
      </p:sp>
    </p:spTree>
    <p:extLst>
      <p:ext uri="{BB962C8B-B14F-4D97-AF65-F5344CB8AC3E}">
        <p14:creationId xmlns:p14="http://schemas.microsoft.com/office/powerpoint/2010/main" val="306367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EA07-835C-4181-88B1-9AE06446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976BD-796A-4C69-AE03-27EFF08DFEE0}"/>
              </a:ext>
            </a:extLst>
          </p:cNvPr>
          <p:cNvSpPr>
            <a:spLocks noGrp="1"/>
          </p:cNvSpPr>
          <p:nvPr>
            <p:ph idx="1"/>
          </p:nvPr>
        </p:nvSpPr>
        <p:spPr/>
        <p:txBody>
          <a:bodyPr/>
          <a:lstStyle/>
          <a:p>
            <a:pPr marL="0" indent="0">
              <a:buNone/>
            </a:pPr>
            <a:r>
              <a:rPr lang="en-US" dirty="0">
                <a:solidFill>
                  <a:srgbClr val="0070C0"/>
                </a:solidFill>
              </a:rPr>
              <a:t>What are the four steps of the build process?</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2F7CC7E6-EBA3-482A-B647-2A116A3FC2E8}"/>
              </a:ext>
            </a:extLst>
          </p:cNvPr>
          <p:cNvSpPr/>
          <p:nvPr/>
        </p:nvSpPr>
        <p:spPr>
          <a:xfrm>
            <a:off x="838200" y="2967335"/>
            <a:ext cx="10515599" cy="156966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50" normalizeH="0" baseline="0" noProof="0" dirty="0">
                <a:ln w="0"/>
                <a:solidFill>
                  <a:srgbClr val="0070C0"/>
                </a:solidFill>
                <a:effectLst>
                  <a:innerShdw blurRad="63500" dist="50800" dir="13500000">
                    <a:srgbClr val="000000">
                      <a:alpha val="50000"/>
                    </a:srgbClr>
                  </a:innerShdw>
                </a:effectLst>
                <a:uLnTx/>
                <a:uFillTx/>
                <a:latin typeface="Calibri" panose="020F0502020204030204"/>
                <a:ea typeface="+mn-ea"/>
                <a:cs typeface="+mn-cs"/>
              </a:rPr>
              <a:t>?</a:t>
            </a:r>
          </a:p>
        </p:txBody>
      </p:sp>
    </p:spTree>
    <p:extLst>
      <p:ext uri="{BB962C8B-B14F-4D97-AF65-F5344CB8AC3E}">
        <p14:creationId xmlns:p14="http://schemas.microsoft.com/office/powerpoint/2010/main" val="816988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5539-5F7A-4464-85A2-167A2FF1562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612470-CDE8-4A64-A511-7C7EBCCDC18D}"/>
              </a:ext>
            </a:extLst>
          </p:cNvPr>
          <p:cNvSpPr>
            <a:spLocks noGrp="1"/>
          </p:cNvSpPr>
          <p:nvPr>
            <p:ph idx="1"/>
          </p:nvPr>
        </p:nvSpPr>
        <p:spPr>
          <a:xfrm>
            <a:off x="838200" y="2586446"/>
            <a:ext cx="10515600" cy="3590516"/>
          </a:xfrm>
        </p:spPr>
        <p:txBody>
          <a:bodyPr/>
          <a:lstStyle/>
          <a:p>
            <a:r>
              <a:rPr lang="en-US" dirty="0"/>
              <a:t>Understand the four basic programming language elements</a:t>
            </a:r>
          </a:p>
          <a:p>
            <a:r>
              <a:rPr lang="en-US" dirty="0"/>
              <a:t>Get familiar with Visual Studio</a:t>
            </a:r>
          </a:p>
          <a:p>
            <a:r>
              <a:rPr lang="en-US" dirty="0"/>
              <a:t>Develop a project file template</a:t>
            </a:r>
          </a:p>
          <a:p>
            <a:r>
              <a:rPr lang="en-US" dirty="0"/>
              <a:t>Review the build process</a:t>
            </a:r>
          </a:p>
          <a:p>
            <a:r>
              <a:rPr lang="en-US" dirty="0"/>
              <a:t>Learn how to debug in Visual Studio</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E80D7D60-06F2-40D9-85BE-AE9368D4A105}"/>
              </a:ext>
            </a:extLst>
          </p:cNvPr>
          <p:cNvPicPr>
            <a:picLocks noChangeAspect="1"/>
          </p:cNvPicPr>
          <p:nvPr/>
        </p:nvPicPr>
        <p:blipFill>
          <a:blip r:embed="rId2"/>
          <a:stretch>
            <a:fillRect/>
          </a:stretch>
        </p:blipFill>
        <p:spPr>
          <a:xfrm>
            <a:off x="838200" y="365125"/>
            <a:ext cx="10487025" cy="1628775"/>
          </a:xfrm>
          <a:prstGeom prst="rect">
            <a:avLst/>
          </a:prstGeom>
        </p:spPr>
      </p:pic>
    </p:spTree>
    <p:extLst>
      <p:ext uri="{BB962C8B-B14F-4D97-AF65-F5344CB8AC3E}">
        <p14:creationId xmlns:p14="http://schemas.microsoft.com/office/powerpoint/2010/main" val="178702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F3B2D4B-00EF-48D3-A591-459A9B207B94}"/>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Language Elements</a:t>
            </a:r>
          </a:p>
        </p:txBody>
      </p:sp>
      <p:sp>
        <p:nvSpPr>
          <p:cNvPr id="3" name="Content Placeholder 2">
            <a:extLst>
              <a:ext uri="{FF2B5EF4-FFF2-40B4-BE49-F238E27FC236}">
                <a16:creationId xmlns:a16="http://schemas.microsoft.com/office/drawing/2014/main" id="{B4DD5794-8DDF-4B0F-A1C2-15896F8DDBD9}"/>
              </a:ext>
            </a:extLst>
          </p:cNvPr>
          <p:cNvSpPr>
            <a:spLocks noGrp="1"/>
          </p:cNvSpPr>
          <p:nvPr>
            <p:ph idx="1"/>
          </p:nvPr>
        </p:nvSpPr>
        <p:spPr>
          <a:xfrm>
            <a:off x="1424904" y="2494450"/>
            <a:ext cx="4053545" cy="3563159"/>
          </a:xfrm>
        </p:spPr>
        <p:txBody>
          <a:bodyPr>
            <a:normAutofit/>
          </a:bodyPr>
          <a:lstStyle/>
          <a:p>
            <a:r>
              <a:rPr lang="en-US" sz="2400"/>
              <a:t>Comments</a:t>
            </a:r>
          </a:p>
          <a:p>
            <a:r>
              <a:rPr lang="en-US" sz="2400"/>
              <a:t>Compiler Directives</a:t>
            </a:r>
          </a:p>
          <a:p>
            <a:r>
              <a:rPr lang="en-US" sz="2400"/>
              <a:t>Declaration Statements</a:t>
            </a:r>
          </a:p>
          <a:p>
            <a:r>
              <a:rPr lang="en-US" sz="2400"/>
              <a:t>Executable Instructions</a:t>
            </a:r>
          </a:p>
        </p:txBody>
      </p:sp>
      <p:pic>
        <p:nvPicPr>
          <p:cNvPr id="6" name="Picture 5">
            <a:extLst>
              <a:ext uri="{FF2B5EF4-FFF2-40B4-BE49-F238E27FC236}">
                <a16:creationId xmlns:a16="http://schemas.microsoft.com/office/drawing/2014/main" id="{07EB7CE4-C445-4FDC-A3B2-C0ACE77949FE}"/>
              </a:ext>
            </a:extLst>
          </p:cNvPr>
          <p:cNvPicPr>
            <a:picLocks noChangeAspect="1"/>
          </p:cNvPicPr>
          <p:nvPr/>
        </p:nvPicPr>
        <p:blipFill>
          <a:blip r:embed="rId2"/>
          <a:stretch>
            <a:fillRect/>
          </a:stretch>
        </p:blipFill>
        <p:spPr>
          <a:xfrm>
            <a:off x="6138966" y="2492376"/>
            <a:ext cx="4722256" cy="3563372"/>
          </a:xfrm>
          <a:prstGeom prst="rect">
            <a:avLst/>
          </a:prstGeom>
        </p:spPr>
      </p:pic>
    </p:spTree>
    <p:extLst>
      <p:ext uri="{BB962C8B-B14F-4D97-AF65-F5344CB8AC3E}">
        <p14:creationId xmlns:p14="http://schemas.microsoft.com/office/powerpoint/2010/main" val="120596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ADBEF74-E121-401F-BB52-9FA91E49495E}"/>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Comments</a:t>
            </a:r>
          </a:p>
        </p:txBody>
      </p:sp>
      <p:sp>
        <p:nvSpPr>
          <p:cNvPr id="3" name="Content Placeholder 2">
            <a:extLst>
              <a:ext uri="{FF2B5EF4-FFF2-40B4-BE49-F238E27FC236}">
                <a16:creationId xmlns:a16="http://schemas.microsoft.com/office/drawing/2014/main" id="{D26F1B96-F011-4F96-BA78-31F54705BDEB}"/>
              </a:ext>
            </a:extLst>
          </p:cNvPr>
          <p:cNvSpPr>
            <a:spLocks noGrp="1"/>
          </p:cNvSpPr>
          <p:nvPr>
            <p:ph idx="1"/>
          </p:nvPr>
        </p:nvSpPr>
        <p:spPr>
          <a:xfrm>
            <a:off x="1424904" y="2494450"/>
            <a:ext cx="4053545" cy="3563159"/>
          </a:xfrm>
        </p:spPr>
        <p:txBody>
          <a:bodyPr>
            <a:normAutofit/>
          </a:bodyPr>
          <a:lstStyle/>
          <a:p>
            <a:r>
              <a:rPr lang="en-US" sz="1700" dirty="0"/>
              <a:t>Comments provide specifications, audit history, logic, debugging information, and are vital to the readability and maintenance of programs</a:t>
            </a:r>
          </a:p>
          <a:p>
            <a:r>
              <a:rPr lang="en-US" sz="1700" dirty="0"/>
              <a:t>Multiline comments “/* … */” – used to create block comments that can span multiple lines</a:t>
            </a:r>
          </a:p>
          <a:p>
            <a:r>
              <a:rPr lang="en-US" sz="1700" dirty="0"/>
              <a:t>Single line comments “// …” – </a:t>
            </a:r>
          </a:p>
          <a:p>
            <a:pPr lvl="1"/>
            <a:r>
              <a:rPr lang="en-US" sz="1700" dirty="0"/>
              <a:t>place at the end of lines of code to provide logic relating to the instruction</a:t>
            </a:r>
          </a:p>
          <a:p>
            <a:pPr lvl="1"/>
            <a:r>
              <a:rPr lang="en-US" sz="1700" dirty="0"/>
              <a:t>Place above lines of code to document a block of instructions</a:t>
            </a:r>
          </a:p>
        </p:txBody>
      </p:sp>
      <p:pic>
        <p:nvPicPr>
          <p:cNvPr id="4" name="Picture 3">
            <a:extLst>
              <a:ext uri="{FF2B5EF4-FFF2-40B4-BE49-F238E27FC236}">
                <a16:creationId xmlns:a16="http://schemas.microsoft.com/office/drawing/2014/main" id="{43FD4DDD-15D1-483A-973C-A1F20EB2E072}"/>
              </a:ext>
            </a:extLst>
          </p:cNvPr>
          <p:cNvPicPr>
            <a:picLocks noChangeAspect="1"/>
          </p:cNvPicPr>
          <p:nvPr/>
        </p:nvPicPr>
        <p:blipFill>
          <a:blip r:embed="rId2"/>
          <a:stretch>
            <a:fillRect/>
          </a:stretch>
        </p:blipFill>
        <p:spPr>
          <a:xfrm>
            <a:off x="6138966" y="2492376"/>
            <a:ext cx="4722256" cy="3563372"/>
          </a:xfrm>
          <a:prstGeom prst="rect">
            <a:avLst/>
          </a:prstGeom>
        </p:spPr>
      </p:pic>
      <p:cxnSp>
        <p:nvCxnSpPr>
          <p:cNvPr id="6" name="Straight Arrow Connector 5">
            <a:extLst>
              <a:ext uri="{FF2B5EF4-FFF2-40B4-BE49-F238E27FC236}">
                <a16:creationId xmlns:a16="http://schemas.microsoft.com/office/drawing/2014/main" id="{A0832AE5-2F43-4CB2-BE56-E882AE8BE327}"/>
              </a:ext>
            </a:extLst>
          </p:cNvPr>
          <p:cNvCxnSpPr/>
          <p:nvPr/>
        </p:nvCxnSpPr>
        <p:spPr>
          <a:xfrm flipV="1">
            <a:off x="5362575" y="3257550"/>
            <a:ext cx="100965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ED75A13-DE92-41B5-9B7A-AB4CEBFB6599}"/>
              </a:ext>
            </a:extLst>
          </p:cNvPr>
          <p:cNvCxnSpPr/>
          <p:nvPr/>
        </p:nvCxnSpPr>
        <p:spPr>
          <a:xfrm flipV="1">
            <a:off x="5085806" y="5024846"/>
            <a:ext cx="2778034" cy="13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29F4166-62DB-41E8-AD32-2AFCCDD80A93}"/>
              </a:ext>
            </a:extLst>
          </p:cNvPr>
          <p:cNvCxnSpPr/>
          <p:nvPr/>
        </p:nvCxnSpPr>
        <p:spPr>
          <a:xfrm flipV="1">
            <a:off x="4929051" y="5329646"/>
            <a:ext cx="1784502" cy="37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34511C-3F63-43D4-AFDE-C4457964DE64}"/>
              </a:ext>
            </a:extLst>
          </p:cNvPr>
          <p:cNvSpPr txBox="1"/>
          <p:nvPr/>
        </p:nvSpPr>
        <p:spPr>
          <a:xfrm>
            <a:off x="7958700" y="5704114"/>
            <a:ext cx="4053545"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t>Spelling out variable and function names helps self-document code. Do not use single-letter variable names like “x” or “y” unless the variables refer to (</a:t>
            </a:r>
            <a:r>
              <a:rPr lang="en-US" sz="1200" dirty="0" err="1"/>
              <a:t>x,y</a:t>
            </a:r>
            <a:r>
              <a:rPr lang="en-US" sz="1200" dirty="0"/>
              <a:t>) coordinates. Use variable names like “sum” or “price”. The use of “</a:t>
            </a:r>
            <a:r>
              <a:rPr lang="en-US" sz="1200" dirty="0" err="1"/>
              <a:t>i</a:t>
            </a:r>
            <a:r>
              <a:rPr lang="en-US" sz="1200" dirty="0"/>
              <a:t>” is common as a loop index variable or an array index and is acceptable.</a:t>
            </a:r>
          </a:p>
        </p:txBody>
      </p:sp>
      <p:sp>
        <p:nvSpPr>
          <p:cNvPr id="19" name="TextBox 18">
            <a:extLst>
              <a:ext uri="{FF2B5EF4-FFF2-40B4-BE49-F238E27FC236}">
                <a16:creationId xmlns:a16="http://schemas.microsoft.com/office/drawing/2014/main" id="{281B32B5-D644-49D1-B348-0DF77143661C}"/>
              </a:ext>
            </a:extLst>
          </p:cNvPr>
          <p:cNvSpPr txBox="1"/>
          <p:nvPr/>
        </p:nvSpPr>
        <p:spPr>
          <a:xfrm>
            <a:off x="1424904" y="6265955"/>
            <a:ext cx="264737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200" dirty="0"/>
              <a:t>Comments do not end up in executable object code</a:t>
            </a:r>
          </a:p>
        </p:txBody>
      </p:sp>
    </p:spTree>
    <p:extLst>
      <p:ext uri="{BB962C8B-B14F-4D97-AF65-F5344CB8AC3E}">
        <p14:creationId xmlns:p14="http://schemas.microsoft.com/office/powerpoint/2010/main" val="66990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F23356B-A4AA-4570-83A1-927EBFBE11BF}"/>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Compiler Directives</a:t>
            </a:r>
          </a:p>
        </p:txBody>
      </p:sp>
      <p:sp>
        <p:nvSpPr>
          <p:cNvPr id="3" name="Content Placeholder 2">
            <a:extLst>
              <a:ext uri="{FF2B5EF4-FFF2-40B4-BE49-F238E27FC236}">
                <a16:creationId xmlns:a16="http://schemas.microsoft.com/office/drawing/2014/main" id="{41313ECF-3229-4BB1-A747-AE1297B1FB01}"/>
              </a:ext>
            </a:extLst>
          </p:cNvPr>
          <p:cNvSpPr>
            <a:spLocks noGrp="1"/>
          </p:cNvSpPr>
          <p:nvPr>
            <p:ph idx="1"/>
          </p:nvPr>
        </p:nvSpPr>
        <p:spPr>
          <a:xfrm>
            <a:off x="1424904" y="2494450"/>
            <a:ext cx="4053545" cy="3563159"/>
          </a:xfrm>
        </p:spPr>
        <p:txBody>
          <a:bodyPr>
            <a:normAutofit/>
          </a:bodyPr>
          <a:lstStyle/>
          <a:p>
            <a:r>
              <a:rPr lang="en-US" sz="1300" dirty="0"/>
              <a:t>Used to modify source code and or include library code</a:t>
            </a:r>
          </a:p>
          <a:p>
            <a:r>
              <a:rPr lang="en-US" sz="1300" dirty="0"/>
              <a:t>Processed by either the pre-processor or compiler</a:t>
            </a:r>
          </a:p>
          <a:p>
            <a:r>
              <a:rPr lang="en-US" sz="1300" dirty="0"/>
              <a:t>Most directives begin with the pound-sign “#”</a:t>
            </a:r>
          </a:p>
          <a:p>
            <a:pPr lvl="1"/>
            <a:r>
              <a:rPr lang="en-US" sz="1300" dirty="0"/>
              <a:t>Include directive – used to include header files for system, language, or project libraries</a:t>
            </a:r>
          </a:p>
          <a:p>
            <a:pPr lvl="2"/>
            <a:r>
              <a:rPr lang="en-US" sz="1300" dirty="0"/>
              <a:t>#include &lt;…&gt; - search the compiler library path for files with extensions “.h” or “.</a:t>
            </a:r>
            <a:r>
              <a:rPr lang="en-US" sz="1300" dirty="0" err="1"/>
              <a:t>hpp</a:t>
            </a:r>
            <a:r>
              <a:rPr lang="en-US" sz="1300" dirty="0"/>
              <a:t>”</a:t>
            </a:r>
          </a:p>
          <a:p>
            <a:pPr lvl="2"/>
            <a:r>
              <a:rPr lang="en-US" sz="1300" dirty="0"/>
              <a:t>#include “…” – look in the project source code directory for the file name specified</a:t>
            </a:r>
          </a:p>
          <a:p>
            <a:pPr lvl="1"/>
            <a:r>
              <a:rPr lang="en-US" sz="1300" dirty="0"/>
              <a:t>Using namespace … - specifies the namespace for packages to include libraries of functions and class object methods and properties</a:t>
            </a:r>
          </a:p>
          <a:p>
            <a:endParaRPr lang="en-US" sz="1300" dirty="0"/>
          </a:p>
        </p:txBody>
      </p:sp>
      <p:pic>
        <p:nvPicPr>
          <p:cNvPr id="4" name="Picture 3">
            <a:extLst>
              <a:ext uri="{FF2B5EF4-FFF2-40B4-BE49-F238E27FC236}">
                <a16:creationId xmlns:a16="http://schemas.microsoft.com/office/drawing/2014/main" id="{54BE00BD-5256-48B4-8BBD-3EBE72E8FACD}"/>
              </a:ext>
            </a:extLst>
          </p:cNvPr>
          <p:cNvPicPr>
            <a:picLocks noChangeAspect="1"/>
          </p:cNvPicPr>
          <p:nvPr/>
        </p:nvPicPr>
        <p:blipFill>
          <a:blip r:embed="rId2"/>
          <a:stretch>
            <a:fillRect/>
          </a:stretch>
        </p:blipFill>
        <p:spPr>
          <a:xfrm>
            <a:off x="6138966" y="2492376"/>
            <a:ext cx="4722256" cy="3563372"/>
          </a:xfrm>
          <a:prstGeom prst="rect">
            <a:avLst/>
          </a:prstGeom>
        </p:spPr>
      </p:pic>
      <p:sp>
        <p:nvSpPr>
          <p:cNvPr id="5" name="TextBox 4">
            <a:extLst>
              <a:ext uri="{FF2B5EF4-FFF2-40B4-BE49-F238E27FC236}">
                <a16:creationId xmlns:a16="http://schemas.microsoft.com/office/drawing/2014/main" id="{E2F03861-B7E9-4398-864E-54CB59D5DAD6}"/>
              </a:ext>
            </a:extLst>
          </p:cNvPr>
          <p:cNvSpPr txBox="1"/>
          <p:nvPr/>
        </p:nvSpPr>
        <p:spPr>
          <a:xfrm>
            <a:off x="2670018" y="5888504"/>
            <a:ext cx="2314864" cy="64633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sz="1200" dirty="0" err="1"/>
              <a:t>cout</a:t>
            </a:r>
            <a:r>
              <a:rPr lang="en-US" sz="1200" dirty="0"/>
              <a:t> &lt;&lt; "z=" &lt;&lt; z &lt;&lt; </a:t>
            </a:r>
            <a:r>
              <a:rPr lang="en-US" sz="1200" dirty="0" err="1"/>
              <a:t>endl</a:t>
            </a:r>
            <a:r>
              <a:rPr lang="en-US" sz="1200" dirty="0"/>
              <a:t>;</a:t>
            </a:r>
          </a:p>
          <a:p>
            <a:pPr algn="ctr"/>
            <a:r>
              <a:rPr lang="en-US" sz="1200" dirty="0"/>
              <a:t>without directive</a:t>
            </a:r>
          </a:p>
          <a:p>
            <a:pPr algn="ctr"/>
            <a:r>
              <a:rPr lang="pl-PL" sz="1200" dirty="0"/>
              <a:t>std::cout &lt;&lt; "z=" &lt;&lt; z &lt;&lt; std::endl;</a:t>
            </a:r>
            <a:endParaRPr lang="en-US" sz="1200" dirty="0"/>
          </a:p>
        </p:txBody>
      </p:sp>
      <p:cxnSp>
        <p:nvCxnSpPr>
          <p:cNvPr id="7" name="Straight Arrow Connector 6">
            <a:extLst>
              <a:ext uri="{FF2B5EF4-FFF2-40B4-BE49-F238E27FC236}">
                <a16:creationId xmlns:a16="http://schemas.microsoft.com/office/drawing/2014/main" id="{12BC174B-C205-4615-B3B5-9ED990A8A4F0}"/>
              </a:ext>
            </a:extLst>
          </p:cNvPr>
          <p:cNvCxnSpPr/>
          <p:nvPr/>
        </p:nvCxnSpPr>
        <p:spPr>
          <a:xfrm flipV="1">
            <a:off x="5478449" y="3596640"/>
            <a:ext cx="922351" cy="113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C945B54-FFCF-480B-91C0-B83C7EC4B8CB}"/>
              </a:ext>
            </a:extLst>
          </p:cNvPr>
          <p:cNvCxnSpPr/>
          <p:nvPr/>
        </p:nvCxnSpPr>
        <p:spPr>
          <a:xfrm flipV="1">
            <a:off x="5478449" y="4032069"/>
            <a:ext cx="1018145" cy="127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7275E4E-7D86-4E42-93A8-7ACFA1D733CF}"/>
              </a:ext>
            </a:extLst>
          </p:cNvPr>
          <p:cNvCxnSpPr/>
          <p:nvPr/>
        </p:nvCxnSpPr>
        <p:spPr>
          <a:xfrm flipV="1">
            <a:off x="5320937" y="5486400"/>
            <a:ext cx="1419497" cy="330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2F29DA6-4C16-4D93-8C73-F359CF65D466}"/>
              </a:ext>
            </a:extLst>
          </p:cNvPr>
          <p:cNvSpPr txBox="1"/>
          <p:nvPr/>
        </p:nvSpPr>
        <p:spPr>
          <a:xfrm>
            <a:off x="9344475" y="3533596"/>
            <a:ext cx="2338895"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t>All source code in file “</a:t>
            </a:r>
            <a:r>
              <a:rPr lang="en-US" sz="1200" dirty="0" err="1"/>
              <a:t>iostream.h</a:t>
            </a:r>
            <a:r>
              <a:rPr lang="en-US" sz="1200" dirty="0"/>
              <a:t>” and any headers included inside iostream is copied by the pre-processor to output file “lecture1.i” with lines 11-20 of the current source code file.</a:t>
            </a:r>
          </a:p>
        </p:txBody>
      </p:sp>
      <p:sp>
        <p:nvSpPr>
          <p:cNvPr id="20" name="TextBox 19">
            <a:extLst>
              <a:ext uri="{FF2B5EF4-FFF2-40B4-BE49-F238E27FC236}">
                <a16:creationId xmlns:a16="http://schemas.microsoft.com/office/drawing/2014/main" id="{EB90DDF8-49D0-4A14-B3A6-903E427C07D8}"/>
              </a:ext>
            </a:extLst>
          </p:cNvPr>
          <p:cNvSpPr txBox="1"/>
          <p:nvPr/>
        </p:nvSpPr>
        <p:spPr>
          <a:xfrm>
            <a:off x="9190235" y="5991171"/>
            <a:ext cx="264737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200" dirty="0"/>
              <a:t>Compiler directive statements do not end up in executable object code</a:t>
            </a:r>
          </a:p>
        </p:txBody>
      </p:sp>
    </p:spTree>
    <p:extLst>
      <p:ext uri="{BB962C8B-B14F-4D97-AF65-F5344CB8AC3E}">
        <p14:creationId xmlns:p14="http://schemas.microsoft.com/office/powerpoint/2010/main" val="8196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CC0878-01E7-46F7-B076-8FA161A62A86}"/>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Declarations</a:t>
            </a:r>
          </a:p>
        </p:txBody>
      </p:sp>
      <p:sp>
        <p:nvSpPr>
          <p:cNvPr id="3" name="Content Placeholder 2">
            <a:extLst>
              <a:ext uri="{FF2B5EF4-FFF2-40B4-BE49-F238E27FC236}">
                <a16:creationId xmlns:a16="http://schemas.microsoft.com/office/drawing/2014/main" id="{C7F93E27-871C-4025-BF35-AF6311C82E42}"/>
              </a:ext>
            </a:extLst>
          </p:cNvPr>
          <p:cNvSpPr>
            <a:spLocks noGrp="1"/>
          </p:cNvSpPr>
          <p:nvPr>
            <p:ph idx="1"/>
          </p:nvPr>
        </p:nvSpPr>
        <p:spPr>
          <a:xfrm>
            <a:off x="1424904" y="2494450"/>
            <a:ext cx="4053545" cy="3563159"/>
          </a:xfrm>
        </p:spPr>
        <p:txBody>
          <a:bodyPr>
            <a:normAutofit/>
          </a:bodyPr>
          <a:lstStyle/>
          <a:p>
            <a:r>
              <a:rPr lang="en-US" sz="1300" dirty="0"/>
              <a:t>Declaration statements define variables, functions, complex data types like string or arrays, structures, classes, etc.</a:t>
            </a:r>
          </a:p>
          <a:p>
            <a:r>
              <a:rPr lang="en-US" sz="1300" dirty="0"/>
              <a:t>Variable declarations reserve memory in the data segment or within the stack segment for functions</a:t>
            </a:r>
          </a:p>
          <a:p>
            <a:r>
              <a:rPr lang="en-US" sz="1300" dirty="0"/>
              <a:t>Function declarations provide a label that translates to an address that can be used as a jump-target for branching instructions like a CALL, and they may reserve memory for return values</a:t>
            </a:r>
          </a:p>
          <a:p>
            <a:r>
              <a:rPr lang="en-US" sz="1300" dirty="0"/>
              <a:t>Data structure declarations define a block of memory that will be reserved for any variable declared of that structure type</a:t>
            </a:r>
          </a:p>
          <a:p>
            <a:r>
              <a:rPr lang="en-US" sz="1300" dirty="0"/>
              <a:t>We will look at other types of declarations later in the course</a:t>
            </a:r>
          </a:p>
        </p:txBody>
      </p:sp>
      <p:pic>
        <p:nvPicPr>
          <p:cNvPr id="4" name="Picture 3">
            <a:extLst>
              <a:ext uri="{FF2B5EF4-FFF2-40B4-BE49-F238E27FC236}">
                <a16:creationId xmlns:a16="http://schemas.microsoft.com/office/drawing/2014/main" id="{A7F7EBF3-2664-4952-9EAC-6559F20942F4}"/>
              </a:ext>
            </a:extLst>
          </p:cNvPr>
          <p:cNvPicPr>
            <a:picLocks noChangeAspect="1"/>
          </p:cNvPicPr>
          <p:nvPr/>
        </p:nvPicPr>
        <p:blipFill>
          <a:blip r:embed="rId2"/>
          <a:stretch>
            <a:fillRect/>
          </a:stretch>
        </p:blipFill>
        <p:spPr>
          <a:xfrm>
            <a:off x="6138966" y="2492376"/>
            <a:ext cx="4722256" cy="3563372"/>
          </a:xfrm>
          <a:prstGeom prst="rect">
            <a:avLst/>
          </a:prstGeom>
        </p:spPr>
      </p:pic>
      <p:cxnSp>
        <p:nvCxnSpPr>
          <p:cNvPr id="6" name="Straight Arrow Connector 5">
            <a:extLst>
              <a:ext uri="{FF2B5EF4-FFF2-40B4-BE49-F238E27FC236}">
                <a16:creationId xmlns:a16="http://schemas.microsoft.com/office/drawing/2014/main" id="{263875BD-636D-47BC-A4A3-4BA087550D38}"/>
              </a:ext>
            </a:extLst>
          </p:cNvPr>
          <p:cNvCxnSpPr>
            <a:cxnSpLocks/>
          </p:cNvCxnSpPr>
          <p:nvPr/>
        </p:nvCxnSpPr>
        <p:spPr>
          <a:xfrm>
            <a:off x="5286103" y="3587931"/>
            <a:ext cx="1409972" cy="97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36E867-1A95-427A-BE85-AC355106D59E}"/>
              </a:ext>
            </a:extLst>
          </p:cNvPr>
          <p:cNvCxnSpPr>
            <a:cxnSpLocks/>
          </p:cNvCxnSpPr>
          <p:nvPr/>
        </p:nvCxnSpPr>
        <p:spPr>
          <a:xfrm>
            <a:off x="5286103" y="3953691"/>
            <a:ext cx="1114697" cy="2786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33BC562E-52EF-4C5D-906B-B11EF98E4695}"/>
              </a:ext>
            </a:extLst>
          </p:cNvPr>
          <p:cNvSpPr txBox="1"/>
          <p:nvPr/>
        </p:nvSpPr>
        <p:spPr>
          <a:xfrm>
            <a:off x="2478757" y="5711957"/>
            <a:ext cx="327044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dirty="0"/>
              <a:t>Declarations are processed by the pre-processor and compiler to organize data segments and replace labels with offsets/addresses of instructions as targets for branch instructions</a:t>
            </a:r>
          </a:p>
        </p:txBody>
      </p:sp>
    </p:spTree>
    <p:extLst>
      <p:ext uri="{BB962C8B-B14F-4D97-AF65-F5344CB8AC3E}">
        <p14:creationId xmlns:p14="http://schemas.microsoft.com/office/powerpoint/2010/main" val="67588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CC0878-01E7-46F7-B076-8FA161A62A86}"/>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Executable Instructions</a:t>
            </a:r>
          </a:p>
        </p:txBody>
      </p:sp>
      <p:sp>
        <p:nvSpPr>
          <p:cNvPr id="3" name="Content Placeholder 2">
            <a:extLst>
              <a:ext uri="{FF2B5EF4-FFF2-40B4-BE49-F238E27FC236}">
                <a16:creationId xmlns:a16="http://schemas.microsoft.com/office/drawing/2014/main" id="{C7F93E27-871C-4025-BF35-AF6311C82E42}"/>
              </a:ext>
            </a:extLst>
          </p:cNvPr>
          <p:cNvSpPr>
            <a:spLocks noGrp="1"/>
          </p:cNvSpPr>
          <p:nvPr>
            <p:ph idx="1"/>
          </p:nvPr>
        </p:nvSpPr>
        <p:spPr>
          <a:xfrm>
            <a:off x="1424904" y="2494450"/>
            <a:ext cx="4053545" cy="3563159"/>
          </a:xfrm>
        </p:spPr>
        <p:txBody>
          <a:bodyPr>
            <a:normAutofit/>
          </a:bodyPr>
          <a:lstStyle/>
          <a:p>
            <a:r>
              <a:rPr lang="en-US" sz="1400" dirty="0"/>
              <a:t>Code the performs an operation, such as arithmetic, logic, data-transfer, branching (if, while, function call/return), dynamic data instantiation (new class objects), etc.</a:t>
            </a:r>
          </a:p>
          <a:p>
            <a:r>
              <a:rPr lang="en-US" sz="1400" dirty="0"/>
              <a:t>Instructions are processed at runtime</a:t>
            </a:r>
          </a:p>
          <a:p>
            <a:r>
              <a:rPr lang="en-US" sz="1400" dirty="0"/>
              <a:t>Instructions are processed sequentially unless a branching instruction changes the next instruction to be fetched (change the value in the PC register)</a:t>
            </a:r>
          </a:p>
          <a:p>
            <a:r>
              <a:rPr lang="en-US" sz="1400" dirty="0"/>
              <a:t>High-level languages like C++ may combine data declaration and executable instructions in source code (will be broken up by the compiler)</a:t>
            </a:r>
          </a:p>
        </p:txBody>
      </p:sp>
      <p:pic>
        <p:nvPicPr>
          <p:cNvPr id="4" name="Picture 3">
            <a:extLst>
              <a:ext uri="{FF2B5EF4-FFF2-40B4-BE49-F238E27FC236}">
                <a16:creationId xmlns:a16="http://schemas.microsoft.com/office/drawing/2014/main" id="{A7F7EBF3-2664-4952-9EAC-6559F20942F4}"/>
              </a:ext>
            </a:extLst>
          </p:cNvPr>
          <p:cNvPicPr>
            <a:picLocks noChangeAspect="1"/>
          </p:cNvPicPr>
          <p:nvPr/>
        </p:nvPicPr>
        <p:blipFill>
          <a:blip r:embed="rId2"/>
          <a:stretch>
            <a:fillRect/>
          </a:stretch>
        </p:blipFill>
        <p:spPr>
          <a:xfrm>
            <a:off x="6138966" y="2492376"/>
            <a:ext cx="4722256" cy="3563372"/>
          </a:xfrm>
          <a:prstGeom prst="rect">
            <a:avLst/>
          </a:prstGeom>
        </p:spPr>
      </p:pic>
      <p:cxnSp>
        <p:nvCxnSpPr>
          <p:cNvPr id="6" name="Straight Arrow Connector 5">
            <a:extLst>
              <a:ext uri="{FF2B5EF4-FFF2-40B4-BE49-F238E27FC236}">
                <a16:creationId xmlns:a16="http://schemas.microsoft.com/office/drawing/2014/main" id="{263875BD-636D-47BC-A4A3-4BA087550D38}"/>
              </a:ext>
            </a:extLst>
          </p:cNvPr>
          <p:cNvCxnSpPr>
            <a:cxnSpLocks/>
          </p:cNvCxnSpPr>
          <p:nvPr/>
        </p:nvCxnSpPr>
        <p:spPr>
          <a:xfrm>
            <a:off x="4915949" y="3429000"/>
            <a:ext cx="1797604" cy="185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B36E867-1A95-427A-BE85-AC355106D59E}"/>
              </a:ext>
            </a:extLst>
          </p:cNvPr>
          <p:cNvCxnSpPr>
            <a:cxnSpLocks/>
          </p:cNvCxnSpPr>
          <p:nvPr/>
        </p:nvCxnSpPr>
        <p:spPr>
          <a:xfrm>
            <a:off x="5419288" y="4647502"/>
            <a:ext cx="1294265" cy="2684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7859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CC0878-01E7-46F7-B076-8FA161A62A86}"/>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Visual Studio</a:t>
            </a:r>
          </a:p>
        </p:txBody>
      </p:sp>
      <p:pic>
        <p:nvPicPr>
          <p:cNvPr id="17" name="Content Placeholder 3">
            <a:extLst>
              <a:ext uri="{FF2B5EF4-FFF2-40B4-BE49-F238E27FC236}">
                <a16:creationId xmlns:a16="http://schemas.microsoft.com/office/drawing/2014/main" id="{6855E0B5-E1A0-4587-9553-A27C95092D2F}"/>
              </a:ext>
            </a:extLst>
          </p:cNvPr>
          <p:cNvPicPr>
            <a:picLocks noGrp="1" noChangeAspect="1"/>
          </p:cNvPicPr>
          <p:nvPr>
            <p:ph idx="1"/>
          </p:nvPr>
        </p:nvPicPr>
        <p:blipFill>
          <a:blip r:embed="rId2"/>
          <a:stretch>
            <a:fillRect/>
          </a:stretch>
        </p:blipFill>
        <p:spPr>
          <a:xfrm>
            <a:off x="3533912" y="2248228"/>
            <a:ext cx="5699097" cy="4351338"/>
          </a:xfrm>
          <a:prstGeom prst="rect">
            <a:avLst/>
          </a:prstGeom>
        </p:spPr>
      </p:pic>
      <p:sp>
        <p:nvSpPr>
          <p:cNvPr id="18" name="Callout: Line 17">
            <a:extLst>
              <a:ext uri="{FF2B5EF4-FFF2-40B4-BE49-F238E27FC236}">
                <a16:creationId xmlns:a16="http://schemas.microsoft.com/office/drawing/2014/main" id="{24C2481A-D29E-4516-B6C5-DF9BD408F721}"/>
              </a:ext>
            </a:extLst>
          </p:cNvPr>
          <p:cNvSpPr/>
          <p:nvPr/>
        </p:nvSpPr>
        <p:spPr>
          <a:xfrm flipH="1">
            <a:off x="1227029" y="3308415"/>
            <a:ext cx="1417739" cy="562063"/>
          </a:xfrm>
          <a:prstGeom prst="borderCallout1">
            <a:avLst>
              <a:gd name="adj1" fmla="val 18750"/>
              <a:gd name="adj2" fmla="val -8333"/>
              <a:gd name="adj3" fmla="val -92104"/>
              <a:gd name="adj4" fmla="val -7806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Solution Explorer</a:t>
            </a:r>
          </a:p>
        </p:txBody>
      </p:sp>
      <p:sp>
        <p:nvSpPr>
          <p:cNvPr id="10" name="Callout: Line 9">
            <a:extLst>
              <a:ext uri="{FF2B5EF4-FFF2-40B4-BE49-F238E27FC236}">
                <a16:creationId xmlns:a16="http://schemas.microsoft.com/office/drawing/2014/main" id="{B134614A-46F5-469C-B27E-5A5DE73541E6}"/>
              </a:ext>
            </a:extLst>
          </p:cNvPr>
          <p:cNvSpPr/>
          <p:nvPr/>
        </p:nvSpPr>
        <p:spPr>
          <a:xfrm flipH="1">
            <a:off x="1227029" y="4126392"/>
            <a:ext cx="914400" cy="412943"/>
          </a:xfrm>
          <a:prstGeom prst="borderCallout1">
            <a:avLst>
              <a:gd name="adj1" fmla="val 18750"/>
              <a:gd name="adj2" fmla="val -8333"/>
              <a:gd name="adj3" fmla="val -238951"/>
              <a:gd name="adj4" fmla="val -1768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Solution</a:t>
            </a:r>
          </a:p>
        </p:txBody>
      </p:sp>
      <p:sp>
        <p:nvSpPr>
          <p:cNvPr id="19" name="Callout: Line 18">
            <a:extLst>
              <a:ext uri="{FF2B5EF4-FFF2-40B4-BE49-F238E27FC236}">
                <a16:creationId xmlns:a16="http://schemas.microsoft.com/office/drawing/2014/main" id="{5AD813CB-A4C6-42B0-8687-E98A60E1B78D}"/>
              </a:ext>
            </a:extLst>
          </p:cNvPr>
          <p:cNvSpPr/>
          <p:nvPr/>
        </p:nvSpPr>
        <p:spPr>
          <a:xfrm flipH="1">
            <a:off x="1227029" y="4795249"/>
            <a:ext cx="914400" cy="412943"/>
          </a:xfrm>
          <a:prstGeom prst="borderCallout1">
            <a:avLst>
              <a:gd name="adj1" fmla="val 18750"/>
              <a:gd name="adj2" fmla="val -8333"/>
              <a:gd name="adj3" fmla="val -371000"/>
              <a:gd name="adj4" fmla="val -18512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Project</a:t>
            </a:r>
          </a:p>
        </p:txBody>
      </p:sp>
      <p:sp>
        <p:nvSpPr>
          <p:cNvPr id="20" name="Callout: Line 19">
            <a:extLst>
              <a:ext uri="{FF2B5EF4-FFF2-40B4-BE49-F238E27FC236}">
                <a16:creationId xmlns:a16="http://schemas.microsoft.com/office/drawing/2014/main" id="{361C9A84-AB5C-4A37-A54F-8F89309FC833}"/>
              </a:ext>
            </a:extLst>
          </p:cNvPr>
          <p:cNvSpPr/>
          <p:nvPr/>
        </p:nvSpPr>
        <p:spPr>
          <a:xfrm flipH="1">
            <a:off x="1227029" y="5464106"/>
            <a:ext cx="1147055" cy="684514"/>
          </a:xfrm>
          <a:prstGeom prst="borderCallout1">
            <a:avLst>
              <a:gd name="adj1" fmla="val 18750"/>
              <a:gd name="adj2" fmla="val -8333"/>
              <a:gd name="adj3" fmla="val -270958"/>
              <a:gd name="adj4" fmla="val -1324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Files: </a:t>
            </a:r>
          </a:p>
          <a:p>
            <a:pPr algn="ctr"/>
            <a:r>
              <a:rPr lang="en-US" sz="1400" dirty="0"/>
              <a:t>Source (.</a:t>
            </a:r>
            <a:r>
              <a:rPr lang="en-US" sz="1400" dirty="0" err="1"/>
              <a:t>cpp</a:t>
            </a:r>
            <a:r>
              <a:rPr lang="en-US" sz="1400" dirty="0"/>
              <a:t>) Header (.h)</a:t>
            </a:r>
          </a:p>
        </p:txBody>
      </p:sp>
      <p:sp>
        <p:nvSpPr>
          <p:cNvPr id="21" name="Callout: Line 20">
            <a:extLst>
              <a:ext uri="{FF2B5EF4-FFF2-40B4-BE49-F238E27FC236}">
                <a16:creationId xmlns:a16="http://schemas.microsoft.com/office/drawing/2014/main" id="{DF70EC1B-E0C5-4ADA-B76D-6FEBE187D6E8}"/>
              </a:ext>
            </a:extLst>
          </p:cNvPr>
          <p:cNvSpPr/>
          <p:nvPr/>
        </p:nvSpPr>
        <p:spPr>
          <a:xfrm>
            <a:off x="5813570" y="1431430"/>
            <a:ext cx="1786855" cy="612648"/>
          </a:xfrm>
          <a:prstGeom prst="borderCallout1">
            <a:avLst>
              <a:gd name="adj1" fmla="val 18750"/>
              <a:gd name="adj2" fmla="val -8333"/>
              <a:gd name="adj3" fmla="val 145364"/>
              <a:gd name="adj4" fmla="val -4631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Build &amp; Debug Menus</a:t>
            </a:r>
          </a:p>
        </p:txBody>
      </p:sp>
      <p:sp>
        <p:nvSpPr>
          <p:cNvPr id="22" name="Callout: Line 21">
            <a:extLst>
              <a:ext uri="{FF2B5EF4-FFF2-40B4-BE49-F238E27FC236}">
                <a16:creationId xmlns:a16="http://schemas.microsoft.com/office/drawing/2014/main" id="{FE929818-59D4-4F7D-9649-A8AD17AE5E8B}"/>
              </a:ext>
            </a:extLst>
          </p:cNvPr>
          <p:cNvSpPr/>
          <p:nvPr/>
        </p:nvSpPr>
        <p:spPr>
          <a:xfrm>
            <a:off x="9796580" y="3016057"/>
            <a:ext cx="914400" cy="412943"/>
          </a:xfrm>
          <a:prstGeom prst="borderCallout1">
            <a:avLst>
              <a:gd name="adj1" fmla="val 18750"/>
              <a:gd name="adj2" fmla="val -8333"/>
              <a:gd name="adj3" fmla="val 43429"/>
              <a:gd name="adj4" fmla="val -14108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Editor</a:t>
            </a:r>
          </a:p>
        </p:txBody>
      </p:sp>
      <p:sp>
        <p:nvSpPr>
          <p:cNvPr id="23" name="Callout: Line 22">
            <a:extLst>
              <a:ext uri="{FF2B5EF4-FFF2-40B4-BE49-F238E27FC236}">
                <a16:creationId xmlns:a16="http://schemas.microsoft.com/office/drawing/2014/main" id="{9AE7801B-C6C6-4F77-98FC-A90296A11960}"/>
              </a:ext>
            </a:extLst>
          </p:cNvPr>
          <p:cNvSpPr/>
          <p:nvPr/>
        </p:nvSpPr>
        <p:spPr>
          <a:xfrm>
            <a:off x="6571091" y="4588777"/>
            <a:ext cx="1029334" cy="412943"/>
          </a:xfrm>
          <a:prstGeom prst="borderCallout1">
            <a:avLst>
              <a:gd name="adj1" fmla="val 18750"/>
              <a:gd name="adj2" fmla="val -8333"/>
              <a:gd name="adj3" fmla="val -108935"/>
              <a:gd name="adj4" fmla="val -8240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Breakpoint</a:t>
            </a:r>
          </a:p>
        </p:txBody>
      </p:sp>
      <p:sp>
        <p:nvSpPr>
          <p:cNvPr id="24" name="Callout: Line 23">
            <a:extLst>
              <a:ext uri="{FF2B5EF4-FFF2-40B4-BE49-F238E27FC236}">
                <a16:creationId xmlns:a16="http://schemas.microsoft.com/office/drawing/2014/main" id="{10C11DB4-74C4-424E-AA0C-C208E0264F9D}"/>
              </a:ext>
            </a:extLst>
          </p:cNvPr>
          <p:cNvSpPr/>
          <p:nvPr/>
        </p:nvSpPr>
        <p:spPr>
          <a:xfrm>
            <a:off x="9796580" y="5051163"/>
            <a:ext cx="914400" cy="412943"/>
          </a:xfrm>
          <a:prstGeom prst="borderCallout1">
            <a:avLst>
              <a:gd name="adj1" fmla="val 18750"/>
              <a:gd name="adj2" fmla="val -8333"/>
              <a:gd name="adj3" fmla="val 161257"/>
              <a:gd name="adj4" fmla="val -12090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Output Window</a:t>
            </a:r>
          </a:p>
        </p:txBody>
      </p:sp>
      <p:sp>
        <p:nvSpPr>
          <p:cNvPr id="25" name="Callout: Line 24">
            <a:extLst>
              <a:ext uri="{FF2B5EF4-FFF2-40B4-BE49-F238E27FC236}">
                <a16:creationId xmlns:a16="http://schemas.microsoft.com/office/drawing/2014/main" id="{7CE0B6ED-06E5-4407-8B29-4F5AEAD7194C}"/>
              </a:ext>
            </a:extLst>
          </p:cNvPr>
          <p:cNvSpPr/>
          <p:nvPr/>
        </p:nvSpPr>
        <p:spPr>
          <a:xfrm flipH="1">
            <a:off x="2252158" y="6294268"/>
            <a:ext cx="1029334" cy="412943"/>
          </a:xfrm>
          <a:prstGeom prst="borderCallout1">
            <a:avLst>
              <a:gd name="adj1" fmla="val 18750"/>
              <a:gd name="adj2" fmla="val -8333"/>
              <a:gd name="adj3" fmla="val -135344"/>
              <a:gd name="adj4" fmla="val -93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Properties</a:t>
            </a:r>
          </a:p>
        </p:txBody>
      </p:sp>
      <p:sp>
        <p:nvSpPr>
          <p:cNvPr id="26" name="Callout: Line 25">
            <a:extLst>
              <a:ext uri="{FF2B5EF4-FFF2-40B4-BE49-F238E27FC236}">
                <a16:creationId xmlns:a16="http://schemas.microsoft.com/office/drawing/2014/main" id="{64C7C61E-A815-451D-8530-9CD5E5F4E4C8}"/>
              </a:ext>
            </a:extLst>
          </p:cNvPr>
          <p:cNvSpPr/>
          <p:nvPr/>
        </p:nvSpPr>
        <p:spPr>
          <a:xfrm>
            <a:off x="9818388" y="5806363"/>
            <a:ext cx="914400" cy="412943"/>
          </a:xfrm>
          <a:prstGeom prst="borderCallout1">
            <a:avLst>
              <a:gd name="adj1" fmla="val 18750"/>
              <a:gd name="adj2" fmla="val -8333"/>
              <a:gd name="adj3" fmla="val 108437"/>
              <a:gd name="adj4" fmla="val -37778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Window Tabs</a:t>
            </a:r>
          </a:p>
        </p:txBody>
      </p:sp>
    </p:spTree>
    <p:extLst>
      <p:ext uri="{BB962C8B-B14F-4D97-AF65-F5344CB8AC3E}">
        <p14:creationId xmlns:p14="http://schemas.microsoft.com/office/powerpoint/2010/main" val="30218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CC0878-01E7-46F7-B076-8FA161A62A86}"/>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Create Hello World!</a:t>
            </a:r>
          </a:p>
        </p:txBody>
      </p:sp>
      <p:sp>
        <p:nvSpPr>
          <p:cNvPr id="3" name="Content Placeholder 2">
            <a:extLst>
              <a:ext uri="{FF2B5EF4-FFF2-40B4-BE49-F238E27FC236}">
                <a16:creationId xmlns:a16="http://schemas.microsoft.com/office/drawing/2014/main" id="{C7F93E27-871C-4025-BF35-AF6311C82E42}"/>
              </a:ext>
            </a:extLst>
          </p:cNvPr>
          <p:cNvSpPr>
            <a:spLocks noGrp="1"/>
          </p:cNvSpPr>
          <p:nvPr>
            <p:ph idx="1"/>
          </p:nvPr>
        </p:nvSpPr>
        <p:spPr>
          <a:xfrm>
            <a:off x="1424904" y="2494450"/>
            <a:ext cx="4053545" cy="3563159"/>
          </a:xfrm>
        </p:spPr>
        <p:txBody>
          <a:bodyPr>
            <a:normAutofit fontScale="47500" lnSpcReduction="20000"/>
          </a:bodyPr>
          <a:lstStyle/>
          <a:p>
            <a:pPr lvl="0"/>
            <a:r>
              <a:rPr lang="en-US" dirty="0"/>
              <a:t>Select [Create a new project]</a:t>
            </a:r>
          </a:p>
          <a:p>
            <a:pPr lvl="0"/>
            <a:r>
              <a:rPr lang="en-US" dirty="0"/>
              <a:t>Select “Empty Project” for C++ Windows Console</a:t>
            </a:r>
          </a:p>
          <a:p>
            <a:pPr lvl="0"/>
            <a:r>
              <a:rPr lang="en-US" dirty="0"/>
              <a:t>Name the project, for instance “Hello”</a:t>
            </a:r>
          </a:p>
          <a:p>
            <a:pPr lvl="0"/>
            <a:r>
              <a:rPr lang="en-US" dirty="0"/>
              <a:t>Select a location (easiest is to create a projects folder in your “c:\&lt;username&gt;\Documents” folder)</a:t>
            </a:r>
          </a:p>
          <a:p>
            <a:pPr lvl="0"/>
            <a:r>
              <a:rPr lang="en-US" dirty="0"/>
              <a:t>Check the “Place solution and project in the same directory” checkbox</a:t>
            </a:r>
          </a:p>
          <a:p>
            <a:pPr lvl="0"/>
            <a:r>
              <a:rPr lang="en-US" dirty="0"/>
              <a:t>Select the Create button</a:t>
            </a:r>
          </a:p>
          <a:p>
            <a:pPr lvl="0"/>
            <a:r>
              <a:rPr lang="en-US" dirty="0"/>
              <a:t>In the Solution Explorer, right-click “Source Files” and select “Add -&gt; New Item”</a:t>
            </a:r>
          </a:p>
          <a:p>
            <a:pPr lvl="1"/>
            <a:r>
              <a:rPr lang="en-US" dirty="0"/>
              <a:t>Select C++ File (.</a:t>
            </a:r>
            <a:r>
              <a:rPr lang="en-US" dirty="0" err="1"/>
              <a:t>cpp</a:t>
            </a:r>
            <a:r>
              <a:rPr lang="en-US" dirty="0"/>
              <a:t>)</a:t>
            </a:r>
          </a:p>
          <a:p>
            <a:pPr lvl="1"/>
            <a:r>
              <a:rPr lang="en-US" dirty="0"/>
              <a:t>Name the file, for instance “hello.cpp”</a:t>
            </a:r>
          </a:p>
          <a:p>
            <a:pPr lvl="1"/>
            <a:r>
              <a:rPr lang="en-US" dirty="0"/>
              <a:t>Click “Add”</a:t>
            </a:r>
          </a:p>
          <a:p>
            <a:r>
              <a:rPr lang="en-US" dirty="0"/>
              <a:t>Type the Source code shown for Hello World!</a:t>
            </a:r>
          </a:p>
        </p:txBody>
      </p:sp>
      <p:pic>
        <p:nvPicPr>
          <p:cNvPr id="5" name="Picture 4">
            <a:extLst>
              <a:ext uri="{FF2B5EF4-FFF2-40B4-BE49-F238E27FC236}">
                <a16:creationId xmlns:a16="http://schemas.microsoft.com/office/drawing/2014/main" id="{25E3A279-1CDC-4EB7-9173-580DE0902994}"/>
              </a:ext>
            </a:extLst>
          </p:cNvPr>
          <p:cNvPicPr>
            <a:picLocks noChangeAspect="1"/>
          </p:cNvPicPr>
          <p:nvPr/>
        </p:nvPicPr>
        <p:blipFill>
          <a:blip r:embed="rId2"/>
          <a:stretch>
            <a:fillRect/>
          </a:stretch>
        </p:blipFill>
        <p:spPr>
          <a:xfrm>
            <a:off x="5478449" y="2494450"/>
            <a:ext cx="5058481" cy="2753109"/>
          </a:xfrm>
          <a:prstGeom prst="rect">
            <a:avLst/>
          </a:prstGeom>
        </p:spPr>
      </p:pic>
      <p:sp>
        <p:nvSpPr>
          <p:cNvPr id="4" name="Rectangle 3">
            <a:extLst>
              <a:ext uri="{FF2B5EF4-FFF2-40B4-BE49-F238E27FC236}">
                <a16:creationId xmlns:a16="http://schemas.microsoft.com/office/drawing/2014/main" id="{846F213A-7B14-4262-84C2-F433E93B2D8C}"/>
              </a:ext>
            </a:extLst>
          </p:cNvPr>
          <p:cNvSpPr/>
          <p:nvPr/>
        </p:nvSpPr>
        <p:spPr>
          <a:xfrm>
            <a:off x="2581243" y="5595944"/>
            <a:ext cx="530138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Do NOT Build Yet!</a:t>
            </a:r>
          </a:p>
        </p:txBody>
      </p:sp>
    </p:spTree>
    <p:extLst>
      <p:ext uri="{BB962C8B-B14F-4D97-AF65-F5344CB8AC3E}">
        <p14:creationId xmlns:p14="http://schemas.microsoft.com/office/powerpoint/2010/main" val="1231851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81BDA9385BFD45913C95991E64858D" ma:contentTypeVersion="10" ma:contentTypeDescription="Create a new document." ma:contentTypeScope="" ma:versionID="ff5bab04db503f3b9fb52088ee229895">
  <xsd:schema xmlns:xsd="http://www.w3.org/2001/XMLSchema" xmlns:xs="http://www.w3.org/2001/XMLSchema" xmlns:p="http://schemas.microsoft.com/office/2006/metadata/properties" xmlns:ns3="fff51ea6-45a3-41ef-94f7-71bf0c053f62" targetNamespace="http://schemas.microsoft.com/office/2006/metadata/properties" ma:root="true" ma:fieldsID="86b77fbf4a015c4357c28296db9dd5d9" ns3:_="">
    <xsd:import namespace="fff51ea6-45a3-41ef-94f7-71bf0c053f6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f51ea6-45a3-41ef-94f7-71bf0c053f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919449-8BD8-4F16-BA1C-45184EE43702}">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fff51ea6-45a3-41ef-94f7-71bf0c053f62"/>
    <ds:schemaRef ds:uri="http://www.w3.org/XML/1998/namespace"/>
  </ds:schemaRefs>
</ds:datastoreItem>
</file>

<file path=customXml/itemProps2.xml><?xml version="1.0" encoding="utf-8"?>
<ds:datastoreItem xmlns:ds="http://schemas.openxmlformats.org/officeDocument/2006/customXml" ds:itemID="{97CC7E20-B819-413A-A342-1561D3E57D4B}">
  <ds:schemaRefs>
    <ds:schemaRef ds:uri="http://schemas.microsoft.com/sharepoint/v3/contenttype/forms"/>
  </ds:schemaRefs>
</ds:datastoreItem>
</file>

<file path=customXml/itemProps3.xml><?xml version="1.0" encoding="utf-8"?>
<ds:datastoreItem xmlns:ds="http://schemas.openxmlformats.org/officeDocument/2006/customXml" ds:itemID="{0D5ABFCB-BBAD-4DBC-9F2B-448F13E0AD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f51ea6-45a3-41ef-94f7-71bf0c053f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208</TotalTime>
  <Words>1084</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 Language</vt:lpstr>
      <vt:lpstr>PowerPoint Presentation</vt:lpstr>
      <vt:lpstr>Language Elements</vt:lpstr>
      <vt:lpstr>Comments</vt:lpstr>
      <vt:lpstr>Compiler Directives</vt:lpstr>
      <vt:lpstr>Declarations</vt:lpstr>
      <vt:lpstr>Executable Instructions</vt:lpstr>
      <vt:lpstr>Visual Studio</vt:lpstr>
      <vt:lpstr>Create Hello World!</vt:lpstr>
      <vt:lpstr>Build Hello World! from Command Line</vt:lpstr>
      <vt:lpstr>Run the C++ Pre-Parser</vt:lpstr>
      <vt:lpstr>Run the C++ Compiler/Assembler/Linker</vt:lpstr>
      <vt:lpstr>Build Hello World! in Visual Studio</vt:lpstr>
      <vt:lpstr>Debug Hello World! in Visual Studio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dc:title>
  <dc:creator>Allen, Paul</dc:creator>
  <cp:lastModifiedBy>Paul Allen</cp:lastModifiedBy>
  <cp:revision>7</cp:revision>
  <dcterms:created xsi:type="dcterms:W3CDTF">2020-01-05T21:43:52Z</dcterms:created>
  <dcterms:modified xsi:type="dcterms:W3CDTF">2020-01-14T18:20:08Z</dcterms:modified>
</cp:coreProperties>
</file>