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0" r:id="rId8"/>
    <p:sldId id="261" r:id="rId9"/>
    <p:sldId id="259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AA394C-E91C-495D-8545-6ABDAF2871E6}" v="19" dt="2020-01-28T21:12:21.3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len, Paul" userId="bfb8bcfa-ddba-4f9b-9478-2c672cca7370" providerId="ADAL" clId="{63AA394C-E91C-495D-8545-6ABDAF2871E6}"/>
    <pc:docChg chg="custSel mod addSld modSld sldOrd">
      <pc:chgData name="Allen, Paul" userId="bfb8bcfa-ddba-4f9b-9478-2c672cca7370" providerId="ADAL" clId="{63AA394C-E91C-495D-8545-6ABDAF2871E6}" dt="2020-01-28T21:12:29.051" v="1209" actId="1076"/>
      <pc:docMkLst>
        <pc:docMk/>
      </pc:docMkLst>
      <pc:sldChg chg="modSp">
        <pc:chgData name="Allen, Paul" userId="bfb8bcfa-ddba-4f9b-9478-2c672cca7370" providerId="ADAL" clId="{63AA394C-E91C-495D-8545-6ABDAF2871E6}" dt="2020-01-28T19:55:51.164" v="199" actId="20577"/>
        <pc:sldMkLst>
          <pc:docMk/>
          <pc:sldMk cId="983303556" sldId="258"/>
        </pc:sldMkLst>
        <pc:spChg chg="mod">
          <ac:chgData name="Allen, Paul" userId="bfb8bcfa-ddba-4f9b-9478-2c672cca7370" providerId="ADAL" clId="{63AA394C-E91C-495D-8545-6ABDAF2871E6}" dt="2020-01-28T19:55:51.164" v="199" actId="20577"/>
          <ac:spMkLst>
            <pc:docMk/>
            <pc:sldMk cId="983303556" sldId="258"/>
            <ac:spMk id="2" creationId="{36141D00-22BD-4C04-9D94-CE2AD358F846}"/>
          </ac:spMkLst>
        </pc:spChg>
        <pc:spChg chg="mod">
          <ac:chgData name="Allen, Paul" userId="bfb8bcfa-ddba-4f9b-9478-2c672cca7370" providerId="ADAL" clId="{63AA394C-E91C-495D-8545-6ABDAF2871E6}" dt="2020-01-28T19:55:14.165" v="168" actId="20577"/>
          <ac:spMkLst>
            <pc:docMk/>
            <pc:sldMk cId="983303556" sldId="258"/>
            <ac:spMk id="3" creationId="{92990283-C07B-4D48-8B19-9A8511F54585}"/>
          </ac:spMkLst>
        </pc:spChg>
        <pc:spChg chg="mod">
          <ac:chgData name="Allen, Paul" userId="bfb8bcfa-ddba-4f9b-9478-2c672cca7370" providerId="ADAL" clId="{63AA394C-E91C-495D-8545-6ABDAF2871E6}" dt="2020-01-28T19:55:31.687" v="189" actId="1076"/>
          <ac:spMkLst>
            <pc:docMk/>
            <pc:sldMk cId="983303556" sldId="258"/>
            <ac:spMk id="19" creationId="{1EA7CEB5-F674-4AD7-867A-CC08E050800A}"/>
          </ac:spMkLst>
        </pc:spChg>
      </pc:sldChg>
      <pc:sldChg chg="modSp">
        <pc:chgData name="Allen, Paul" userId="bfb8bcfa-ddba-4f9b-9478-2c672cca7370" providerId="ADAL" clId="{63AA394C-E91C-495D-8545-6ABDAF2871E6}" dt="2020-01-28T21:04:17.585" v="1162" actId="20577"/>
        <pc:sldMkLst>
          <pc:docMk/>
          <pc:sldMk cId="301686129" sldId="259"/>
        </pc:sldMkLst>
        <pc:spChg chg="mod">
          <ac:chgData name="Allen, Paul" userId="bfb8bcfa-ddba-4f9b-9478-2c672cca7370" providerId="ADAL" clId="{63AA394C-E91C-495D-8545-6ABDAF2871E6}" dt="2020-01-28T21:04:17.585" v="1162" actId="20577"/>
          <ac:spMkLst>
            <pc:docMk/>
            <pc:sldMk cId="301686129" sldId="259"/>
            <ac:spMk id="2" creationId="{1900FA5C-AFA7-46BC-A09C-72D3465B62BA}"/>
          </ac:spMkLst>
        </pc:spChg>
        <pc:spChg chg="mod">
          <ac:chgData name="Allen, Paul" userId="bfb8bcfa-ddba-4f9b-9478-2c672cca7370" providerId="ADAL" clId="{63AA394C-E91C-495D-8545-6ABDAF2871E6}" dt="2020-01-28T20:12:36.458" v="210" actId="20577"/>
          <ac:spMkLst>
            <pc:docMk/>
            <pc:sldMk cId="301686129" sldId="259"/>
            <ac:spMk id="3" creationId="{99639C51-CF05-438C-8C5D-4E049A23FA8F}"/>
          </ac:spMkLst>
        </pc:spChg>
      </pc:sldChg>
      <pc:sldChg chg="addSp modSp add mod ord setBg">
        <pc:chgData name="Allen, Paul" userId="bfb8bcfa-ddba-4f9b-9478-2c672cca7370" providerId="ADAL" clId="{63AA394C-E91C-495D-8545-6ABDAF2871E6}" dt="2020-01-28T20:53:51.834" v="749" actId="20577"/>
        <pc:sldMkLst>
          <pc:docMk/>
          <pc:sldMk cId="437792127" sldId="260"/>
        </pc:sldMkLst>
        <pc:spChg chg="mod">
          <ac:chgData name="Allen, Paul" userId="bfb8bcfa-ddba-4f9b-9478-2c672cca7370" providerId="ADAL" clId="{63AA394C-E91C-495D-8545-6ABDAF2871E6}" dt="2020-01-28T20:52:21.588" v="699" actId="27636"/>
          <ac:spMkLst>
            <pc:docMk/>
            <pc:sldMk cId="437792127" sldId="260"/>
            <ac:spMk id="2" creationId="{8EFBD8BB-AA01-4BBE-88C0-A04C35928A40}"/>
          </ac:spMkLst>
        </pc:spChg>
        <pc:spChg chg="mod">
          <ac:chgData name="Allen, Paul" userId="bfb8bcfa-ddba-4f9b-9478-2c672cca7370" providerId="ADAL" clId="{63AA394C-E91C-495D-8545-6ABDAF2871E6}" dt="2020-01-28T20:53:51.834" v="749" actId="20577"/>
          <ac:spMkLst>
            <pc:docMk/>
            <pc:sldMk cId="437792127" sldId="260"/>
            <ac:spMk id="3" creationId="{3AA80A46-2763-44B0-8E2B-FA176B7AFD2B}"/>
          </ac:spMkLst>
        </pc:spChg>
        <pc:spChg chg="add">
          <ac:chgData name="Allen, Paul" userId="bfb8bcfa-ddba-4f9b-9478-2c672cca7370" providerId="ADAL" clId="{63AA394C-E91C-495D-8545-6ABDAF2871E6}" dt="2020-01-28T20:41:11.889" v="428" actId="26606"/>
          <ac:spMkLst>
            <pc:docMk/>
            <pc:sldMk cId="437792127" sldId="260"/>
            <ac:spMk id="9" creationId="{5E39A796-BE83-48B1-B33F-35C4A32AAB57}"/>
          </ac:spMkLst>
        </pc:spChg>
        <pc:spChg chg="add">
          <ac:chgData name="Allen, Paul" userId="bfb8bcfa-ddba-4f9b-9478-2c672cca7370" providerId="ADAL" clId="{63AA394C-E91C-495D-8545-6ABDAF2871E6}" dt="2020-01-28T20:41:11.889" v="428" actId="26606"/>
          <ac:spMkLst>
            <pc:docMk/>
            <pc:sldMk cId="437792127" sldId="260"/>
            <ac:spMk id="11" creationId="{72F84B47-E267-4194-8194-831DB7B5547F}"/>
          </ac:spMkLst>
        </pc:spChg>
        <pc:picChg chg="add mod">
          <ac:chgData name="Allen, Paul" userId="bfb8bcfa-ddba-4f9b-9478-2c672cca7370" providerId="ADAL" clId="{63AA394C-E91C-495D-8545-6ABDAF2871E6}" dt="2020-01-28T20:41:27.254" v="430" actId="27614"/>
          <ac:picMkLst>
            <pc:docMk/>
            <pc:sldMk cId="437792127" sldId="260"/>
            <ac:picMk id="4" creationId="{4C2EE235-2586-49AD-82EB-AD32CC2DF9F9}"/>
          </ac:picMkLst>
        </pc:picChg>
      </pc:sldChg>
      <pc:sldChg chg="addSp modSp add mod ord setBg">
        <pc:chgData name="Allen, Paul" userId="bfb8bcfa-ddba-4f9b-9478-2c672cca7370" providerId="ADAL" clId="{63AA394C-E91C-495D-8545-6ABDAF2871E6}" dt="2020-01-28T20:55:23.858" v="782" actId="20577"/>
        <pc:sldMkLst>
          <pc:docMk/>
          <pc:sldMk cId="3926038037" sldId="261"/>
        </pc:sldMkLst>
        <pc:spChg chg="mod">
          <ac:chgData name="Allen, Paul" userId="bfb8bcfa-ddba-4f9b-9478-2c672cca7370" providerId="ADAL" clId="{63AA394C-E91C-495D-8545-6ABDAF2871E6}" dt="2020-01-28T20:50:01.981" v="628" actId="20577"/>
          <ac:spMkLst>
            <pc:docMk/>
            <pc:sldMk cId="3926038037" sldId="261"/>
            <ac:spMk id="2" creationId="{A4602A6E-422A-477A-9680-4FF8C295A924}"/>
          </ac:spMkLst>
        </pc:spChg>
        <pc:spChg chg="mod">
          <ac:chgData name="Allen, Paul" userId="bfb8bcfa-ddba-4f9b-9478-2c672cca7370" providerId="ADAL" clId="{63AA394C-E91C-495D-8545-6ABDAF2871E6}" dt="2020-01-28T20:55:23.858" v="782" actId="20577"/>
          <ac:spMkLst>
            <pc:docMk/>
            <pc:sldMk cId="3926038037" sldId="261"/>
            <ac:spMk id="3" creationId="{112FEEC2-5364-43E1-84BE-ADC178DC0E68}"/>
          </ac:spMkLst>
        </pc:spChg>
        <pc:spChg chg="add">
          <ac:chgData name="Allen, Paul" userId="bfb8bcfa-ddba-4f9b-9478-2c672cca7370" providerId="ADAL" clId="{63AA394C-E91C-495D-8545-6ABDAF2871E6}" dt="2020-01-28T20:47:37.178" v="571" actId="26606"/>
          <ac:spMkLst>
            <pc:docMk/>
            <pc:sldMk cId="3926038037" sldId="261"/>
            <ac:spMk id="9" creationId="{5E39A796-BE83-48B1-B33F-35C4A32AAB57}"/>
          </ac:spMkLst>
        </pc:spChg>
        <pc:spChg chg="add">
          <ac:chgData name="Allen, Paul" userId="bfb8bcfa-ddba-4f9b-9478-2c672cca7370" providerId="ADAL" clId="{63AA394C-E91C-495D-8545-6ABDAF2871E6}" dt="2020-01-28T20:47:37.178" v="571" actId="26606"/>
          <ac:spMkLst>
            <pc:docMk/>
            <pc:sldMk cId="3926038037" sldId="261"/>
            <ac:spMk id="11" creationId="{72F84B47-E267-4194-8194-831DB7B5547F}"/>
          </ac:spMkLst>
        </pc:spChg>
        <pc:picChg chg="add mod">
          <ac:chgData name="Allen, Paul" userId="bfb8bcfa-ddba-4f9b-9478-2c672cca7370" providerId="ADAL" clId="{63AA394C-E91C-495D-8545-6ABDAF2871E6}" dt="2020-01-28T20:47:37.178" v="571" actId="26606"/>
          <ac:picMkLst>
            <pc:docMk/>
            <pc:sldMk cId="3926038037" sldId="261"/>
            <ac:picMk id="4" creationId="{DCDE7B3B-CD1D-4014-87A6-6609B63BD2BF}"/>
          </ac:picMkLst>
        </pc:picChg>
      </pc:sldChg>
      <pc:sldChg chg="addSp delSp modSp add mod setBg">
        <pc:chgData name="Allen, Paul" userId="bfb8bcfa-ddba-4f9b-9478-2c672cca7370" providerId="ADAL" clId="{63AA394C-E91C-495D-8545-6ABDAF2871E6}" dt="2020-01-28T21:12:29.051" v="1209" actId="1076"/>
        <pc:sldMkLst>
          <pc:docMk/>
          <pc:sldMk cId="2461084200" sldId="262"/>
        </pc:sldMkLst>
        <pc:spChg chg="mod">
          <ac:chgData name="Allen, Paul" userId="bfb8bcfa-ddba-4f9b-9478-2c672cca7370" providerId="ADAL" clId="{63AA394C-E91C-495D-8545-6ABDAF2871E6}" dt="2020-01-28T21:01:22.144" v="1006" actId="26606"/>
          <ac:spMkLst>
            <pc:docMk/>
            <pc:sldMk cId="2461084200" sldId="262"/>
            <ac:spMk id="2" creationId="{60154BE3-2A30-4228-A758-86C34C5BE3E7}"/>
          </ac:spMkLst>
        </pc:spChg>
        <pc:spChg chg="mod">
          <ac:chgData name="Allen, Paul" userId="bfb8bcfa-ddba-4f9b-9478-2c672cca7370" providerId="ADAL" clId="{63AA394C-E91C-495D-8545-6ABDAF2871E6}" dt="2020-01-28T21:03:32.076" v="1128" actId="20577"/>
          <ac:spMkLst>
            <pc:docMk/>
            <pc:sldMk cId="2461084200" sldId="262"/>
            <ac:spMk id="3" creationId="{CC7F2686-D6A9-4084-8471-DABEE3BFAD1A}"/>
          </ac:spMkLst>
        </pc:spChg>
        <pc:spChg chg="add">
          <ac:chgData name="Allen, Paul" userId="bfb8bcfa-ddba-4f9b-9478-2c672cca7370" providerId="ADAL" clId="{63AA394C-E91C-495D-8545-6ABDAF2871E6}" dt="2020-01-28T21:01:22.144" v="1006" actId="26606"/>
          <ac:spMkLst>
            <pc:docMk/>
            <pc:sldMk cId="2461084200" sldId="262"/>
            <ac:spMk id="10" creationId="{5E39A796-BE83-48B1-B33F-35C4A32AAB57}"/>
          </ac:spMkLst>
        </pc:spChg>
        <pc:spChg chg="add">
          <ac:chgData name="Allen, Paul" userId="bfb8bcfa-ddba-4f9b-9478-2c672cca7370" providerId="ADAL" clId="{63AA394C-E91C-495D-8545-6ABDAF2871E6}" dt="2020-01-28T21:01:22.144" v="1006" actId="26606"/>
          <ac:spMkLst>
            <pc:docMk/>
            <pc:sldMk cId="2461084200" sldId="262"/>
            <ac:spMk id="12" creationId="{72F84B47-E267-4194-8194-831DB7B5547F}"/>
          </ac:spMkLst>
        </pc:spChg>
        <pc:picChg chg="add del">
          <ac:chgData name="Allen, Paul" userId="bfb8bcfa-ddba-4f9b-9478-2c672cca7370" providerId="ADAL" clId="{63AA394C-E91C-495D-8545-6ABDAF2871E6}" dt="2020-01-28T21:00:09.258" v="882"/>
          <ac:picMkLst>
            <pc:docMk/>
            <pc:sldMk cId="2461084200" sldId="262"/>
            <ac:picMk id="4" creationId="{5DF5CA8F-D0C9-4409-A41F-FC8CB381244D}"/>
          </ac:picMkLst>
        </pc:picChg>
        <pc:picChg chg="add mod">
          <ac:chgData name="Allen, Paul" userId="bfb8bcfa-ddba-4f9b-9478-2c672cca7370" providerId="ADAL" clId="{63AA394C-E91C-495D-8545-6ABDAF2871E6}" dt="2020-01-28T21:01:22.144" v="1006" actId="26606"/>
          <ac:picMkLst>
            <pc:docMk/>
            <pc:sldMk cId="2461084200" sldId="262"/>
            <ac:picMk id="5" creationId="{0FC04966-C222-4C0B-A2B9-B2945176B370}"/>
          </ac:picMkLst>
        </pc:picChg>
        <pc:picChg chg="add mod">
          <ac:chgData name="Allen, Paul" userId="bfb8bcfa-ddba-4f9b-9478-2c672cca7370" providerId="ADAL" clId="{63AA394C-E91C-495D-8545-6ABDAF2871E6}" dt="2020-01-28T21:12:29.051" v="1209" actId="1076"/>
          <ac:picMkLst>
            <pc:docMk/>
            <pc:sldMk cId="2461084200" sldId="262"/>
            <ac:picMk id="8" creationId="{75B80B04-BC59-4FC4-8D67-FB031AF1BC17}"/>
          </ac:picMkLst>
        </pc:picChg>
      </pc:sldChg>
      <pc:sldChg chg="addSp modSp add mod setBg">
        <pc:chgData name="Allen, Paul" userId="bfb8bcfa-ddba-4f9b-9478-2c672cca7370" providerId="ADAL" clId="{63AA394C-E91C-495D-8545-6ABDAF2871E6}" dt="2020-01-28T21:11:48.712" v="1205" actId="6549"/>
        <pc:sldMkLst>
          <pc:docMk/>
          <pc:sldMk cId="1439736858" sldId="263"/>
        </pc:sldMkLst>
        <pc:spChg chg="mod">
          <ac:chgData name="Allen, Paul" userId="bfb8bcfa-ddba-4f9b-9478-2c672cca7370" providerId="ADAL" clId="{63AA394C-E91C-495D-8545-6ABDAF2871E6}" dt="2020-01-28T21:11:02.334" v="1190" actId="26606"/>
          <ac:spMkLst>
            <pc:docMk/>
            <pc:sldMk cId="1439736858" sldId="263"/>
            <ac:spMk id="2" creationId="{493EBDF7-083F-4E7A-8463-38D8A685729A}"/>
          </ac:spMkLst>
        </pc:spChg>
        <pc:spChg chg="mod">
          <ac:chgData name="Allen, Paul" userId="bfb8bcfa-ddba-4f9b-9478-2c672cca7370" providerId="ADAL" clId="{63AA394C-E91C-495D-8545-6ABDAF2871E6}" dt="2020-01-28T21:11:48.712" v="1205" actId="6549"/>
          <ac:spMkLst>
            <pc:docMk/>
            <pc:sldMk cId="1439736858" sldId="263"/>
            <ac:spMk id="3" creationId="{233ABD00-CC52-4033-866F-E2B0C5AC8969}"/>
          </ac:spMkLst>
        </pc:spChg>
        <pc:spChg chg="add">
          <ac:chgData name="Allen, Paul" userId="bfb8bcfa-ddba-4f9b-9478-2c672cca7370" providerId="ADAL" clId="{63AA394C-E91C-495D-8545-6ABDAF2871E6}" dt="2020-01-28T21:11:02.334" v="1190" actId="26606"/>
          <ac:spMkLst>
            <pc:docMk/>
            <pc:sldMk cId="1439736858" sldId="263"/>
            <ac:spMk id="9" creationId="{5E39A796-BE83-48B1-B33F-35C4A32AAB57}"/>
          </ac:spMkLst>
        </pc:spChg>
        <pc:spChg chg="add">
          <ac:chgData name="Allen, Paul" userId="bfb8bcfa-ddba-4f9b-9478-2c672cca7370" providerId="ADAL" clId="{63AA394C-E91C-495D-8545-6ABDAF2871E6}" dt="2020-01-28T21:11:02.334" v="1190" actId="26606"/>
          <ac:spMkLst>
            <pc:docMk/>
            <pc:sldMk cId="1439736858" sldId="263"/>
            <ac:spMk id="11" creationId="{72F84B47-E267-4194-8194-831DB7B5547F}"/>
          </ac:spMkLst>
        </pc:spChg>
        <pc:picChg chg="add mod">
          <ac:chgData name="Allen, Paul" userId="bfb8bcfa-ddba-4f9b-9478-2c672cca7370" providerId="ADAL" clId="{63AA394C-E91C-495D-8545-6ABDAF2871E6}" dt="2020-01-28T21:11:02.334" v="1190" actId="26606"/>
          <ac:picMkLst>
            <pc:docMk/>
            <pc:sldMk cId="1439736858" sldId="263"/>
            <ac:picMk id="4" creationId="{2EBB6899-329D-453C-9BE8-E8441BDF3179}"/>
          </ac:picMkLst>
        </pc:picChg>
        <pc:picChg chg="add mod">
          <ac:chgData name="Allen, Paul" userId="bfb8bcfa-ddba-4f9b-9478-2c672cca7370" providerId="ADAL" clId="{63AA394C-E91C-495D-8545-6ABDAF2871E6}" dt="2020-01-28T21:11:38.563" v="1194" actId="1076"/>
          <ac:picMkLst>
            <pc:docMk/>
            <pc:sldMk cId="1439736858" sldId="263"/>
            <ac:picMk id="5" creationId="{2F5EDFF6-EBE6-45D3-B11D-0469678C875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E6200-2BED-4857-8292-2A8AA1BF8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67FA5C-66E0-4E32-9B57-01DCFE3F29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02653-28DF-457F-80E4-67ECABA7E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67825-E907-4429-9F23-2E6297BF3770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0B6C9-8785-4F1C-9AA7-816D7E330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9755E-CD55-4222-96E9-99169764F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5552A-85B5-484C-8C52-ABB4E3C6E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943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FEDA8-56DF-4FC3-918E-3B48B0ED0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AC0BF6-CA46-43C5-9CB0-0173A4225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C108E-248C-4350-A93D-11EBE6056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67825-E907-4429-9F23-2E6297BF3770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4081E-7246-4D1C-B7A7-3DB92F8F4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ECEF0-0B0A-46F5-835E-E6CA23787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5552A-85B5-484C-8C52-ABB4E3C6E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17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3D097F-E65C-4D97-9AF1-58FA66C18F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0EE4F8-B793-4835-A5AA-1D7A65746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78E45-A904-45BB-ABAD-D17A9F307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67825-E907-4429-9F23-2E6297BF3770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7431B-8E79-4DB2-A865-6D8E807A2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BA07D-749B-41A0-AE79-2068BD74A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5552A-85B5-484C-8C52-ABB4E3C6E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878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8776B-DC7E-42D7-84AB-BCAC131FD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CED11-0E0F-44D0-BF45-5637B5992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4C4E4-3666-450C-9A7A-88382CCD9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67825-E907-4429-9F23-2E6297BF3770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9BE2E-5687-44D6-97FE-5C7491527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3BB40-BB25-4590-B54F-BE70BC606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5552A-85B5-484C-8C52-ABB4E3C6E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659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79FB8-3D44-4CFD-B706-CFF71ADAA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67DE2D-C525-4AE0-9EF2-6E62390BC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60ECB-2DF2-4B99-9DF2-872B9A03C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67825-E907-4429-9F23-2E6297BF3770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F5E25-B65B-4DCA-B981-8F76F8012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8B647-CFA4-4C40-9429-EAE2330BA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5552A-85B5-484C-8C52-ABB4E3C6E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80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58574-A9F4-4B5D-8CDC-0A31399C2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2B894-E7D2-4971-9911-CAE74922D5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C98416-D2DE-4887-A5BB-8DC9B3EE6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BD8DCD-22D3-4785-95A0-525DCF325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67825-E907-4429-9F23-2E6297BF3770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EF7B2-8763-4B63-9CA0-542E595D4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90EE1E-E210-4E78-A2E2-26D369901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5552A-85B5-484C-8C52-ABB4E3C6E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1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EA141-24FC-4131-87AD-B3BF93CF5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E7565-9FD1-4E6D-94ED-1DB77A253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9C3E45-6EE0-44EF-8DD4-A952C021F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173A38-DA17-4B7A-8398-777DCAF309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C974FD-D090-4E7D-A4E8-37519B3081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9F6DF7-A380-4893-81C4-3FCB68404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67825-E907-4429-9F23-2E6297BF3770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675024-D059-4B3F-B624-BDA040428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541DE1-479B-407D-A048-FAB7BEEDE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5552A-85B5-484C-8C52-ABB4E3C6E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82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F4DBF-B650-4383-A364-2DC2020C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CC576E-39F2-47B6-9EAC-ABAC2F25F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67825-E907-4429-9F23-2E6297BF3770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85A967-54C0-42B8-BF45-AA7C419F8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519DA9-A2FB-4518-A9B5-01A033CE0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5552A-85B5-484C-8C52-ABB4E3C6E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32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450094-8D7F-4170-8D45-703A8E22D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67825-E907-4429-9F23-2E6297BF3770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A0EA19-6855-47C9-AC99-5828C4F8E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E4ABD-4831-4BEA-A8E6-17FFCF4F0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5552A-85B5-484C-8C52-ABB4E3C6E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47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1F5DB-F9DF-4F3E-8D2F-7CE16C0DE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E7E66-A8CC-42C6-8D63-DF05CBC31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A737D0-84A1-4F31-8560-EF5989D580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2540CD-F33F-47A3-88DB-27A561C92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67825-E907-4429-9F23-2E6297BF3770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BB9D9-4C59-4148-A1F2-3D9408967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CADF63-E3A3-4E9F-A67F-8D489E6DF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5552A-85B5-484C-8C52-ABB4E3C6E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5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12394-40E7-4DDA-9318-F2480A64F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C4DE30-B1FA-4B34-A679-E2D7B59BBD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B81492-D157-44D9-871D-44E82F3EE3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75093-2099-4BE1-A3F4-56BB36F8C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67825-E907-4429-9F23-2E6297BF3770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407A3E-9CBF-40F2-B965-7EA76451B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4021D3-032C-4D83-A9E7-A003CC98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5552A-85B5-484C-8C52-ABB4E3C6E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73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906EE2-1287-4839-B302-FAF47D076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2136C-E3AB-4F56-936F-E05F6C7B7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EC7B5-1F53-4198-BB78-91B08E167C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67825-E907-4429-9F23-2E6297BF3770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7C566-256E-4054-B90C-45C1F057D7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94FC1-D761-421B-885A-63CFD2967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5552A-85B5-484C-8C52-ABB4E3C6E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766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009D7D-B57D-474C-BDB7-F3EDF3BCC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Number Storage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9DCFE0-2AF6-4DCA-9E4D-A8B021666B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How Numbers are stored in the computer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9A5BD6B-7DA5-4E93-88EE-408DFB00B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382" y="1579193"/>
            <a:ext cx="4047843" cy="2331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2837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2E86B-F027-46FA-B6CB-356AF3320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Number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7892D-AE7C-4E6E-8279-1F51F3572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decimal shown in Hexadecimal and Binary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671CE3A-A638-43C8-B31D-E0A40A510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797809"/>
              </p:ext>
            </p:extLst>
          </p:nvPr>
        </p:nvGraphicFramePr>
        <p:xfrm>
          <a:off x="1283062" y="2787128"/>
          <a:ext cx="2641601" cy="1457325"/>
        </p:xfrm>
        <a:graphic>
          <a:graphicData uri="http://schemas.openxmlformats.org/drawingml/2006/table">
            <a:tbl>
              <a:tblPr/>
              <a:tblGrid>
                <a:gridCol w="252785">
                  <a:extLst>
                    <a:ext uri="{9D8B030D-6E8A-4147-A177-3AD203B41FA5}">
                      <a16:colId xmlns:a16="http://schemas.microsoft.com/office/drawing/2014/main" val="1778414904"/>
                    </a:ext>
                  </a:extLst>
                </a:gridCol>
                <a:gridCol w="606683">
                  <a:extLst>
                    <a:ext uri="{9D8B030D-6E8A-4147-A177-3AD203B41FA5}">
                      <a16:colId xmlns:a16="http://schemas.microsoft.com/office/drawing/2014/main" val="2237627141"/>
                    </a:ext>
                  </a:extLst>
                </a:gridCol>
                <a:gridCol w="202228">
                  <a:extLst>
                    <a:ext uri="{9D8B030D-6E8A-4147-A177-3AD203B41FA5}">
                      <a16:colId xmlns:a16="http://schemas.microsoft.com/office/drawing/2014/main" val="177960889"/>
                    </a:ext>
                  </a:extLst>
                </a:gridCol>
                <a:gridCol w="331780">
                  <a:extLst>
                    <a:ext uri="{9D8B030D-6E8A-4147-A177-3AD203B41FA5}">
                      <a16:colId xmlns:a16="http://schemas.microsoft.com/office/drawing/2014/main" val="670141324"/>
                    </a:ext>
                  </a:extLst>
                </a:gridCol>
                <a:gridCol w="331780">
                  <a:extLst>
                    <a:ext uri="{9D8B030D-6E8A-4147-A177-3AD203B41FA5}">
                      <a16:colId xmlns:a16="http://schemas.microsoft.com/office/drawing/2014/main" val="155744262"/>
                    </a:ext>
                  </a:extLst>
                </a:gridCol>
                <a:gridCol w="331780">
                  <a:extLst>
                    <a:ext uri="{9D8B030D-6E8A-4147-A177-3AD203B41FA5}">
                      <a16:colId xmlns:a16="http://schemas.microsoft.com/office/drawing/2014/main" val="1185732787"/>
                    </a:ext>
                  </a:extLst>
                </a:gridCol>
                <a:gridCol w="331780">
                  <a:extLst>
                    <a:ext uri="{9D8B030D-6E8A-4147-A177-3AD203B41FA5}">
                      <a16:colId xmlns:a16="http://schemas.microsoft.com/office/drawing/2014/main" val="2454871210"/>
                    </a:ext>
                  </a:extLst>
                </a:gridCol>
                <a:gridCol w="252785">
                  <a:extLst>
                    <a:ext uri="{9D8B030D-6E8A-4147-A177-3AD203B41FA5}">
                      <a16:colId xmlns:a16="http://schemas.microsoft.com/office/drawing/2014/main" val="114995208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9325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Decimal: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                              2,347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7967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8073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Hex: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5613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2222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Binary: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1001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0010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1011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210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115326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522EB43-CF3A-4410-BC22-673BDCAA76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175401"/>
              </p:ext>
            </p:extLst>
          </p:nvPr>
        </p:nvGraphicFramePr>
        <p:xfrm>
          <a:off x="5022396" y="2787128"/>
          <a:ext cx="2794000" cy="2667000"/>
        </p:xfrm>
        <a:graphic>
          <a:graphicData uri="http://schemas.openxmlformats.org/drawingml/2006/table">
            <a:tbl>
              <a:tblPr/>
              <a:tblGrid>
                <a:gridCol w="139700">
                  <a:extLst>
                    <a:ext uri="{9D8B030D-6E8A-4147-A177-3AD203B41FA5}">
                      <a16:colId xmlns:a16="http://schemas.microsoft.com/office/drawing/2014/main" val="3191654627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4078387549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1520022190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3758766670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1766582509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1473432397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119167604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3463686503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30954512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4066736496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3780027339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3512171576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937214828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58502469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4096770697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3860649365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705454267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1746562202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3274283598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160686905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52149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90451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51480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98105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97469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88252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18749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14927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17804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35211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30005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94103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88610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2048560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0E78D8A-BAF0-41E8-B84E-B020A413B6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499534"/>
              </p:ext>
            </p:extLst>
          </p:nvPr>
        </p:nvGraphicFramePr>
        <p:xfrm>
          <a:off x="8859519" y="2382044"/>
          <a:ext cx="1828800" cy="32385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401176505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8975365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3362071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DEC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HEX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7238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52349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0001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96533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0010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59473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0011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56489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02871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0101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5873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0110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55257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0111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54655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50960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1001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95198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1010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87016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1011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13251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63390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1101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028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1110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04173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1111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719875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DAEF3D08-D747-4F3C-92CE-93D07B2A81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358176"/>
              </p:ext>
            </p:extLst>
          </p:nvPr>
        </p:nvGraphicFramePr>
        <p:xfrm>
          <a:off x="1994807" y="5144294"/>
          <a:ext cx="2019301" cy="952500"/>
        </p:xfrm>
        <a:graphic>
          <a:graphicData uri="http://schemas.openxmlformats.org/drawingml/2006/table">
            <a:tbl>
              <a:tblPr/>
              <a:tblGrid>
                <a:gridCol w="599133">
                  <a:extLst>
                    <a:ext uri="{9D8B030D-6E8A-4147-A177-3AD203B41FA5}">
                      <a16:colId xmlns:a16="http://schemas.microsoft.com/office/drawing/2014/main" val="653281829"/>
                    </a:ext>
                  </a:extLst>
                </a:gridCol>
                <a:gridCol w="355042">
                  <a:extLst>
                    <a:ext uri="{9D8B030D-6E8A-4147-A177-3AD203B41FA5}">
                      <a16:colId xmlns:a16="http://schemas.microsoft.com/office/drawing/2014/main" val="1493605153"/>
                    </a:ext>
                  </a:extLst>
                </a:gridCol>
                <a:gridCol w="355042">
                  <a:extLst>
                    <a:ext uri="{9D8B030D-6E8A-4147-A177-3AD203B41FA5}">
                      <a16:colId xmlns:a16="http://schemas.microsoft.com/office/drawing/2014/main" val="3380039008"/>
                    </a:ext>
                  </a:extLst>
                </a:gridCol>
                <a:gridCol w="355042">
                  <a:extLst>
                    <a:ext uri="{9D8B030D-6E8A-4147-A177-3AD203B41FA5}">
                      <a16:colId xmlns:a16="http://schemas.microsoft.com/office/drawing/2014/main" val="2712391308"/>
                    </a:ext>
                  </a:extLst>
                </a:gridCol>
                <a:gridCol w="355042">
                  <a:extLst>
                    <a:ext uri="{9D8B030D-6E8A-4147-A177-3AD203B41FA5}">
                      <a16:colId xmlns:a16="http://schemas.microsoft.com/office/drawing/2014/main" val="179193926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Quotient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Base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Div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Mod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Digit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73053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2347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20204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9289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4844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870757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E09663EB-C26B-4BF9-9446-813EA83F215B}"/>
              </a:ext>
            </a:extLst>
          </p:cNvPr>
          <p:cNvSpPr txBox="1"/>
          <p:nvPr/>
        </p:nvSpPr>
        <p:spPr>
          <a:xfrm>
            <a:off x="4997449" y="2382044"/>
            <a:ext cx="2649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Convert Decimal to Base 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6203EE-7754-4BD4-A302-235A45B46C5F}"/>
              </a:ext>
            </a:extLst>
          </p:cNvPr>
          <p:cNvSpPr txBox="1"/>
          <p:nvPr/>
        </p:nvSpPr>
        <p:spPr>
          <a:xfrm>
            <a:off x="2218373" y="4701580"/>
            <a:ext cx="1435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Shortcut Method</a:t>
            </a:r>
          </a:p>
        </p:txBody>
      </p:sp>
    </p:spTree>
    <p:extLst>
      <p:ext uri="{BB962C8B-B14F-4D97-AF65-F5344CB8AC3E}">
        <p14:creationId xmlns:p14="http://schemas.microsoft.com/office/powerpoint/2010/main" val="1890692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41D00-22BD-4C04-9D94-CE2AD358F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Storage of 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90283-C07B-4D48-8B19-9A8511F54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[</a:t>
            </a:r>
            <a:r>
              <a:rPr lang="en-US" sz="2000" dirty="0" err="1"/>
              <a:t>myInt</a:t>
            </a:r>
            <a:r>
              <a:rPr lang="en-US" sz="2000" dirty="0"/>
              <a:t>] shown in memory</a:t>
            </a:r>
          </a:p>
          <a:p>
            <a:pPr lvl="1"/>
            <a:r>
              <a:rPr lang="en-US" sz="1600" dirty="0"/>
              <a:t>2347 =&gt; 0x092B</a:t>
            </a:r>
          </a:p>
          <a:p>
            <a:r>
              <a:rPr lang="en-US" sz="2000" dirty="0"/>
              <a:t>[</a:t>
            </a:r>
            <a:r>
              <a:rPr lang="en-US" sz="2000" dirty="0" err="1"/>
              <a:t>myInt</a:t>
            </a:r>
            <a:r>
              <a:rPr lang="en-US" sz="2000" dirty="0"/>
              <a:t>] -&gt; 0x00AFF884</a:t>
            </a:r>
          </a:p>
          <a:p>
            <a:pPr lvl="1"/>
            <a:r>
              <a:rPr lang="en-US" sz="1600" dirty="0"/>
              <a:t>0x00AFF884 =&gt; 2b</a:t>
            </a:r>
          </a:p>
          <a:p>
            <a:pPr lvl="1"/>
            <a:r>
              <a:rPr lang="en-US" sz="1600" dirty="0"/>
              <a:t>0x00AFF885 =&gt; 09</a:t>
            </a:r>
          </a:p>
          <a:p>
            <a:pPr lvl="1"/>
            <a:r>
              <a:rPr lang="en-US" sz="1600" dirty="0"/>
              <a:t>0x00AFF886 =&gt; 00</a:t>
            </a:r>
          </a:p>
          <a:p>
            <a:pPr lvl="1"/>
            <a:r>
              <a:rPr lang="en-US" sz="1600" dirty="0"/>
              <a:t>0x00AFF887 =&gt; 00</a:t>
            </a:r>
          </a:p>
          <a:p>
            <a:pPr lvl="1"/>
            <a:endParaRPr lang="en-US" sz="1600" dirty="0"/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10454A-497F-4019-9C0C-3A71703D9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267636"/>
            <a:ext cx="6019331" cy="4319481"/>
          </a:xfrm>
          <a:prstGeom prst="rect">
            <a:avLst/>
          </a:prstGeom>
          <a:effectLst/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EA7CEB5-F674-4AD7-867A-CC08E050800A}"/>
              </a:ext>
            </a:extLst>
          </p:cNvPr>
          <p:cNvSpPr txBox="1"/>
          <p:nvPr/>
        </p:nvSpPr>
        <p:spPr>
          <a:xfrm>
            <a:off x="1554427" y="5091749"/>
            <a:ext cx="2599997" cy="13849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Note: Value stored from lowest to highest byte: 2B 09 00 00</a:t>
            </a:r>
          </a:p>
          <a:p>
            <a:endParaRPr lang="en-US" sz="1400" dirty="0"/>
          </a:p>
          <a:p>
            <a:r>
              <a:rPr lang="en-US" sz="1400" dirty="0"/>
              <a:t>What is this type storage called?</a:t>
            </a:r>
          </a:p>
          <a:p>
            <a:r>
              <a:rPr lang="en-US" sz="1400" dirty="0"/>
              <a:t>Hint: refer to the image on the title slide</a:t>
            </a:r>
          </a:p>
        </p:txBody>
      </p:sp>
    </p:spTree>
    <p:extLst>
      <p:ext uri="{BB962C8B-B14F-4D97-AF65-F5344CB8AC3E}">
        <p14:creationId xmlns:p14="http://schemas.microsoft.com/office/powerpoint/2010/main" val="983303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BD8BB-AA01-4BBE-88C0-A04C35928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Fixed-Point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80A46-2763-44B0-8E2B-FA176B7AF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Convert integer to binary</a:t>
            </a:r>
          </a:p>
          <a:p>
            <a:pPr lvl="1"/>
            <a:r>
              <a:rPr lang="en-US" sz="1600" dirty="0"/>
              <a:t>12 =&gt; 0000 1100</a:t>
            </a:r>
          </a:p>
          <a:p>
            <a:r>
              <a:rPr lang="en-US" sz="2000" dirty="0"/>
              <a:t>Determine fraction bits that fit the remainder</a:t>
            </a:r>
          </a:p>
          <a:p>
            <a:pPr lvl="1"/>
            <a:r>
              <a:rPr lang="en-US" sz="1600" dirty="0"/>
              <a:t>0.375 =&gt; 0110 0000</a:t>
            </a:r>
          </a:p>
          <a:p>
            <a:r>
              <a:rPr lang="en-US" sz="2000" dirty="0"/>
              <a:t>Align (shift) integer binary</a:t>
            </a:r>
          </a:p>
          <a:p>
            <a:pPr lvl="1"/>
            <a:r>
              <a:rPr lang="en-US" sz="1600" dirty="0"/>
              <a:t>00001100.00000000</a:t>
            </a:r>
          </a:p>
          <a:p>
            <a:r>
              <a:rPr lang="en-US" sz="2000" dirty="0"/>
              <a:t>Add fraction bits</a:t>
            </a:r>
          </a:p>
          <a:p>
            <a:pPr lvl="1"/>
            <a:r>
              <a:rPr lang="en-US" sz="1600" dirty="0"/>
              <a:t>00001100.01100000</a:t>
            </a:r>
          </a:p>
          <a:p>
            <a:endParaRPr lang="en-US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C2EE235-2586-49AD-82EB-AD32CC2DF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380804"/>
            <a:ext cx="6019331" cy="409314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37792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02A6E-422A-477A-9680-4FF8C295A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Fixed Point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FEEC2-5364-43E1-84BE-ADC178DC0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Fixed-point (8x8) format</a:t>
            </a:r>
          </a:p>
          <a:p>
            <a:pPr lvl="1"/>
            <a:r>
              <a:rPr lang="en-US" sz="2000" dirty="0"/>
              <a:t>16-bit value</a:t>
            </a:r>
          </a:p>
          <a:p>
            <a:pPr lvl="1"/>
            <a:r>
              <a:rPr lang="en-US" sz="2000" dirty="0"/>
              <a:t>High byte =&gt; integer</a:t>
            </a:r>
          </a:p>
          <a:p>
            <a:pPr lvl="1"/>
            <a:r>
              <a:rPr lang="en-US" sz="2000" dirty="0"/>
              <a:t>Low byte =&gt; fraction</a:t>
            </a:r>
          </a:p>
          <a:p>
            <a:pPr lvl="1"/>
            <a:r>
              <a:rPr lang="en-US" sz="2000" dirty="0"/>
              <a:t>00000000.00000000</a:t>
            </a:r>
          </a:p>
          <a:p>
            <a:r>
              <a:rPr lang="en-US" sz="2400" dirty="0"/>
              <a:t>Example 12.375 = </a:t>
            </a:r>
          </a:p>
          <a:p>
            <a:pPr lvl="1"/>
            <a:r>
              <a:rPr lang="en-US" sz="2000" dirty="0"/>
              <a:t>0000 1100 . 0110 0000</a:t>
            </a:r>
          </a:p>
          <a:p>
            <a:pPr lvl="1"/>
            <a:r>
              <a:rPr lang="en-US" sz="2000" dirty="0"/>
              <a:t>   0        C          6       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DE7B3B-CD1D-4014-87A6-6609B63BD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2317348"/>
            <a:ext cx="6019331" cy="222005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26038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0FA5C-AFA7-46BC-A09C-72D3465B6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Floating-Point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39C51-CF05-438C-8C5D-4E049A23F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IEEE 754 Single-Precision Floating-Point Binary Format</a:t>
            </a:r>
          </a:p>
          <a:p>
            <a:r>
              <a:rPr lang="en-US" sz="2000" dirty="0"/>
              <a:t>Number broken down into 3 parts</a:t>
            </a:r>
          </a:p>
          <a:p>
            <a:pPr lvl="1"/>
            <a:r>
              <a:rPr lang="en-US" sz="2000" dirty="0"/>
              <a:t>Sign</a:t>
            </a:r>
          </a:p>
          <a:p>
            <a:pPr lvl="1"/>
            <a:r>
              <a:rPr lang="en-US" sz="2000" dirty="0"/>
              <a:t>Exponent – (bias 127)</a:t>
            </a:r>
          </a:p>
          <a:p>
            <a:pPr lvl="1"/>
            <a:r>
              <a:rPr lang="en-US" sz="2000" dirty="0"/>
              <a:t>Mantissa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8B7464-6148-4757-91B9-ECB215B7A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2772775"/>
            <a:ext cx="6019331" cy="130920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01686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54BE3-2A30-4228-A758-86C34C5BE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Floating-point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F2686-D6A9-4084-8471-DABEE3BFA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Calculate Fixed-point number</a:t>
            </a:r>
          </a:p>
          <a:p>
            <a:r>
              <a:rPr lang="en-US" sz="2400" dirty="0"/>
              <a:t>Stop when fraction 0</a:t>
            </a:r>
          </a:p>
          <a:p>
            <a:r>
              <a:rPr lang="en-US" sz="2400" dirty="0"/>
              <a:t>This is the exponent</a:t>
            </a:r>
          </a:p>
          <a:p>
            <a:r>
              <a:rPr lang="en-US" sz="2400" dirty="0"/>
              <a:t>Add fraction binary to end of integer binary</a:t>
            </a:r>
          </a:p>
          <a:p>
            <a:r>
              <a:rPr lang="en-US" sz="2400" dirty="0"/>
              <a:t>Shift to first 1 digit</a:t>
            </a:r>
          </a:p>
          <a:p>
            <a:r>
              <a:rPr lang="en-US" sz="2400" dirty="0"/>
              <a:t>Store</a:t>
            </a:r>
          </a:p>
          <a:p>
            <a:pPr lvl="1"/>
            <a:r>
              <a:rPr lang="en-US" sz="2000" dirty="0"/>
              <a:t>Sign bit</a:t>
            </a:r>
          </a:p>
          <a:p>
            <a:pPr lvl="1"/>
            <a:r>
              <a:rPr lang="en-US" sz="2000" dirty="0"/>
              <a:t>Exponent + bias 127</a:t>
            </a:r>
          </a:p>
          <a:p>
            <a:pPr lvl="1"/>
            <a:r>
              <a:rPr lang="en-US" sz="2000" dirty="0"/>
              <a:t>Mantissa (fraction only)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C04966-C222-4C0B-A2B9-B2945176B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847303"/>
            <a:ext cx="6019331" cy="3160148"/>
          </a:xfrm>
          <a:prstGeom prst="rect">
            <a:avLst/>
          </a:prstGeom>
          <a:effectLst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B80B04-BC59-4FC4-8D67-FB031AF1B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544" y="5247161"/>
            <a:ext cx="4153664" cy="63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084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EBDF7-083F-4E7A-8463-38D8A6857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Floating Point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ABD00-CC52-4033-866F-E2B0C5AC8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[</a:t>
            </a:r>
            <a:r>
              <a:rPr lang="en-US" sz="2000" dirty="0" err="1"/>
              <a:t>myFloat</a:t>
            </a:r>
            <a:r>
              <a:rPr lang="en-US" sz="2000" dirty="0"/>
              <a:t>] shown in Memory</a:t>
            </a:r>
          </a:p>
          <a:p>
            <a:pPr lvl="1"/>
            <a:r>
              <a:rPr lang="en-US" sz="1600" dirty="0"/>
              <a:t>Value:</a:t>
            </a:r>
          </a:p>
          <a:p>
            <a:endParaRPr lang="en-US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BB6899-329D-453C-9BE8-E8441BDF3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2142549"/>
            <a:ext cx="6019331" cy="2569655"/>
          </a:xfrm>
          <a:prstGeom prst="rect">
            <a:avLst/>
          </a:prstGeom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5EDFF6-EBE6-45D3-B11D-0469678C8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29" y="3166590"/>
            <a:ext cx="3405557" cy="52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736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581BDA9385BFD45913C95991E64858D" ma:contentTypeVersion="10" ma:contentTypeDescription="Create a new document." ma:contentTypeScope="" ma:versionID="ff5bab04db503f3b9fb52088ee229895">
  <xsd:schema xmlns:xsd="http://www.w3.org/2001/XMLSchema" xmlns:xs="http://www.w3.org/2001/XMLSchema" xmlns:p="http://schemas.microsoft.com/office/2006/metadata/properties" xmlns:ns3="fff51ea6-45a3-41ef-94f7-71bf0c053f62" targetNamespace="http://schemas.microsoft.com/office/2006/metadata/properties" ma:root="true" ma:fieldsID="86b77fbf4a015c4357c28296db9dd5d9" ns3:_="">
    <xsd:import namespace="fff51ea6-45a3-41ef-94f7-71bf0c053f6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f51ea6-45a3-41ef-94f7-71bf0c053f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E250200-909C-4B17-ADB3-B71595A5F3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ff51ea6-45a3-41ef-94f7-71bf0c053f6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132554E-35FD-4EA3-ABF7-CDA881EFFF7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EE89DBA-2E29-4200-956D-C52182577BAF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fff51ea6-45a3-41ef-94f7-71bf0c053f62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367</Words>
  <Application>Microsoft Office PowerPoint</Application>
  <PresentationFormat>Widescreen</PresentationFormat>
  <Paragraphs>200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Theme</vt:lpstr>
      <vt:lpstr>Number Storage</vt:lpstr>
      <vt:lpstr>Decimal Number Conversion</vt:lpstr>
      <vt:lpstr>Storage of int</vt:lpstr>
      <vt:lpstr>Fixed-Point Numbers</vt:lpstr>
      <vt:lpstr>Fixed Point Numbers</vt:lpstr>
      <vt:lpstr>Floating-Point Numbers</vt:lpstr>
      <vt:lpstr>Floating-point Binary</vt:lpstr>
      <vt:lpstr>Floating Point Storage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Number Storage</dc:title>
  <dc:creator>Allen, Paul</dc:creator>
  <cp:lastModifiedBy>Allen, Paul</cp:lastModifiedBy>
  <cp:revision>1</cp:revision>
  <dcterms:created xsi:type="dcterms:W3CDTF">2020-01-28T20:47:37Z</dcterms:created>
  <dcterms:modified xsi:type="dcterms:W3CDTF">2020-01-28T21:12:30Z</dcterms:modified>
</cp:coreProperties>
</file>