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F5B250E3-0FE0-4C14-8B52-BF36CDD07CBD}"/>
    <pc:docChg chg="undo custSel addSld delSld modSld modMainMaster">
      <pc:chgData name="Allen, Paul" userId="bfb8bcfa-ddba-4f9b-9478-2c672cca7370" providerId="ADAL" clId="{F5B250E3-0FE0-4C14-8B52-BF36CDD07CBD}" dt="2021-11-01T21:19:00.165" v="737" actId="27636"/>
      <pc:docMkLst>
        <pc:docMk/>
      </pc:docMkLst>
      <pc:sldChg chg="modSp">
        <pc:chgData name="Allen, Paul" userId="bfb8bcfa-ddba-4f9b-9478-2c672cca7370" providerId="ADAL" clId="{F5B250E3-0FE0-4C14-8B52-BF36CDD07CBD}" dt="2021-11-01T20:19:08.152" v="488"/>
        <pc:sldMkLst>
          <pc:docMk/>
          <pc:sldMk cId="1376900536" sldId="257"/>
        </pc:sldMkLst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1376900536" sldId="257"/>
            <ac:spMk id="4" creationId="{8188F3E1-309F-4987-B871-5344F9835078}"/>
          </ac:spMkLst>
        </pc:spChg>
      </pc:sldChg>
      <pc:sldChg chg="modSp">
        <pc:chgData name="Allen, Paul" userId="bfb8bcfa-ddba-4f9b-9478-2c672cca7370" providerId="ADAL" clId="{F5B250E3-0FE0-4C14-8B52-BF36CDD07CBD}" dt="2021-11-01T20:19:08.152" v="488"/>
        <pc:sldMkLst>
          <pc:docMk/>
          <pc:sldMk cId="4168612218" sldId="258"/>
        </pc:sldMkLst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4168612218" sldId="258"/>
            <ac:spMk id="4" creationId="{EC6FABB1-70BA-4B96-ABB3-CBEB2CE605E6}"/>
          </ac:spMkLst>
        </pc:spChg>
      </pc:sldChg>
      <pc:sldChg chg="modSp">
        <pc:chgData name="Allen, Paul" userId="bfb8bcfa-ddba-4f9b-9478-2c672cca7370" providerId="ADAL" clId="{F5B250E3-0FE0-4C14-8B52-BF36CDD07CBD}" dt="2021-11-01T21:19:00.165" v="737" actId="27636"/>
        <pc:sldMkLst>
          <pc:docMk/>
          <pc:sldMk cId="1031251053" sldId="259"/>
        </pc:sldMkLst>
        <pc:spChg chg="mod">
          <ac:chgData name="Allen, Paul" userId="bfb8bcfa-ddba-4f9b-9478-2c672cca7370" providerId="ADAL" clId="{F5B250E3-0FE0-4C14-8B52-BF36CDD07CBD}" dt="2021-11-01T21:19:00.165" v="737" actId="27636"/>
          <ac:spMkLst>
            <pc:docMk/>
            <pc:sldMk cId="1031251053" sldId="259"/>
            <ac:spMk id="4" creationId="{B9CCE12D-50F8-4CF4-A7B0-6D5ECDC68B73}"/>
          </ac:spMkLst>
        </pc:spChg>
      </pc:sldChg>
      <pc:sldChg chg="addSp modSp">
        <pc:chgData name="Allen, Paul" userId="bfb8bcfa-ddba-4f9b-9478-2c672cca7370" providerId="ADAL" clId="{F5B250E3-0FE0-4C14-8B52-BF36CDD07CBD}" dt="2021-11-01T20:19:08.152" v="488"/>
        <pc:sldMkLst>
          <pc:docMk/>
          <pc:sldMk cId="3240658787" sldId="260"/>
        </pc:sldMkLst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3240658787" sldId="260"/>
            <ac:spMk id="4" creationId="{1513868F-FD45-4DD6-AD14-7D7F1354F44F}"/>
          </ac:spMkLst>
        </pc:spChg>
        <pc:spChg chg="add">
          <ac:chgData name="Allen, Paul" userId="bfb8bcfa-ddba-4f9b-9478-2c672cca7370" providerId="ADAL" clId="{F5B250E3-0FE0-4C14-8B52-BF36CDD07CBD}" dt="2021-11-01T17:19:07.408" v="7"/>
          <ac:spMkLst>
            <pc:docMk/>
            <pc:sldMk cId="3240658787" sldId="260"/>
            <ac:spMk id="6" creationId="{CFE33D6B-E4B1-4F2D-973A-9BF82C6A7A07}"/>
          </ac:spMkLst>
        </pc:spChg>
      </pc:sldChg>
      <pc:sldChg chg="addSp delSp modSp add">
        <pc:chgData name="Allen, Paul" userId="bfb8bcfa-ddba-4f9b-9478-2c672cca7370" providerId="ADAL" clId="{F5B250E3-0FE0-4C14-8B52-BF36CDD07CBD}" dt="2021-11-01T17:19:11.118" v="8"/>
        <pc:sldMkLst>
          <pc:docMk/>
          <pc:sldMk cId="375974903" sldId="261"/>
        </pc:sldMkLst>
        <pc:spChg chg="mod">
          <ac:chgData name="Allen, Paul" userId="bfb8bcfa-ddba-4f9b-9478-2c672cca7370" providerId="ADAL" clId="{F5B250E3-0FE0-4C14-8B52-BF36CDD07CBD}" dt="2021-11-01T17:18:08.157" v="2" actId="20577"/>
          <ac:spMkLst>
            <pc:docMk/>
            <pc:sldMk cId="375974903" sldId="261"/>
            <ac:spMk id="2" creationId="{6928B238-A4D0-4974-9634-76849EB15364}"/>
          </ac:spMkLst>
        </pc:spChg>
        <pc:spChg chg="del">
          <ac:chgData name="Allen, Paul" userId="bfb8bcfa-ddba-4f9b-9478-2c672cca7370" providerId="ADAL" clId="{F5B250E3-0FE0-4C14-8B52-BF36CDD07CBD}" dt="2021-11-01T17:18:45.142" v="4"/>
          <ac:spMkLst>
            <pc:docMk/>
            <pc:sldMk cId="375974903" sldId="261"/>
            <ac:spMk id="3" creationId="{48208EFD-0A25-4A81-80D8-849BC40573B1}"/>
          </ac:spMkLst>
        </pc:spChg>
        <pc:spChg chg="mod">
          <ac:chgData name="Allen, Paul" userId="bfb8bcfa-ddba-4f9b-9478-2c672cca7370" providerId="ADAL" clId="{F5B250E3-0FE0-4C14-8B52-BF36CDD07CBD}" dt="2021-11-01T17:18:16.552" v="3"/>
          <ac:spMkLst>
            <pc:docMk/>
            <pc:sldMk cId="375974903" sldId="261"/>
            <ac:spMk id="4" creationId="{B5ACA532-35CC-4E15-8731-EF64C9D4B1E8}"/>
          </ac:spMkLst>
        </pc:spChg>
        <pc:spChg chg="add">
          <ac:chgData name="Allen, Paul" userId="bfb8bcfa-ddba-4f9b-9478-2c672cca7370" providerId="ADAL" clId="{F5B250E3-0FE0-4C14-8B52-BF36CDD07CBD}" dt="2021-11-01T17:19:11.118" v="8"/>
          <ac:spMkLst>
            <pc:docMk/>
            <pc:sldMk cId="375974903" sldId="261"/>
            <ac:spMk id="6" creationId="{C3472D8D-7ACD-4851-8847-42443D560BA0}"/>
          </ac:spMkLst>
        </pc:spChg>
        <pc:picChg chg="add mod">
          <ac:chgData name="Allen, Paul" userId="bfb8bcfa-ddba-4f9b-9478-2c672cca7370" providerId="ADAL" clId="{F5B250E3-0FE0-4C14-8B52-BF36CDD07CBD}" dt="2021-11-01T17:18:53.671" v="6" actId="1076"/>
          <ac:picMkLst>
            <pc:docMk/>
            <pc:sldMk cId="375974903" sldId="261"/>
            <ac:picMk id="5" creationId="{3A7565E9-AB94-4E7C-A73C-A5904AAB6FAF}"/>
          </ac:picMkLst>
        </pc:picChg>
      </pc:sldChg>
      <pc:sldChg chg="addSp delSp modSp add">
        <pc:chgData name="Allen, Paul" userId="bfb8bcfa-ddba-4f9b-9478-2c672cca7370" providerId="ADAL" clId="{F5B250E3-0FE0-4C14-8B52-BF36CDD07CBD}" dt="2021-11-01T20:21:48.427" v="516" actId="6549"/>
        <pc:sldMkLst>
          <pc:docMk/>
          <pc:sldMk cId="1084735210" sldId="262"/>
        </pc:sldMkLst>
        <pc:spChg chg="mod">
          <ac:chgData name="Allen, Paul" userId="bfb8bcfa-ddba-4f9b-9478-2c672cca7370" providerId="ADAL" clId="{F5B250E3-0FE0-4C14-8B52-BF36CDD07CBD}" dt="2021-11-01T19:54:26.350" v="30" actId="20577"/>
          <ac:spMkLst>
            <pc:docMk/>
            <pc:sldMk cId="1084735210" sldId="262"/>
            <ac:spMk id="2" creationId="{7CDBA00D-5E63-4E6D-A887-2910AAAB57BE}"/>
          </ac:spMkLst>
        </pc:spChg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1084735210" sldId="262"/>
            <ac:spMk id="3" creationId="{C9F9325A-2874-4C45-B6E0-8DDDC6DBC0F2}"/>
          </ac:spMkLst>
        </pc:spChg>
        <pc:spChg chg="add del">
          <ac:chgData name="Allen, Paul" userId="bfb8bcfa-ddba-4f9b-9478-2c672cca7370" providerId="ADAL" clId="{F5B250E3-0FE0-4C14-8B52-BF36CDD07CBD}" dt="2021-11-01T20:21:07.472" v="497"/>
          <ac:spMkLst>
            <pc:docMk/>
            <pc:sldMk cId="1084735210" sldId="262"/>
            <ac:spMk id="4" creationId="{AD2325D3-E3AF-4050-866C-65807F977503}"/>
          </ac:spMkLst>
        </pc:spChg>
        <pc:spChg chg="add mod">
          <ac:chgData name="Allen, Paul" userId="bfb8bcfa-ddba-4f9b-9478-2c672cca7370" providerId="ADAL" clId="{F5B250E3-0FE0-4C14-8B52-BF36CDD07CBD}" dt="2021-11-01T20:21:48.427" v="516" actId="6549"/>
          <ac:spMkLst>
            <pc:docMk/>
            <pc:sldMk cId="1084735210" sldId="262"/>
            <ac:spMk id="5" creationId="{CCB9550F-D7C3-45DC-A4D2-CF862231EB64}"/>
          </ac:spMkLst>
        </pc:spChg>
      </pc:sldChg>
      <pc:sldChg chg="add del">
        <pc:chgData name="Allen, Paul" userId="bfb8bcfa-ddba-4f9b-9478-2c672cca7370" providerId="ADAL" clId="{F5B250E3-0FE0-4C14-8B52-BF36CDD07CBD}" dt="2021-11-01T19:54:11.545" v="11" actId="2696"/>
        <pc:sldMkLst>
          <pc:docMk/>
          <pc:sldMk cId="1997347520" sldId="262"/>
        </pc:sldMkLst>
      </pc:sldChg>
      <pc:sldChg chg="addSp modSp add">
        <pc:chgData name="Allen, Paul" userId="bfb8bcfa-ddba-4f9b-9478-2c672cca7370" providerId="ADAL" clId="{F5B250E3-0FE0-4C14-8B52-BF36CDD07CBD}" dt="2021-11-01T20:21:56.403" v="517"/>
        <pc:sldMkLst>
          <pc:docMk/>
          <pc:sldMk cId="2758285453" sldId="263"/>
        </pc:sldMkLst>
        <pc:spChg chg="mod">
          <ac:chgData name="Allen, Paul" userId="bfb8bcfa-ddba-4f9b-9478-2c672cca7370" providerId="ADAL" clId="{F5B250E3-0FE0-4C14-8B52-BF36CDD07CBD}" dt="2021-11-01T19:56:45.827" v="38"/>
          <ac:spMkLst>
            <pc:docMk/>
            <pc:sldMk cId="2758285453" sldId="263"/>
            <ac:spMk id="2" creationId="{410BEF1C-7387-496C-A0E4-8D8D073AF0AA}"/>
          </ac:spMkLst>
        </pc:spChg>
        <pc:spChg chg="mod">
          <ac:chgData name="Allen, Paul" userId="bfb8bcfa-ddba-4f9b-9478-2c672cca7370" providerId="ADAL" clId="{F5B250E3-0FE0-4C14-8B52-BF36CDD07CBD}" dt="2021-11-01T20:06:54.419" v="284" actId="20577"/>
          <ac:spMkLst>
            <pc:docMk/>
            <pc:sldMk cId="2758285453" sldId="263"/>
            <ac:spMk id="3" creationId="{EFFA5B1C-FC47-4F6E-997B-C3DF4515AD79}"/>
          </ac:spMkLst>
        </pc:spChg>
        <pc:spChg chg="add">
          <ac:chgData name="Allen, Paul" userId="bfb8bcfa-ddba-4f9b-9478-2c672cca7370" providerId="ADAL" clId="{F5B250E3-0FE0-4C14-8B52-BF36CDD07CBD}" dt="2021-11-01T20:21:56.403" v="517"/>
          <ac:spMkLst>
            <pc:docMk/>
            <pc:sldMk cId="2758285453" sldId="263"/>
            <ac:spMk id="4" creationId="{A054FEC6-8169-4AA6-92BE-E95BC0A4CD58}"/>
          </ac:spMkLst>
        </pc:spChg>
      </pc:sldChg>
      <pc:sldChg chg="addSp modSp add">
        <pc:chgData name="Allen, Paul" userId="bfb8bcfa-ddba-4f9b-9478-2c672cca7370" providerId="ADAL" clId="{F5B250E3-0FE0-4C14-8B52-BF36CDD07CBD}" dt="2021-11-01T20:21:58.991" v="518"/>
        <pc:sldMkLst>
          <pc:docMk/>
          <pc:sldMk cId="2322702698" sldId="264"/>
        </pc:sldMkLst>
        <pc:spChg chg="mod">
          <ac:chgData name="Allen, Paul" userId="bfb8bcfa-ddba-4f9b-9478-2c672cca7370" providerId="ADAL" clId="{F5B250E3-0FE0-4C14-8B52-BF36CDD07CBD}" dt="2021-11-01T20:00:52.198" v="108" actId="20577"/>
          <ac:spMkLst>
            <pc:docMk/>
            <pc:sldMk cId="2322702698" sldId="264"/>
            <ac:spMk id="2" creationId="{1E764EEF-BF7C-416E-B6AC-D6675E283578}"/>
          </ac:spMkLst>
        </pc:spChg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2322702698" sldId="264"/>
            <ac:spMk id="3" creationId="{3F31A614-78DD-463C-A331-84AFBD124954}"/>
          </ac:spMkLst>
        </pc:spChg>
        <pc:spChg chg="add">
          <ac:chgData name="Allen, Paul" userId="bfb8bcfa-ddba-4f9b-9478-2c672cca7370" providerId="ADAL" clId="{F5B250E3-0FE0-4C14-8B52-BF36CDD07CBD}" dt="2021-11-01T20:21:58.991" v="518"/>
          <ac:spMkLst>
            <pc:docMk/>
            <pc:sldMk cId="2322702698" sldId="264"/>
            <ac:spMk id="4" creationId="{A3B6B20E-0AE7-4931-8792-254F9B5458B2}"/>
          </ac:spMkLst>
        </pc:spChg>
      </pc:sldChg>
      <pc:sldChg chg="addSp modSp add">
        <pc:chgData name="Allen, Paul" userId="bfb8bcfa-ddba-4f9b-9478-2c672cca7370" providerId="ADAL" clId="{F5B250E3-0FE0-4C14-8B52-BF36CDD07CBD}" dt="2021-11-01T20:22:00.395" v="519"/>
        <pc:sldMkLst>
          <pc:docMk/>
          <pc:sldMk cId="1673526585" sldId="265"/>
        </pc:sldMkLst>
        <pc:spChg chg="mod">
          <ac:chgData name="Allen, Paul" userId="bfb8bcfa-ddba-4f9b-9478-2c672cca7370" providerId="ADAL" clId="{F5B250E3-0FE0-4C14-8B52-BF36CDD07CBD}" dt="2021-11-01T20:05:56.382" v="221" actId="20577"/>
          <ac:spMkLst>
            <pc:docMk/>
            <pc:sldMk cId="1673526585" sldId="265"/>
            <ac:spMk id="2" creationId="{3D6B50DC-C487-42C5-BAFD-8A54BF63AE2E}"/>
          </ac:spMkLst>
        </pc:spChg>
        <pc:spChg chg="mod">
          <ac:chgData name="Allen, Paul" userId="bfb8bcfa-ddba-4f9b-9478-2c672cca7370" providerId="ADAL" clId="{F5B250E3-0FE0-4C14-8B52-BF36CDD07CBD}" dt="2021-11-01T20:19:08.152" v="488"/>
          <ac:spMkLst>
            <pc:docMk/>
            <pc:sldMk cId="1673526585" sldId="265"/>
            <ac:spMk id="3" creationId="{6B3318E5-709F-4541-80C2-CF5DE1F0E000}"/>
          </ac:spMkLst>
        </pc:spChg>
        <pc:spChg chg="add">
          <ac:chgData name="Allen, Paul" userId="bfb8bcfa-ddba-4f9b-9478-2c672cca7370" providerId="ADAL" clId="{F5B250E3-0FE0-4C14-8B52-BF36CDD07CBD}" dt="2021-11-01T20:22:00.395" v="519"/>
          <ac:spMkLst>
            <pc:docMk/>
            <pc:sldMk cId="1673526585" sldId="265"/>
            <ac:spMk id="4" creationId="{D6CFF53A-FD12-45EF-AB54-3EB81DAB28F2}"/>
          </ac:spMkLst>
        </pc:spChg>
      </pc:sldChg>
      <pc:sldChg chg="addSp modSp add">
        <pc:chgData name="Allen, Paul" userId="bfb8bcfa-ddba-4f9b-9478-2c672cca7370" providerId="ADAL" clId="{F5B250E3-0FE0-4C14-8B52-BF36CDD07CBD}" dt="2021-11-01T20:22:04.131" v="520"/>
        <pc:sldMkLst>
          <pc:docMk/>
          <pc:sldMk cId="660455508" sldId="266"/>
        </pc:sldMkLst>
        <pc:spChg chg="mod">
          <ac:chgData name="Allen, Paul" userId="bfb8bcfa-ddba-4f9b-9478-2c672cca7370" providerId="ADAL" clId="{F5B250E3-0FE0-4C14-8B52-BF36CDD07CBD}" dt="2021-11-01T20:18:39.708" v="479" actId="313"/>
          <ac:spMkLst>
            <pc:docMk/>
            <pc:sldMk cId="660455508" sldId="266"/>
            <ac:spMk id="2" creationId="{3B13D934-9FCF-43F8-8F3A-F856FEFD8BF6}"/>
          </ac:spMkLst>
        </pc:spChg>
        <pc:spChg chg="mod">
          <ac:chgData name="Allen, Paul" userId="bfb8bcfa-ddba-4f9b-9478-2c672cca7370" providerId="ADAL" clId="{F5B250E3-0FE0-4C14-8B52-BF36CDD07CBD}" dt="2021-11-01T20:17:50.245" v="477" actId="20577"/>
          <ac:spMkLst>
            <pc:docMk/>
            <pc:sldMk cId="660455508" sldId="266"/>
            <ac:spMk id="3" creationId="{E94614D9-6E82-4896-819D-CA7090FF6449}"/>
          </ac:spMkLst>
        </pc:spChg>
        <pc:spChg chg="add">
          <ac:chgData name="Allen, Paul" userId="bfb8bcfa-ddba-4f9b-9478-2c672cca7370" providerId="ADAL" clId="{F5B250E3-0FE0-4C14-8B52-BF36CDD07CBD}" dt="2021-11-01T20:22:04.131" v="520"/>
          <ac:spMkLst>
            <pc:docMk/>
            <pc:sldMk cId="660455508" sldId="266"/>
            <ac:spMk id="4" creationId="{5A021E8B-7881-42A7-8F17-7F0A6365991A}"/>
          </ac:spMkLst>
        </pc:spChg>
      </pc:sldChg>
      <pc:sldChg chg="modSp add del">
        <pc:chgData name="Allen, Paul" userId="bfb8bcfa-ddba-4f9b-9478-2c672cca7370" providerId="ADAL" clId="{F5B250E3-0FE0-4C14-8B52-BF36CDD07CBD}" dt="2021-11-01T20:15:21.765" v="384" actId="2696"/>
        <pc:sldMkLst>
          <pc:docMk/>
          <pc:sldMk cId="2741076387" sldId="266"/>
        </pc:sldMkLst>
        <pc:spChg chg="mod">
          <ac:chgData name="Allen, Paul" userId="bfb8bcfa-ddba-4f9b-9478-2c672cca7370" providerId="ADAL" clId="{F5B250E3-0FE0-4C14-8B52-BF36CDD07CBD}" dt="2021-11-01T20:14:12.118" v="383" actId="20577"/>
          <ac:spMkLst>
            <pc:docMk/>
            <pc:sldMk cId="2741076387" sldId="266"/>
            <ac:spMk id="2" creationId="{21DBB458-48DB-4C80-8085-0FE9341A2FC2}"/>
          </ac:spMkLst>
        </pc:spChg>
      </pc:sldChg>
      <pc:sldMasterChg chg="setBg">
        <pc:chgData name="Allen, Paul" userId="bfb8bcfa-ddba-4f9b-9478-2c672cca7370" providerId="ADAL" clId="{F5B250E3-0FE0-4C14-8B52-BF36CDD07CBD}" dt="2021-11-01T20:20:27.895" v="489"/>
        <pc:sldMasterMkLst>
          <pc:docMk/>
          <pc:sldMasterMk cId="1689788454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DB41-D6A8-45C8-9C72-28C86EF9AE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D79D-6E31-4ABE-BB67-EE19770F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c-plus-plus-for-programmers/modules/object-oriented-programming-in-cpp/cheatshe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c-plus-plus-for-programmers/modules/object-oriented-programming-in-cpp/cheatshe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c-plus-plus-for-programmers/modules/object-oriented-programming-in-cpp/cheatshe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c-plus-plus-for-programmers/modules/object-oriented-programming-in-cpp/cheatshe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c-plus-plus-for-programmers/modules/object-oriented-programming-in-cpp/cheatshe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EAB4-ED9B-45AF-9407-54BA7257F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Basic OOP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2688F-37F2-48F9-947A-9823D0BC1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3003 Programming II</a:t>
            </a:r>
          </a:p>
          <a:p>
            <a:r>
              <a:rPr lang="en-US" dirty="0"/>
              <a:t>FGCU</a:t>
            </a:r>
          </a:p>
        </p:txBody>
      </p:sp>
    </p:spTree>
    <p:extLst>
      <p:ext uri="{BB962C8B-B14F-4D97-AF65-F5344CB8AC3E}">
        <p14:creationId xmlns:p14="http://schemas.microsoft.com/office/powerpoint/2010/main" val="240788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50DC-C487-42C5-BAFD-8A54BF6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18E5-709F-4541-80C2-CF5DE1F0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qualify as an </a:t>
            </a:r>
            <a:r>
              <a:rPr lang="en-US" b="1" dirty="0"/>
              <a:t>association</a:t>
            </a:r>
            <a:r>
              <a:rPr lang="en-US" dirty="0"/>
              <a:t>, an object and another object must have the following relationship:</a:t>
            </a:r>
          </a:p>
          <a:p>
            <a:pPr lvl="1"/>
            <a:r>
              <a:rPr lang="en-US" dirty="0"/>
              <a:t>The associated object (member) is otherwise unrelated to the object (class)</a:t>
            </a:r>
          </a:p>
          <a:p>
            <a:pPr lvl="1"/>
            <a:r>
              <a:rPr lang="en-US" dirty="0"/>
              <a:t>The associated object (member) can belong to more than one object (class) at a time</a:t>
            </a:r>
          </a:p>
          <a:p>
            <a:pPr lvl="1"/>
            <a:r>
              <a:rPr lang="en-US" dirty="0"/>
              <a:t>The associated object (member) does </a:t>
            </a:r>
            <a:r>
              <a:rPr lang="en-US" i="1" dirty="0"/>
              <a:t>not</a:t>
            </a:r>
            <a:r>
              <a:rPr lang="en-US" dirty="0"/>
              <a:t> have its existence managed by the object (class)</a:t>
            </a:r>
          </a:p>
          <a:p>
            <a:pPr lvl="1"/>
            <a:r>
              <a:rPr lang="en-US" dirty="0"/>
              <a:t>The associated object (member) may or may not know about the existence of the object (class)</a:t>
            </a:r>
          </a:p>
          <a:p>
            <a:r>
              <a:rPr lang="en-US" dirty="0"/>
              <a:t>Relationship type – “has-a” through a “uses-a” relationship</a:t>
            </a:r>
          </a:p>
          <a:p>
            <a:r>
              <a:rPr lang="en-US" dirty="0"/>
              <a:t>Example: Doctor and Patient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FF53A-FD12-45EF-AB54-3EB81DAB28F2}"/>
              </a:ext>
            </a:extLst>
          </p:cNvPr>
          <p:cNvSpPr txBox="1"/>
          <p:nvPr/>
        </p:nvSpPr>
        <p:spPr>
          <a:xfrm>
            <a:off x="839788" y="628502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LearnCPP.com (</a:t>
            </a:r>
            <a:r>
              <a:rPr lang="en-US" sz="1200" dirty="0">
                <a:hlinkClick r:id="rId2"/>
              </a:rPr>
              <a:t>https://www.learncpp.com/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352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D934-9FCF-43F8-8F3A-F856FEF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14D9-6E82-4896-819D-CA7090FF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new objects by directly acquiring the attributes and behaviors of other objects and then extending or specializing them</a:t>
            </a:r>
          </a:p>
          <a:p>
            <a:r>
              <a:rPr lang="en-US" dirty="0"/>
              <a:t>Relationship type – “is a”</a:t>
            </a:r>
          </a:p>
          <a:p>
            <a:r>
              <a:rPr lang="en-US" dirty="0"/>
              <a:t>Example: Dog is an Animal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21E8B-7881-42A7-8F17-7F0A6365991A}"/>
              </a:ext>
            </a:extLst>
          </p:cNvPr>
          <p:cNvSpPr txBox="1"/>
          <p:nvPr/>
        </p:nvSpPr>
        <p:spPr>
          <a:xfrm>
            <a:off x="839788" y="628502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LearnCPP.com (</a:t>
            </a:r>
            <a:r>
              <a:rPr lang="en-US" sz="1200" dirty="0">
                <a:hlinkClick r:id="rId2"/>
              </a:rPr>
              <a:t>https://www.learncpp.com/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4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8695-6E69-4F62-BCE3-26720C6B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and Objects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ADCDFAB-CACA-4E06-B700-B6F38DC4A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98" r="15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8F3E1-309F-4987-B871-5344F983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C++ </a:t>
            </a:r>
            <a:r>
              <a:rPr lang="en-US" i="1" dirty="0"/>
              <a:t>class</a:t>
            </a:r>
            <a:r>
              <a:rPr lang="en-US" dirty="0"/>
              <a:t> is a user-defined data type that encapsulates information and behavior about an object.</a:t>
            </a:r>
          </a:p>
          <a:p>
            <a:r>
              <a:rPr lang="en-US" dirty="0"/>
              <a:t>A class can have two types of </a:t>
            </a:r>
            <a:r>
              <a:rPr lang="en-US" i="1" dirty="0"/>
              <a:t>class members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Attributes</a:t>
            </a:r>
            <a:r>
              <a:rPr lang="en-US" dirty="0"/>
              <a:t>, also known as member data, consist of information about an instance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Methods</a:t>
            </a:r>
            <a:r>
              <a:rPr lang="en-US" dirty="0"/>
              <a:t>, also known as member functions, are functions that can be used with an instance of the class.</a:t>
            </a:r>
          </a:p>
          <a:p>
            <a:endParaRPr lang="en-US" dirty="0"/>
          </a:p>
          <a:p>
            <a:r>
              <a:rPr lang="en-US" dirty="0"/>
              <a:t>An </a:t>
            </a:r>
            <a:r>
              <a:rPr lang="en-US" i="1" dirty="0"/>
              <a:t>object</a:t>
            </a:r>
            <a:r>
              <a:rPr lang="en-US" dirty="0"/>
              <a:t> is an instance of a class and can be created by specifying the class name.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77DAD-FCF6-47C7-93F1-8AF42127D99F}"/>
              </a:ext>
            </a:extLst>
          </p:cNvPr>
          <p:cNvSpPr txBox="1"/>
          <p:nvPr/>
        </p:nvSpPr>
        <p:spPr>
          <a:xfrm>
            <a:off x="839788" y="6285024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[code]</a:t>
            </a:r>
            <a:r>
              <a:rPr lang="en-US" sz="1200" u="sng" dirty="0" err="1"/>
              <a:t>c</a:t>
            </a:r>
            <a:r>
              <a:rPr lang="en-US" sz="1200" dirty="0" err="1"/>
              <a:t>ademy</a:t>
            </a:r>
            <a:r>
              <a:rPr lang="en-US" sz="1200" dirty="0"/>
              <a:t>: </a:t>
            </a:r>
            <a:r>
              <a:rPr lang="en-US" sz="1200" dirty="0" err="1"/>
              <a:t>Cheatsheets</a:t>
            </a:r>
            <a:r>
              <a:rPr lang="en-US" sz="1200" dirty="0"/>
              <a:t> / C++ for Programmers: Object-Oriented Programming in C++</a:t>
            </a:r>
          </a:p>
          <a:p>
            <a:r>
              <a:rPr lang="en-US" sz="1200" dirty="0"/>
              <a:t>URL: </a:t>
            </a:r>
            <a:r>
              <a:rPr lang="en-US" sz="1200" dirty="0">
                <a:hlinkClick r:id="rId3"/>
              </a:rPr>
              <a:t>https://www.codecademy.com/learn/c-plus-plus-for-programmers/modules/object-oriented-programming-in-cpp/cheatsheet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690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D3B-6EDA-419E-BF35-5E5201F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Specifiers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94F57-369C-47D0-9797-CBDCD340D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130" y="987425"/>
            <a:ext cx="4698315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FABB1-70BA-4B96-ABB3-CBEB2CE60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Access specifiers </a:t>
            </a:r>
            <a:r>
              <a:rPr lang="en-US" dirty="0"/>
              <a:t>are C++ keywords that determine the scope of class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: Class members are accessible from anywhere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: Class members are only accessible from inside the class.</a:t>
            </a:r>
          </a:p>
          <a:p>
            <a:endParaRPr lang="en-US" dirty="0"/>
          </a:p>
          <a:p>
            <a:r>
              <a:rPr lang="en-US" b="1" u="sng" dirty="0"/>
              <a:t>Encapsulation</a:t>
            </a:r>
            <a:r>
              <a:rPr lang="en-US" dirty="0"/>
              <a:t> is achieved by declaring class attributes as private: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Accessor functions (getters)</a:t>
            </a:r>
            <a:r>
              <a:rPr lang="en-US" dirty="0"/>
              <a:t>: return the value of private member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Mutator functions (setters)</a:t>
            </a:r>
            <a:r>
              <a:rPr lang="en-US" dirty="0"/>
              <a:t>: change the value of private member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86B63-67A1-46FB-B68B-93B346B84DF5}"/>
              </a:ext>
            </a:extLst>
          </p:cNvPr>
          <p:cNvSpPr txBox="1"/>
          <p:nvPr/>
        </p:nvSpPr>
        <p:spPr>
          <a:xfrm>
            <a:off x="839788" y="6285024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[code]</a:t>
            </a:r>
            <a:r>
              <a:rPr lang="en-US" sz="1200" u="sng" dirty="0" err="1"/>
              <a:t>c</a:t>
            </a:r>
            <a:r>
              <a:rPr lang="en-US" sz="1200" dirty="0" err="1"/>
              <a:t>ademy</a:t>
            </a:r>
            <a:r>
              <a:rPr lang="en-US" sz="1200" dirty="0"/>
              <a:t>: </a:t>
            </a:r>
            <a:r>
              <a:rPr lang="en-US" sz="1200" dirty="0" err="1"/>
              <a:t>Cheatsheets</a:t>
            </a:r>
            <a:r>
              <a:rPr lang="en-US" sz="1200" dirty="0"/>
              <a:t> / C++ for Programmers: Object-Oriented Programming in C++</a:t>
            </a:r>
          </a:p>
          <a:p>
            <a:r>
              <a:rPr lang="en-US" sz="1200" dirty="0"/>
              <a:t>URL: </a:t>
            </a:r>
            <a:r>
              <a:rPr lang="en-US" sz="1200" dirty="0">
                <a:hlinkClick r:id="rId3"/>
              </a:rPr>
              <a:t>https://www.codecademy.com/learn/c-plus-plus-for-programmers/modules/object-oriented-programming-in-cpp/cheatsheet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861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1611-0607-4E54-817A-C9FE9C45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1C1F7-1DA0-4C99-9CA1-CFD5B2EF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170" y="987425"/>
            <a:ext cx="3850235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E12D-50F8-4CF4-A7B0-6D5ECDC6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a C++ class, a constructor is a special kind of method that enables control regarding how the objects of a class should be created. Different class constructors can be specified for the same class, but </a:t>
            </a:r>
            <a:r>
              <a:rPr lang="en-US" u="sng" dirty="0"/>
              <a:t>each constructor signature must be unique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Constructors must have the same name as the class (with the same capitalization)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Constructors have no return type (not even void)</a:t>
            </a:r>
          </a:p>
          <a:p>
            <a:endParaRPr lang="en-US" dirty="0"/>
          </a:p>
          <a:p>
            <a:r>
              <a:rPr lang="en-US" dirty="0"/>
              <a:t>A constructor can have multiple parameters as well as default parameter values.</a:t>
            </a:r>
          </a:p>
          <a:p>
            <a:r>
              <a:rPr lang="en-US" dirty="0"/>
              <a:t>A default constructor has no parameters. </a:t>
            </a:r>
          </a:p>
          <a:p>
            <a:endParaRPr lang="en-US" dirty="0"/>
          </a:p>
          <a:p>
            <a:r>
              <a:rPr lang="en-US" dirty="0"/>
              <a:t>The compiler will generate a default constructor if none is provided, but still leaves members uninitialized.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E0F84-4BC7-45B7-8CD7-DFFDA0A66990}"/>
              </a:ext>
            </a:extLst>
          </p:cNvPr>
          <p:cNvSpPr txBox="1"/>
          <p:nvPr/>
        </p:nvSpPr>
        <p:spPr>
          <a:xfrm>
            <a:off x="839788" y="6285024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[code]</a:t>
            </a:r>
            <a:r>
              <a:rPr lang="en-US" sz="1200" u="sng" dirty="0" err="1"/>
              <a:t>c</a:t>
            </a:r>
            <a:r>
              <a:rPr lang="en-US" sz="1200" dirty="0" err="1"/>
              <a:t>ademy</a:t>
            </a:r>
            <a:r>
              <a:rPr lang="en-US" sz="1200" dirty="0"/>
              <a:t>: </a:t>
            </a:r>
            <a:r>
              <a:rPr lang="en-US" sz="1200" dirty="0" err="1"/>
              <a:t>Cheatsheets</a:t>
            </a:r>
            <a:r>
              <a:rPr lang="en-US" sz="1200" dirty="0"/>
              <a:t> / C++ for Programmers: Object-Oriented Programming in C++</a:t>
            </a:r>
          </a:p>
          <a:p>
            <a:r>
              <a:rPr lang="en-US" sz="1200" dirty="0"/>
              <a:t>URL: </a:t>
            </a:r>
            <a:r>
              <a:rPr lang="en-US" sz="1200" dirty="0">
                <a:hlinkClick r:id="rId3"/>
              </a:rPr>
              <a:t>https://www.codecademy.com/learn/c-plus-plus-for-programmers/modules/object-oriented-programming-in-cpp/cheatsheet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125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B946-6E41-4D12-995A-26C5458D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6923A08-97F1-45B1-9D29-B19A885CE0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703" b="1570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868F-FD45-4DD6-AD14-7D7F1354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C++, a class can inherit attributes and methods from another class. In an inheritance relationship, there are two categories of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class: The class being inherited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class: The class that inherits from the base class.</a:t>
            </a:r>
          </a:p>
          <a:p>
            <a:r>
              <a:rPr lang="en-US" dirty="0"/>
              <a:t>It’s possible to have multi-level inheritance where classes are constructed in order from the “most base” class to the “most derived”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33D6B-E4B1-4F2D-973A-9BF82C6A7A07}"/>
              </a:ext>
            </a:extLst>
          </p:cNvPr>
          <p:cNvSpPr txBox="1"/>
          <p:nvPr/>
        </p:nvSpPr>
        <p:spPr>
          <a:xfrm>
            <a:off x="839788" y="6285024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[code]</a:t>
            </a:r>
            <a:r>
              <a:rPr lang="en-US" sz="1200" u="sng" dirty="0" err="1"/>
              <a:t>c</a:t>
            </a:r>
            <a:r>
              <a:rPr lang="en-US" sz="1200" dirty="0" err="1"/>
              <a:t>ademy</a:t>
            </a:r>
            <a:r>
              <a:rPr lang="en-US" sz="1200" dirty="0"/>
              <a:t>: </a:t>
            </a:r>
            <a:r>
              <a:rPr lang="en-US" sz="1200" dirty="0" err="1"/>
              <a:t>Cheatsheets</a:t>
            </a:r>
            <a:r>
              <a:rPr lang="en-US" sz="1200" dirty="0"/>
              <a:t> / C++ for Programmers: Object-Oriented Programming in C++</a:t>
            </a:r>
          </a:p>
          <a:p>
            <a:r>
              <a:rPr lang="en-US" sz="1200" dirty="0"/>
              <a:t>URL: </a:t>
            </a:r>
            <a:r>
              <a:rPr lang="en-US" sz="1200" dirty="0">
                <a:hlinkClick r:id="rId3"/>
              </a:rPr>
              <a:t>https://www.codecademy.com/learn/c-plus-plus-for-programmers/modules/object-oriented-programming-in-cpp/cheatsheet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065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B238-A4D0-4974-9634-76849E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7565E9-AB94-4E7C-A73C-A5904AAB6F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88" b="1338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A532-35CC-4E15-8731-EF64C9D4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C++, </a:t>
            </a:r>
            <a:r>
              <a:rPr lang="en-US" i="1" dirty="0"/>
              <a:t>polymorphism</a:t>
            </a:r>
            <a:r>
              <a:rPr lang="en-US" dirty="0"/>
              <a:t> occurs when a derived class overrides a method inherited from its base class with the same function signature.</a:t>
            </a:r>
          </a:p>
          <a:p>
            <a:r>
              <a:rPr lang="en-US" dirty="0"/>
              <a:t>Polymorphism gives a method many “forms”. Which form is executed depends on the type of the caller object.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72D8D-7ACD-4851-8847-42443D560BA0}"/>
              </a:ext>
            </a:extLst>
          </p:cNvPr>
          <p:cNvSpPr txBox="1"/>
          <p:nvPr/>
        </p:nvSpPr>
        <p:spPr>
          <a:xfrm>
            <a:off x="839788" y="6285024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[code]</a:t>
            </a:r>
            <a:r>
              <a:rPr lang="en-US" sz="1200" u="sng" dirty="0" err="1"/>
              <a:t>c</a:t>
            </a:r>
            <a:r>
              <a:rPr lang="en-US" sz="1200" dirty="0" err="1"/>
              <a:t>ademy</a:t>
            </a:r>
            <a:r>
              <a:rPr lang="en-US" sz="1200" dirty="0"/>
              <a:t>: </a:t>
            </a:r>
            <a:r>
              <a:rPr lang="en-US" sz="1200" dirty="0" err="1"/>
              <a:t>Cheatsheets</a:t>
            </a:r>
            <a:r>
              <a:rPr lang="en-US" sz="1200" dirty="0"/>
              <a:t> / C++ for Programmers: Object-Oriented Programming in C++</a:t>
            </a:r>
          </a:p>
          <a:p>
            <a:r>
              <a:rPr lang="en-US" sz="1200" dirty="0"/>
              <a:t>URL: </a:t>
            </a:r>
            <a:r>
              <a:rPr lang="en-US" sz="1200" dirty="0">
                <a:hlinkClick r:id="rId3"/>
              </a:rPr>
              <a:t>https://www.codecademy.com/learn/c-plus-plus-for-programmers/modules/object-oriented-programming-in-cpp/cheatsheet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9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A00D-5E63-4E6D-A887-2910AAAB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325A-2874-4C45-B6E0-8DDDC6DB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 objects are often built from smaller, simpler objects</a:t>
            </a:r>
          </a:p>
          <a:p>
            <a:r>
              <a:rPr lang="en-US" dirty="0"/>
              <a:t>Examples in C++ are: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The process of building complex objects from simpler ones is called object composition</a:t>
            </a:r>
          </a:p>
          <a:p>
            <a:endParaRPr lang="en-US" dirty="0"/>
          </a:p>
          <a:p>
            <a:r>
              <a:rPr lang="en-US" dirty="0"/>
              <a:t>Subtypes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550F-D7C3-45DC-A4D2-CF862231EB64}"/>
              </a:ext>
            </a:extLst>
          </p:cNvPr>
          <p:cNvSpPr txBox="1"/>
          <p:nvPr/>
        </p:nvSpPr>
        <p:spPr>
          <a:xfrm>
            <a:off x="839788" y="628502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LearnCPP.com (</a:t>
            </a:r>
            <a:r>
              <a:rPr lang="en-US" sz="1200" dirty="0">
                <a:hlinkClick r:id="rId2"/>
              </a:rPr>
              <a:t>https://www.learncpp.com/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F1C-7387-496C-A0E4-8D8D073A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5B1C-FC47-4F6E-997B-C3DF4515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qualify as a composition, an object and a part must have the following relationship:</a:t>
            </a:r>
          </a:p>
          <a:p>
            <a:pPr lvl="1"/>
            <a:r>
              <a:rPr lang="en-US" dirty="0"/>
              <a:t>The part (member) is part of the object (class)</a:t>
            </a:r>
          </a:p>
          <a:p>
            <a:pPr lvl="1"/>
            <a:r>
              <a:rPr lang="en-US" dirty="0"/>
              <a:t>The part (member) can only belong to one object (class) at a time</a:t>
            </a:r>
          </a:p>
          <a:p>
            <a:pPr lvl="1"/>
            <a:r>
              <a:rPr lang="en-US" dirty="0"/>
              <a:t>The part (member) has its existence managed by the object (class)</a:t>
            </a:r>
          </a:p>
          <a:p>
            <a:pPr lvl="1"/>
            <a:r>
              <a:rPr lang="en-US" dirty="0"/>
              <a:t>The part (member) does not know about the existence of the object (class)</a:t>
            </a:r>
          </a:p>
          <a:p>
            <a:r>
              <a:rPr lang="en-US" dirty="0"/>
              <a:t>Relationship type – “has-a”</a:t>
            </a:r>
          </a:p>
          <a:p>
            <a:r>
              <a:rPr lang="en-US" dirty="0"/>
              <a:t>Example – Person’s heart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FEC6-8169-4AA6-92BE-E95BC0A4CD58}"/>
              </a:ext>
            </a:extLst>
          </p:cNvPr>
          <p:cNvSpPr txBox="1"/>
          <p:nvPr/>
        </p:nvSpPr>
        <p:spPr>
          <a:xfrm>
            <a:off x="839788" y="628502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LearnCPP.com (</a:t>
            </a:r>
            <a:r>
              <a:rPr lang="en-US" sz="1200" dirty="0">
                <a:hlinkClick r:id="rId2"/>
              </a:rPr>
              <a:t>https://www.learncpp.com/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28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4EEF-BF7C-416E-B6AC-D6675E28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A614-78DD-463C-A331-84AFBD12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qualify as an aggregation, a whole object and its parts must have the following relationship:</a:t>
            </a:r>
          </a:p>
          <a:p>
            <a:pPr lvl="1"/>
            <a:r>
              <a:rPr lang="en-US" dirty="0"/>
              <a:t>The part (member) is part of the object (class)</a:t>
            </a:r>
          </a:p>
          <a:p>
            <a:pPr lvl="1"/>
            <a:r>
              <a:rPr lang="en-US" dirty="0"/>
              <a:t>The part (member) </a:t>
            </a:r>
            <a:r>
              <a:rPr lang="en-US" i="1" u="sng" dirty="0"/>
              <a:t>can</a:t>
            </a:r>
            <a:r>
              <a:rPr lang="en-US" dirty="0"/>
              <a:t> belong to more than one object (class) at a time</a:t>
            </a:r>
          </a:p>
          <a:p>
            <a:pPr lvl="1"/>
            <a:r>
              <a:rPr lang="en-US" dirty="0"/>
              <a:t>The part (member) does </a:t>
            </a:r>
            <a:r>
              <a:rPr lang="en-US" i="1" u="sng" dirty="0"/>
              <a:t>not</a:t>
            </a:r>
            <a:r>
              <a:rPr lang="en-US" dirty="0"/>
              <a:t> have its existence managed by the object (class)</a:t>
            </a:r>
          </a:p>
          <a:p>
            <a:pPr lvl="1"/>
            <a:r>
              <a:rPr lang="en-US" dirty="0"/>
              <a:t>The part (member) does not know about the existence of the object (class)</a:t>
            </a:r>
          </a:p>
          <a:p>
            <a:r>
              <a:rPr lang="en-US" dirty="0"/>
              <a:t>Relationship type – “has-a”</a:t>
            </a:r>
          </a:p>
          <a:p>
            <a:r>
              <a:rPr lang="en-US" dirty="0"/>
              <a:t>Example – Car’s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6B20E-0AE7-4931-8792-254F9B5458B2}"/>
              </a:ext>
            </a:extLst>
          </p:cNvPr>
          <p:cNvSpPr txBox="1"/>
          <p:nvPr/>
        </p:nvSpPr>
        <p:spPr>
          <a:xfrm>
            <a:off x="839788" y="628502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LearnCPP.com (</a:t>
            </a:r>
            <a:r>
              <a:rPr lang="en-US" sz="1200" dirty="0">
                <a:hlinkClick r:id="rId2"/>
              </a:rPr>
              <a:t>https://www.learncpp.com/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70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4" ma:contentTypeDescription="Create a new document." ma:contentTypeScope="" ma:versionID="abd1f6a49b196dc00a2cbd94b3d9ba12">
  <xsd:schema xmlns:xsd="http://www.w3.org/2001/XMLSchema" xmlns:xs="http://www.w3.org/2001/XMLSchema" xmlns:p="http://schemas.microsoft.com/office/2006/metadata/properties" xmlns:ns3="fff51ea6-45a3-41ef-94f7-71bf0c053f62" xmlns:ns4="471710ed-450d-40ac-97e9-4635469aec80" targetNamespace="http://schemas.microsoft.com/office/2006/metadata/properties" ma:root="true" ma:fieldsID="549a8880762ead93a6be336b50d544c0" ns3:_="" ns4:_="">
    <xsd:import namespace="fff51ea6-45a3-41ef-94f7-71bf0c053f62"/>
    <xsd:import namespace="471710ed-450d-40ac-97e9-4635469ae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10ed-450d-40ac-97e9-4635469ae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1479E6-0B72-4154-B6AD-4DD9CAA13D6A}">
  <ds:schemaRefs>
    <ds:schemaRef ds:uri="http://purl.org/dc/dcmitype/"/>
    <ds:schemaRef ds:uri="http://www.w3.org/XML/1998/namespace"/>
    <ds:schemaRef ds:uri="471710ed-450d-40ac-97e9-4635469aec80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ff51ea6-45a3-41ef-94f7-71bf0c053f62"/>
  </ds:schemaRefs>
</ds:datastoreItem>
</file>

<file path=customXml/itemProps2.xml><?xml version="1.0" encoding="utf-8"?>
<ds:datastoreItem xmlns:ds="http://schemas.openxmlformats.org/officeDocument/2006/customXml" ds:itemID="{E3F14972-D6AE-4439-A1DC-09385EEDA3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09328-4D23-4C9E-BE80-89576F024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471710ed-450d-40ac-97e9-4635469ae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1015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C++ Basic OOP Review</vt:lpstr>
      <vt:lpstr>Classes and Objects</vt:lpstr>
      <vt:lpstr>Access Specifiers</vt:lpstr>
      <vt:lpstr>Constructors</vt:lpstr>
      <vt:lpstr>Inheritance</vt:lpstr>
      <vt:lpstr>Polymorphism</vt:lpstr>
      <vt:lpstr>Object Composition</vt:lpstr>
      <vt:lpstr>Composition</vt:lpstr>
      <vt:lpstr>Aggregation</vt:lpstr>
      <vt:lpstr>Association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 OOP Review</dc:title>
  <dc:creator>Allen, Paul</dc:creator>
  <cp:lastModifiedBy>Allen, Paul</cp:lastModifiedBy>
  <cp:revision>5</cp:revision>
  <dcterms:created xsi:type="dcterms:W3CDTF">2021-11-01T15:05:21Z</dcterms:created>
  <dcterms:modified xsi:type="dcterms:W3CDTF">2021-11-01T21:22:23Z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