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en, Paul" userId="bfb8bcfa-ddba-4f9b-9478-2c672cca7370" providerId="ADAL" clId="{A2714BB0-3F1B-45D4-BC0F-6C11AC65BBF8}"/>
    <pc:docChg chg="undo custSel addSld modSld modMainMaster">
      <pc:chgData name="Allen, Paul" userId="bfb8bcfa-ddba-4f9b-9478-2c672cca7370" providerId="ADAL" clId="{A2714BB0-3F1B-45D4-BC0F-6C11AC65BBF8}" dt="2021-11-08T21:22:58.622" v="3549" actId="732"/>
      <pc:docMkLst>
        <pc:docMk/>
      </pc:docMkLst>
      <pc:sldChg chg="modSp">
        <pc:chgData name="Allen, Paul" userId="bfb8bcfa-ddba-4f9b-9478-2c672cca7370" providerId="ADAL" clId="{A2714BB0-3F1B-45D4-BC0F-6C11AC65BBF8}" dt="2021-11-08T21:19:26.184" v="3529" actId="20577"/>
        <pc:sldMkLst>
          <pc:docMk/>
          <pc:sldMk cId="2323953999" sldId="256"/>
        </pc:sldMkLst>
        <pc:spChg chg="mod">
          <ac:chgData name="Allen, Paul" userId="bfb8bcfa-ddba-4f9b-9478-2c672cca7370" providerId="ADAL" clId="{A2714BB0-3F1B-45D4-BC0F-6C11AC65BBF8}" dt="2021-11-08T21:19:10.733" v="3500" actId="20577"/>
          <ac:spMkLst>
            <pc:docMk/>
            <pc:sldMk cId="2323953999" sldId="256"/>
            <ac:spMk id="2" creationId="{2D4F4070-04D2-4B80-87F3-FCB860051E79}"/>
          </ac:spMkLst>
        </pc:spChg>
        <pc:spChg chg="mod">
          <ac:chgData name="Allen, Paul" userId="bfb8bcfa-ddba-4f9b-9478-2c672cca7370" providerId="ADAL" clId="{A2714BB0-3F1B-45D4-BC0F-6C11AC65BBF8}" dt="2021-11-08T21:19:26.184" v="3529" actId="20577"/>
          <ac:spMkLst>
            <pc:docMk/>
            <pc:sldMk cId="2323953999" sldId="256"/>
            <ac:spMk id="3" creationId="{03D6FD79-A3EC-44B5-B082-672D06BEC340}"/>
          </ac:spMkLst>
        </pc:spChg>
      </pc:sldChg>
      <pc:sldChg chg="addSp modSp">
        <pc:chgData name="Allen, Paul" userId="bfb8bcfa-ddba-4f9b-9478-2c672cca7370" providerId="ADAL" clId="{A2714BB0-3F1B-45D4-BC0F-6C11AC65BBF8}" dt="2021-11-08T21:20:06.572" v="3531" actId="732"/>
        <pc:sldMkLst>
          <pc:docMk/>
          <pc:sldMk cId="1404647685" sldId="258"/>
        </pc:sldMkLst>
        <pc:spChg chg="mod">
          <ac:chgData name="Allen, Paul" userId="bfb8bcfa-ddba-4f9b-9478-2c672cca7370" providerId="ADAL" clId="{A2714BB0-3F1B-45D4-BC0F-6C11AC65BBF8}" dt="2021-11-08T19:20:52.192" v="236" actId="20577"/>
          <ac:spMkLst>
            <pc:docMk/>
            <pc:sldMk cId="1404647685" sldId="258"/>
            <ac:spMk id="4" creationId="{F2DE5A93-907B-4D47-8CD3-F75A08E778CB}"/>
          </ac:spMkLst>
        </pc:spChg>
        <pc:picChg chg="mod">
          <ac:chgData name="Allen, Paul" userId="bfb8bcfa-ddba-4f9b-9478-2c672cca7370" providerId="ADAL" clId="{A2714BB0-3F1B-45D4-BC0F-6C11AC65BBF8}" dt="2021-11-08T19:19:23.283" v="96" actId="1076"/>
          <ac:picMkLst>
            <pc:docMk/>
            <pc:sldMk cId="1404647685" sldId="258"/>
            <ac:picMk id="12" creationId="{BD5B96D5-6AA1-4E44-B6FC-8B819F502C1D}"/>
          </ac:picMkLst>
        </pc:picChg>
        <pc:picChg chg="add mod modCrop">
          <ac:chgData name="Allen, Paul" userId="bfb8bcfa-ddba-4f9b-9478-2c672cca7370" providerId="ADAL" clId="{A2714BB0-3F1B-45D4-BC0F-6C11AC65BBF8}" dt="2021-11-08T21:20:06.572" v="3531" actId="732"/>
          <ac:picMkLst>
            <pc:docMk/>
            <pc:sldMk cId="1404647685" sldId="258"/>
            <ac:picMk id="13" creationId="{BBD818E2-30ED-4A09-B39A-1B2F5BD79505}"/>
          </ac:picMkLst>
        </pc:picChg>
      </pc:sldChg>
      <pc:sldChg chg="addSp delSp modSp add">
        <pc:chgData name="Allen, Paul" userId="bfb8bcfa-ddba-4f9b-9478-2c672cca7370" providerId="ADAL" clId="{A2714BB0-3F1B-45D4-BC0F-6C11AC65BBF8}" dt="2021-11-08T21:20:32.847" v="3533" actId="732"/>
        <pc:sldMkLst>
          <pc:docMk/>
          <pc:sldMk cId="4095121953" sldId="259"/>
        </pc:sldMkLst>
        <pc:spChg chg="mod">
          <ac:chgData name="Allen, Paul" userId="bfb8bcfa-ddba-4f9b-9478-2c672cca7370" providerId="ADAL" clId="{A2714BB0-3F1B-45D4-BC0F-6C11AC65BBF8}" dt="2021-11-08T19:25:22.991" v="281" actId="313"/>
          <ac:spMkLst>
            <pc:docMk/>
            <pc:sldMk cId="4095121953" sldId="259"/>
            <ac:spMk id="2" creationId="{18A14333-32BE-4617-8372-495EB101708A}"/>
          </ac:spMkLst>
        </pc:spChg>
        <pc:spChg chg="del">
          <ac:chgData name="Allen, Paul" userId="bfb8bcfa-ddba-4f9b-9478-2c672cca7370" providerId="ADAL" clId="{A2714BB0-3F1B-45D4-BC0F-6C11AC65BBF8}" dt="2021-11-08T19:22:44.239" v="252" actId="478"/>
          <ac:spMkLst>
            <pc:docMk/>
            <pc:sldMk cId="4095121953" sldId="259"/>
            <ac:spMk id="3" creationId="{683F1F60-61D4-4C86-B21F-7DE5C5CEBF5E}"/>
          </ac:spMkLst>
        </pc:spChg>
        <pc:spChg chg="mod">
          <ac:chgData name="Allen, Paul" userId="bfb8bcfa-ddba-4f9b-9478-2c672cca7370" providerId="ADAL" clId="{A2714BB0-3F1B-45D4-BC0F-6C11AC65BBF8}" dt="2021-11-08T19:40:36.941" v="851" actId="20577"/>
          <ac:spMkLst>
            <pc:docMk/>
            <pc:sldMk cId="4095121953" sldId="259"/>
            <ac:spMk id="4" creationId="{C3187C15-6468-4511-AA19-D9FD393DD05C}"/>
          </ac:spMkLst>
        </pc:spChg>
        <pc:spChg chg="add mod">
          <ac:chgData name="Allen, Paul" userId="bfb8bcfa-ddba-4f9b-9478-2c672cca7370" providerId="ADAL" clId="{A2714BB0-3F1B-45D4-BC0F-6C11AC65BBF8}" dt="2021-11-08T19:26:59.389" v="352" actId="20577"/>
          <ac:spMkLst>
            <pc:docMk/>
            <pc:sldMk cId="4095121953" sldId="259"/>
            <ac:spMk id="13" creationId="{0D573E61-18AF-4D0C-95E1-0B15E10B2B61}"/>
          </ac:spMkLst>
        </pc:spChg>
        <pc:spChg chg="add mod">
          <ac:chgData name="Allen, Paul" userId="bfb8bcfa-ddba-4f9b-9478-2c672cca7370" providerId="ADAL" clId="{A2714BB0-3F1B-45D4-BC0F-6C11AC65BBF8}" dt="2021-11-08T19:27:07.180" v="355" actId="20577"/>
          <ac:spMkLst>
            <pc:docMk/>
            <pc:sldMk cId="4095121953" sldId="259"/>
            <ac:spMk id="14" creationId="{A65E7ECF-F944-44C6-BE38-7BF63575E9B2}"/>
          </ac:spMkLst>
        </pc:spChg>
        <pc:spChg chg="add del mod">
          <ac:chgData name="Allen, Paul" userId="bfb8bcfa-ddba-4f9b-9478-2c672cca7370" providerId="ADAL" clId="{A2714BB0-3F1B-45D4-BC0F-6C11AC65BBF8}" dt="2021-11-08T19:30:41.840" v="501" actId="478"/>
          <ac:spMkLst>
            <pc:docMk/>
            <pc:sldMk cId="4095121953" sldId="259"/>
            <ac:spMk id="15" creationId="{F00538FD-6F5A-4E79-99B9-564C8A49DA2C}"/>
          </ac:spMkLst>
        </pc:spChg>
        <pc:spChg chg="add mod">
          <ac:chgData name="Allen, Paul" userId="bfb8bcfa-ddba-4f9b-9478-2c672cca7370" providerId="ADAL" clId="{A2714BB0-3F1B-45D4-BC0F-6C11AC65BBF8}" dt="2021-11-08T19:30:53.600" v="504" actId="1076"/>
          <ac:spMkLst>
            <pc:docMk/>
            <pc:sldMk cId="4095121953" sldId="259"/>
            <ac:spMk id="16" creationId="{0A8CE890-A82B-4AE3-A2C7-0890EBAE4046}"/>
          </ac:spMkLst>
        </pc:spChg>
        <pc:picChg chg="add del mod">
          <ac:chgData name="Allen, Paul" userId="bfb8bcfa-ddba-4f9b-9478-2c672cca7370" providerId="ADAL" clId="{A2714BB0-3F1B-45D4-BC0F-6C11AC65BBF8}" dt="2021-11-08T19:19:04.906" v="93"/>
          <ac:picMkLst>
            <pc:docMk/>
            <pc:sldMk cId="4095121953" sldId="259"/>
            <ac:picMk id="5" creationId="{7C150EA2-6B17-40C4-A1FC-A157AB25A529}"/>
          </ac:picMkLst>
        </pc:picChg>
        <pc:picChg chg="add mod">
          <ac:chgData name="Allen, Paul" userId="bfb8bcfa-ddba-4f9b-9478-2c672cca7370" providerId="ADAL" clId="{A2714BB0-3F1B-45D4-BC0F-6C11AC65BBF8}" dt="2021-11-08T19:24:32.271" v="264" actId="1076"/>
          <ac:picMkLst>
            <pc:docMk/>
            <pc:sldMk cId="4095121953" sldId="259"/>
            <ac:picMk id="6" creationId="{B36E60AB-56A3-4C28-80B6-33F4249DC24B}"/>
          </ac:picMkLst>
        </pc:picChg>
        <pc:picChg chg="add mod">
          <ac:chgData name="Allen, Paul" userId="bfb8bcfa-ddba-4f9b-9478-2c672cca7370" providerId="ADAL" clId="{A2714BB0-3F1B-45D4-BC0F-6C11AC65BBF8}" dt="2021-11-08T19:24:34.789" v="265" actId="1076"/>
          <ac:picMkLst>
            <pc:docMk/>
            <pc:sldMk cId="4095121953" sldId="259"/>
            <ac:picMk id="7" creationId="{8F4A09CF-5B35-40ED-8DF6-BEEA765F3459}"/>
          </ac:picMkLst>
        </pc:picChg>
        <pc:picChg chg="add del mod">
          <ac:chgData name="Allen, Paul" userId="bfb8bcfa-ddba-4f9b-9478-2c672cca7370" providerId="ADAL" clId="{A2714BB0-3F1B-45D4-BC0F-6C11AC65BBF8}" dt="2021-11-08T19:24:07.392" v="261" actId="478"/>
          <ac:picMkLst>
            <pc:docMk/>
            <pc:sldMk cId="4095121953" sldId="259"/>
            <ac:picMk id="8" creationId="{F3C02557-228D-417E-A534-70234440B29F}"/>
          </ac:picMkLst>
        </pc:picChg>
        <pc:picChg chg="add mod modCrop">
          <ac:chgData name="Allen, Paul" userId="bfb8bcfa-ddba-4f9b-9478-2c672cca7370" providerId="ADAL" clId="{A2714BB0-3F1B-45D4-BC0F-6C11AC65BBF8}" dt="2021-11-08T21:20:32.847" v="3533" actId="732"/>
          <ac:picMkLst>
            <pc:docMk/>
            <pc:sldMk cId="4095121953" sldId="259"/>
            <ac:picMk id="9" creationId="{D27FEA3E-ECD1-4A1D-BE3D-EF0F70044446}"/>
          </ac:picMkLst>
        </pc:picChg>
        <pc:picChg chg="add mod modCrop">
          <ac:chgData name="Allen, Paul" userId="bfb8bcfa-ddba-4f9b-9478-2c672cca7370" providerId="ADAL" clId="{A2714BB0-3F1B-45D4-BC0F-6C11AC65BBF8}" dt="2021-11-08T21:20:25.200" v="3532" actId="732"/>
          <ac:picMkLst>
            <pc:docMk/>
            <pc:sldMk cId="4095121953" sldId="259"/>
            <ac:picMk id="10" creationId="{23E99F9B-7C78-4B84-B6E8-E91CF29F680C}"/>
          </ac:picMkLst>
        </pc:picChg>
        <pc:cxnChg chg="add mod">
          <ac:chgData name="Allen, Paul" userId="bfb8bcfa-ddba-4f9b-9478-2c672cca7370" providerId="ADAL" clId="{A2714BB0-3F1B-45D4-BC0F-6C11AC65BBF8}" dt="2021-11-08T19:24:51.550" v="268" actId="11529"/>
          <ac:cxnSpMkLst>
            <pc:docMk/>
            <pc:sldMk cId="4095121953" sldId="259"/>
            <ac:cxnSpMk id="12" creationId="{44E148FA-AD8F-419F-8E75-26C869F1FE17}"/>
          </ac:cxnSpMkLst>
        </pc:cxnChg>
      </pc:sldChg>
      <pc:sldChg chg="addSp delSp modSp add">
        <pc:chgData name="Allen, Paul" userId="bfb8bcfa-ddba-4f9b-9478-2c672cca7370" providerId="ADAL" clId="{A2714BB0-3F1B-45D4-BC0F-6C11AC65BBF8}" dt="2021-11-08T21:20:48.961" v="3534" actId="732"/>
        <pc:sldMkLst>
          <pc:docMk/>
          <pc:sldMk cId="3394344721" sldId="260"/>
        </pc:sldMkLst>
        <pc:spChg chg="mod">
          <ac:chgData name="Allen, Paul" userId="bfb8bcfa-ddba-4f9b-9478-2c672cca7370" providerId="ADAL" clId="{A2714BB0-3F1B-45D4-BC0F-6C11AC65BBF8}" dt="2021-11-08T19:49:15.081" v="1190" actId="20577"/>
          <ac:spMkLst>
            <pc:docMk/>
            <pc:sldMk cId="3394344721" sldId="260"/>
            <ac:spMk id="2" creationId="{274B0D00-5101-4EBA-9C08-103B4F634110}"/>
          </ac:spMkLst>
        </pc:spChg>
        <pc:spChg chg="del">
          <ac:chgData name="Allen, Paul" userId="bfb8bcfa-ddba-4f9b-9478-2c672cca7370" providerId="ADAL" clId="{A2714BB0-3F1B-45D4-BC0F-6C11AC65BBF8}" dt="2021-11-08T19:48:15.759" v="1172" actId="478"/>
          <ac:spMkLst>
            <pc:docMk/>
            <pc:sldMk cId="3394344721" sldId="260"/>
            <ac:spMk id="3" creationId="{ACA35C25-06B3-4806-BB49-F0C953E02D71}"/>
          </ac:spMkLst>
        </pc:spChg>
        <pc:spChg chg="mod">
          <ac:chgData name="Allen, Paul" userId="bfb8bcfa-ddba-4f9b-9478-2c672cca7370" providerId="ADAL" clId="{A2714BB0-3F1B-45D4-BC0F-6C11AC65BBF8}" dt="2021-11-08T19:56:35.506" v="1832" actId="20577"/>
          <ac:spMkLst>
            <pc:docMk/>
            <pc:sldMk cId="3394344721" sldId="260"/>
            <ac:spMk id="4" creationId="{B7C7C09F-24FB-407D-B9A6-A32074EB8A17}"/>
          </ac:spMkLst>
        </pc:spChg>
        <pc:picChg chg="add mod modCrop">
          <ac:chgData name="Allen, Paul" userId="bfb8bcfa-ddba-4f9b-9478-2c672cca7370" providerId="ADAL" clId="{A2714BB0-3F1B-45D4-BC0F-6C11AC65BBF8}" dt="2021-11-08T21:20:48.961" v="3534" actId="732"/>
          <ac:picMkLst>
            <pc:docMk/>
            <pc:sldMk cId="3394344721" sldId="260"/>
            <ac:picMk id="5" creationId="{57891118-1AC8-42CF-9CE6-4CF71A6FBD06}"/>
          </ac:picMkLst>
        </pc:picChg>
      </pc:sldChg>
      <pc:sldChg chg="addSp delSp modSp add">
        <pc:chgData name="Allen, Paul" userId="bfb8bcfa-ddba-4f9b-9478-2c672cca7370" providerId="ADAL" clId="{A2714BB0-3F1B-45D4-BC0F-6C11AC65BBF8}" dt="2021-11-08T19:45:30.121" v="1171" actId="27636"/>
        <pc:sldMkLst>
          <pc:docMk/>
          <pc:sldMk cId="1880996752" sldId="261"/>
        </pc:sldMkLst>
        <pc:spChg chg="mod">
          <ac:chgData name="Allen, Paul" userId="bfb8bcfa-ddba-4f9b-9478-2c672cca7370" providerId="ADAL" clId="{A2714BB0-3F1B-45D4-BC0F-6C11AC65BBF8}" dt="2021-11-08T19:33:08.342" v="541" actId="20577"/>
          <ac:spMkLst>
            <pc:docMk/>
            <pc:sldMk cId="1880996752" sldId="261"/>
            <ac:spMk id="2" creationId="{18A14333-32BE-4617-8372-495EB101708A}"/>
          </ac:spMkLst>
        </pc:spChg>
        <pc:spChg chg="mod">
          <ac:chgData name="Allen, Paul" userId="bfb8bcfa-ddba-4f9b-9478-2c672cca7370" providerId="ADAL" clId="{A2714BB0-3F1B-45D4-BC0F-6C11AC65BBF8}" dt="2021-11-08T19:45:30.121" v="1171" actId="27636"/>
          <ac:spMkLst>
            <pc:docMk/>
            <pc:sldMk cId="1880996752" sldId="261"/>
            <ac:spMk id="4" creationId="{C3187C15-6468-4511-AA19-D9FD393DD05C}"/>
          </ac:spMkLst>
        </pc:spChg>
        <pc:spChg chg="del">
          <ac:chgData name="Allen, Paul" userId="bfb8bcfa-ddba-4f9b-9478-2c672cca7370" providerId="ADAL" clId="{A2714BB0-3F1B-45D4-BC0F-6C11AC65BBF8}" dt="2021-11-08T19:34:03.917" v="548" actId="478"/>
          <ac:spMkLst>
            <pc:docMk/>
            <pc:sldMk cId="1880996752" sldId="261"/>
            <ac:spMk id="13" creationId="{0D573E61-18AF-4D0C-95E1-0B15E10B2B61}"/>
          </ac:spMkLst>
        </pc:spChg>
        <pc:spChg chg="del">
          <ac:chgData name="Allen, Paul" userId="bfb8bcfa-ddba-4f9b-9478-2c672cca7370" providerId="ADAL" clId="{A2714BB0-3F1B-45D4-BC0F-6C11AC65BBF8}" dt="2021-11-08T19:34:02.166" v="547" actId="478"/>
          <ac:spMkLst>
            <pc:docMk/>
            <pc:sldMk cId="1880996752" sldId="261"/>
            <ac:spMk id="14" creationId="{A65E7ECF-F944-44C6-BE38-7BF63575E9B2}"/>
          </ac:spMkLst>
        </pc:spChg>
        <pc:spChg chg="del mod">
          <ac:chgData name="Allen, Paul" userId="bfb8bcfa-ddba-4f9b-9478-2c672cca7370" providerId="ADAL" clId="{A2714BB0-3F1B-45D4-BC0F-6C11AC65BBF8}" dt="2021-11-08T19:34:52.445" v="555" actId="478"/>
          <ac:spMkLst>
            <pc:docMk/>
            <pc:sldMk cId="1880996752" sldId="261"/>
            <ac:spMk id="16" creationId="{0A8CE890-A82B-4AE3-A2C7-0890EBAE4046}"/>
          </ac:spMkLst>
        </pc:spChg>
        <pc:picChg chg="add mod modCrop">
          <ac:chgData name="Allen, Paul" userId="bfb8bcfa-ddba-4f9b-9478-2c672cca7370" providerId="ADAL" clId="{A2714BB0-3F1B-45D4-BC0F-6C11AC65BBF8}" dt="2021-11-08T19:35:47.372" v="572" actId="1076"/>
          <ac:picMkLst>
            <pc:docMk/>
            <pc:sldMk cId="1880996752" sldId="261"/>
            <ac:picMk id="3" creationId="{3F23141A-5159-4A4C-A24E-609A3C5B4FED}"/>
          </ac:picMkLst>
        </pc:picChg>
        <pc:picChg chg="del">
          <ac:chgData name="Allen, Paul" userId="bfb8bcfa-ddba-4f9b-9478-2c672cca7370" providerId="ADAL" clId="{A2714BB0-3F1B-45D4-BC0F-6C11AC65BBF8}" dt="2021-11-08T19:32:14.163" v="526" actId="478"/>
          <ac:picMkLst>
            <pc:docMk/>
            <pc:sldMk cId="1880996752" sldId="261"/>
            <ac:picMk id="6" creationId="{B36E60AB-56A3-4C28-80B6-33F4249DC24B}"/>
          </ac:picMkLst>
        </pc:picChg>
        <pc:picChg chg="del">
          <ac:chgData name="Allen, Paul" userId="bfb8bcfa-ddba-4f9b-9478-2c672cca7370" providerId="ADAL" clId="{A2714BB0-3F1B-45D4-BC0F-6C11AC65BBF8}" dt="2021-11-08T19:33:57.142" v="544" actId="478"/>
          <ac:picMkLst>
            <pc:docMk/>
            <pc:sldMk cId="1880996752" sldId="261"/>
            <ac:picMk id="7" creationId="{8F4A09CF-5B35-40ED-8DF6-BEEA765F3459}"/>
          </ac:picMkLst>
        </pc:picChg>
        <pc:picChg chg="add del">
          <ac:chgData name="Allen, Paul" userId="bfb8bcfa-ddba-4f9b-9478-2c672cca7370" providerId="ADAL" clId="{A2714BB0-3F1B-45D4-BC0F-6C11AC65BBF8}" dt="2021-11-08T19:34:27.823" v="551" actId="478"/>
          <ac:picMkLst>
            <pc:docMk/>
            <pc:sldMk cId="1880996752" sldId="261"/>
            <ac:picMk id="8" creationId="{B3ECE9B3-8303-4597-8B2A-FC668F9D42F2}"/>
          </ac:picMkLst>
        </pc:picChg>
        <pc:picChg chg="del mod modCrop">
          <ac:chgData name="Allen, Paul" userId="bfb8bcfa-ddba-4f9b-9478-2c672cca7370" providerId="ADAL" clId="{A2714BB0-3F1B-45D4-BC0F-6C11AC65BBF8}" dt="2021-11-08T19:33:58.636" v="545" actId="478"/>
          <ac:picMkLst>
            <pc:docMk/>
            <pc:sldMk cId="1880996752" sldId="261"/>
            <ac:picMk id="9" creationId="{D27FEA3E-ECD1-4A1D-BE3D-EF0F70044446}"/>
          </ac:picMkLst>
        </pc:picChg>
        <pc:picChg chg="del mod modCrop">
          <ac:chgData name="Allen, Paul" userId="bfb8bcfa-ddba-4f9b-9478-2c672cca7370" providerId="ADAL" clId="{A2714BB0-3F1B-45D4-BC0F-6C11AC65BBF8}" dt="2021-11-08T19:33:19.524" v="542" actId="478"/>
          <ac:picMkLst>
            <pc:docMk/>
            <pc:sldMk cId="1880996752" sldId="261"/>
            <ac:picMk id="10" creationId="{23E99F9B-7C78-4B84-B6E8-E91CF29F680C}"/>
          </ac:picMkLst>
        </pc:picChg>
        <pc:picChg chg="add mod modCrop">
          <ac:chgData name="Allen, Paul" userId="bfb8bcfa-ddba-4f9b-9478-2c672cca7370" providerId="ADAL" clId="{A2714BB0-3F1B-45D4-BC0F-6C11AC65BBF8}" dt="2021-11-08T19:35:41.644" v="570" actId="1076"/>
          <ac:picMkLst>
            <pc:docMk/>
            <pc:sldMk cId="1880996752" sldId="261"/>
            <ac:picMk id="11" creationId="{47E5A488-F032-4AD3-A06E-0EE6534C6A1F}"/>
          </ac:picMkLst>
        </pc:picChg>
        <pc:picChg chg="add mod modCrop">
          <ac:chgData name="Allen, Paul" userId="bfb8bcfa-ddba-4f9b-9478-2c672cca7370" providerId="ADAL" clId="{A2714BB0-3F1B-45D4-BC0F-6C11AC65BBF8}" dt="2021-11-08T19:44:27.672" v="1099" actId="1076"/>
          <ac:picMkLst>
            <pc:docMk/>
            <pc:sldMk cId="1880996752" sldId="261"/>
            <ac:picMk id="15" creationId="{2C914687-F8CA-4C53-8135-BCF6839A6F7D}"/>
          </ac:picMkLst>
        </pc:picChg>
        <pc:picChg chg="add mod">
          <ac:chgData name="Allen, Paul" userId="bfb8bcfa-ddba-4f9b-9478-2c672cca7370" providerId="ADAL" clId="{A2714BB0-3F1B-45D4-BC0F-6C11AC65BBF8}" dt="2021-11-08T19:35:49.052" v="573" actId="1076"/>
          <ac:picMkLst>
            <pc:docMk/>
            <pc:sldMk cId="1880996752" sldId="261"/>
            <ac:picMk id="17" creationId="{ED7194E6-FB56-41D9-8F19-162B28AFE4E7}"/>
          </ac:picMkLst>
        </pc:picChg>
        <pc:cxnChg chg="del mod">
          <ac:chgData name="Allen, Paul" userId="bfb8bcfa-ddba-4f9b-9478-2c672cca7370" providerId="ADAL" clId="{A2714BB0-3F1B-45D4-BC0F-6C11AC65BBF8}" dt="2021-11-08T19:33:59.474" v="546" actId="478"/>
          <ac:cxnSpMkLst>
            <pc:docMk/>
            <pc:sldMk cId="1880996752" sldId="261"/>
            <ac:cxnSpMk id="12" creationId="{44E148FA-AD8F-419F-8E75-26C869F1FE17}"/>
          </ac:cxnSpMkLst>
        </pc:cxnChg>
        <pc:cxnChg chg="add mod">
          <ac:chgData name="Allen, Paul" userId="bfb8bcfa-ddba-4f9b-9478-2c672cca7370" providerId="ADAL" clId="{A2714BB0-3F1B-45D4-BC0F-6C11AC65BBF8}" dt="2021-11-08T19:44:43.126" v="1102" actId="14100"/>
          <ac:cxnSpMkLst>
            <pc:docMk/>
            <pc:sldMk cId="1880996752" sldId="261"/>
            <ac:cxnSpMk id="18" creationId="{40E6F3F3-A28C-498B-B592-FC4B2DCCF90C}"/>
          </ac:cxnSpMkLst>
        </pc:cxnChg>
      </pc:sldChg>
      <pc:sldChg chg="addSp delSp modSp add">
        <pc:chgData name="Allen, Paul" userId="bfb8bcfa-ddba-4f9b-9478-2c672cca7370" providerId="ADAL" clId="{A2714BB0-3F1B-45D4-BC0F-6C11AC65BBF8}" dt="2021-11-08T20:45:27.209" v="1965" actId="478"/>
        <pc:sldMkLst>
          <pc:docMk/>
          <pc:sldMk cId="3157246600" sldId="262"/>
        </pc:sldMkLst>
        <pc:spChg chg="mod">
          <ac:chgData name="Allen, Paul" userId="bfb8bcfa-ddba-4f9b-9478-2c672cca7370" providerId="ADAL" clId="{A2714BB0-3F1B-45D4-BC0F-6C11AC65BBF8}" dt="2021-11-08T20:42:56.839" v="1844" actId="20577"/>
          <ac:spMkLst>
            <pc:docMk/>
            <pc:sldMk cId="3157246600" sldId="262"/>
            <ac:spMk id="2" creationId="{D86175DF-AF01-4896-B80E-CD8AB6CF79B5}"/>
          </ac:spMkLst>
        </pc:spChg>
        <pc:spChg chg="del">
          <ac:chgData name="Allen, Paul" userId="bfb8bcfa-ddba-4f9b-9478-2c672cca7370" providerId="ADAL" clId="{A2714BB0-3F1B-45D4-BC0F-6C11AC65BBF8}" dt="2021-11-08T20:45:27.209" v="1965" actId="478"/>
          <ac:spMkLst>
            <pc:docMk/>
            <pc:sldMk cId="3157246600" sldId="262"/>
            <ac:spMk id="3" creationId="{41FCB49C-5F04-4DA8-8CCA-57FE4DC3E509}"/>
          </ac:spMkLst>
        </pc:spChg>
        <pc:spChg chg="mod">
          <ac:chgData name="Allen, Paul" userId="bfb8bcfa-ddba-4f9b-9478-2c672cca7370" providerId="ADAL" clId="{A2714BB0-3F1B-45D4-BC0F-6C11AC65BBF8}" dt="2021-11-08T20:44:39.217" v="1963" actId="20577"/>
          <ac:spMkLst>
            <pc:docMk/>
            <pc:sldMk cId="3157246600" sldId="262"/>
            <ac:spMk id="4" creationId="{53C27E46-41B5-4D23-B6F1-BB2A42E56341}"/>
          </ac:spMkLst>
        </pc:spChg>
        <pc:picChg chg="add mod">
          <ac:chgData name="Allen, Paul" userId="bfb8bcfa-ddba-4f9b-9478-2c672cca7370" providerId="ADAL" clId="{A2714BB0-3F1B-45D4-BC0F-6C11AC65BBF8}" dt="2021-11-08T20:44:48.813" v="1964" actId="1076"/>
          <ac:picMkLst>
            <pc:docMk/>
            <pc:sldMk cId="3157246600" sldId="262"/>
            <ac:picMk id="5" creationId="{67B17EC9-CD57-4B3F-8AD3-0251F0AB68C7}"/>
          </ac:picMkLst>
        </pc:picChg>
      </pc:sldChg>
      <pc:sldChg chg="addSp delSp modSp add">
        <pc:chgData name="Allen, Paul" userId="bfb8bcfa-ddba-4f9b-9478-2c672cca7370" providerId="ADAL" clId="{A2714BB0-3F1B-45D4-BC0F-6C11AC65BBF8}" dt="2021-11-08T21:21:24.743" v="3537" actId="14100"/>
        <pc:sldMkLst>
          <pc:docMk/>
          <pc:sldMk cId="814028439" sldId="263"/>
        </pc:sldMkLst>
        <pc:spChg chg="mod">
          <ac:chgData name="Allen, Paul" userId="bfb8bcfa-ddba-4f9b-9478-2c672cca7370" providerId="ADAL" clId="{A2714BB0-3F1B-45D4-BC0F-6C11AC65BBF8}" dt="2021-11-08T20:45:48.531" v="1996" actId="20577"/>
          <ac:spMkLst>
            <pc:docMk/>
            <pc:sldMk cId="814028439" sldId="263"/>
            <ac:spMk id="2" creationId="{D86175DF-AF01-4896-B80E-CD8AB6CF79B5}"/>
          </ac:spMkLst>
        </pc:spChg>
        <pc:spChg chg="mod">
          <ac:chgData name="Allen, Paul" userId="bfb8bcfa-ddba-4f9b-9478-2c672cca7370" providerId="ADAL" clId="{A2714BB0-3F1B-45D4-BC0F-6C11AC65BBF8}" dt="2021-11-08T20:54:41.321" v="2323" actId="20577"/>
          <ac:spMkLst>
            <pc:docMk/>
            <pc:sldMk cId="814028439" sldId="263"/>
            <ac:spMk id="4" creationId="{53C27E46-41B5-4D23-B6F1-BB2A42E56341}"/>
          </ac:spMkLst>
        </pc:spChg>
        <pc:spChg chg="add del mod">
          <ac:chgData name="Allen, Paul" userId="bfb8bcfa-ddba-4f9b-9478-2c672cca7370" providerId="ADAL" clId="{A2714BB0-3F1B-45D4-BC0F-6C11AC65BBF8}" dt="2021-11-08T20:52:29.644" v="2249" actId="478"/>
          <ac:spMkLst>
            <pc:docMk/>
            <pc:sldMk cId="814028439" sldId="263"/>
            <ac:spMk id="7" creationId="{27BEE7F3-361D-4B28-9B43-0A0BA40D61F3}"/>
          </ac:spMkLst>
        </pc:spChg>
        <pc:picChg chg="add mod modCrop">
          <ac:chgData name="Allen, Paul" userId="bfb8bcfa-ddba-4f9b-9478-2c672cca7370" providerId="ADAL" clId="{A2714BB0-3F1B-45D4-BC0F-6C11AC65BBF8}" dt="2021-11-08T21:21:24.743" v="3537" actId="14100"/>
          <ac:picMkLst>
            <pc:docMk/>
            <pc:sldMk cId="814028439" sldId="263"/>
            <ac:picMk id="3" creationId="{664B4EA4-F38C-494E-A782-2DABD7FF860D}"/>
          </ac:picMkLst>
        </pc:picChg>
        <pc:picChg chg="del">
          <ac:chgData name="Allen, Paul" userId="bfb8bcfa-ddba-4f9b-9478-2c672cca7370" providerId="ADAL" clId="{A2714BB0-3F1B-45D4-BC0F-6C11AC65BBF8}" dt="2021-11-08T20:46:13.013" v="1997" actId="478"/>
          <ac:picMkLst>
            <pc:docMk/>
            <pc:sldMk cId="814028439" sldId="263"/>
            <ac:picMk id="5" creationId="{67B17EC9-CD57-4B3F-8AD3-0251F0AB68C7}"/>
          </ac:picMkLst>
        </pc:picChg>
        <pc:picChg chg="add del mod modCrop">
          <ac:chgData name="Allen, Paul" userId="bfb8bcfa-ddba-4f9b-9478-2c672cca7370" providerId="ADAL" clId="{A2714BB0-3F1B-45D4-BC0F-6C11AC65BBF8}" dt="2021-11-08T20:52:30.968" v="2250" actId="478"/>
          <ac:picMkLst>
            <pc:docMk/>
            <pc:sldMk cId="814028439" sldId="263"/>
            <ac:picMk id="6" creationId="{AA7DDB6A-0C04-44A1-8E8D-47F1684BC174}"/>
          </ac:picMkLst>
        </pc:picChg>
        <pc:picChg chg="add mod modCrop">
          <ac:chgData name="Allen, Paul" userId="bfb8bcfa-ddba-4f9b-9478-2c672cca7370" providerId="ADAL" clId="{A2714BB0-3F1B-45D4-BC0F-6C11AC65BBF8}" dt="2021-11-08T21:21:24.743" v="3537" actId="14100"/>
          <ac:picMkLst>
            <pc:docMk/>
            <pc:sldMk cId="814028439" sldId="263"/>
            <ac:picMk id="8" creationId="{AF3843DD-3EFC-4A0F-9DEF-CD6C5C6E8A25}"/>
          </ac:picMkLst>
        </pc:picChg>
      </pc:sldChg>
      <pc:sldChg chg="addSp delSp modSp add">
        <pc:chgData name="Allen, Paul" userId="bfb8bcfa-ddba-4f9b-9478-2c672cca7370" providerId="ADAL" clId="{A2714BB0-3F1B-45D4-BC0F-6C11AC65BBF8}" dt="2021-11-08T21:21:39.344" v="3539" actId="1076"/>
        <pc:sldMkLst>
          <pc:docMk/>
          <pc:sldMk cId="2230583667" sldId="264"/>
        </pc:sldMkLst>
        <pc:spChg chg="mod">
          <ac:chgData name="Allen, Paul" userId="bfb8bcfa-ddba-4f9b-9478-2c672cca7370" providerId="ADAL" clId="{A2714BB0-3F1B-45D4-BC0F-6C11AC65BBF8}" dt="2021-11-08T20:58:38.926" v="2378" actId="20577"/>
          <ac:spMkLst>
            <pc:docMk/>
            <pc:sldMk cId="2230583667" sldId="264"/>
            <ac:spMk id="2" creationId="{899D6371-5C9C-4CCA-AE22-8233A88B6C95}"/>
          </ac:spMkLst>
        </pc:spChg>
        <pc:spChg chg="del mod">
          <ac:chgData name="Allen, Paul" userId="bfb8bcfa-ddba-4f9b-9478-2c672cca7370" providerId="ADAL" clId="{A2714BB0-3F1B-45D4-BC0F-6C11AC65BBF8}" dt="2021-11-08T20:56:11.050" v="2349"/>
          <ac:spMkLst>
            <pc:docMk/>
            <pc:sldMk cId="2230583667" sldId="264"/>
            <ac:spMk id="3" creationId="{B25689E7-83AB-4436-A50A-077B7F880ACF}"/>
          </ac:spMkLst>
        </pc:spChg>
        <pc:spChg chg="mod">
          <ac:chgData name="Allen, Paul" userId="bfb8bcfa-ddba-4f9b-9478-2c672cca7370" providerId="ADAL" clId="{A2714BB0-3F1B-45D4-BC0F-6C11AC65BBF8}" dt="2021-11-08T21:02:06.448" v="2660" actId="20577"/>
          <ac:spMkLst>
            <pc:docMk/>
            <pc:sldMk cId="2230583667" sldId="264"/>
            <ac:spMk id="4" creationId="{F4F593EA-D21B-496C-9EAE-411817AC6B2F}"/>
          </ac:spMkLst>
        </pc:spChg>
        <pc:picChg chg="add mod modCrop">
          <ac:chgData name="Allen, Paul" userId="bfb8bcfa-ddba-4f9b-9478-2c672cca7370" providerId="ADAL" clId="{A2714BB0-3F1B-45D4-BC0F-6C11AC65BBF8}" dt="2021-11-08T21:21:34.018" v="3538" actId="732"/>
          <ac:picMkLst>
            <pc:docMk/>
            <pc:sldMk cId="2230583667" sldId="264"/>
            <ac:picMk id="5" creationId="{FC03DCF8-4E1E-44DF-B954-40ECCF1A5DBB}"/>
          </ac:picMkLst>
        </pc:picChg>
        <pc:picChg chg="add mod">
          <ac:chgData name="Allen, Paul" userId="bfb8bcfa-ddba-4f9b-9478-2c672cca7370" providerId="ADAL" clId="{A2714BB0-3F1B-45D4-BC0F-6C11AC65BBF8}" dt="2021-11-08T21:21:39.344" v="3539" actId="1076"/>
          <ac:picMkLst>
            <pc:docMk/>
            <pc:sldMk cId="2230583667" sldId="264"/>
            <ac:picMk id="6" creationId="{F165E190-B812-44B9-8A26-B382BCA346DC}"/>
          </ac:picMkLst>
        </pc:picChg>
        <pc:picChg chg="add del mod">
          <ac:chgData name="Allen, Paul" userId="bfb8bcfa-ddba-4f9b-9478-2c672cca7370" providerId="ADAL" clId="{A2714BB0-3F1B-45D4-BC0F-6C11AC65BBF8}" dt="2021-11-08T21:00:16.713" v="2497" actId="478"/>
          <ac:picMkLst>
            <pc:docMk/>
            <pc:sldMk cId="2230583667" sldId="264"/>
            <ac:picMk id="7" creationId="{E8197412-24B4-4266-8BD2-27DBD185B1CB}"/>
          </ac:picMkLst>
        </pc:picChg>
        <pc:picChg chg="add del mod">
          <ac:chgData name="Allen, Paul" userId="bfb8bcfa-ddba-4f9b-9478-2c672cca7370" providerId="ADAL" clId="{A2714BB0-3F1B-45D4-BC0F-6C11AC65BBF8}" dt="2021-11-08T20:57:31.678" v="2361" actId="478"/>
          <ac:picMkLst>
            <pc:docMk/>
            <pc:sldMk cId="2230583667" sldId="264"/>
            <ac:picMk id="8" creationId="{070F2376-DABA-48B0-9EA7-4F9CE5673C77}"/>
          </ac:picMkLst>
        </pc:picChg>
        <pc:picChg chg="add del mod">
          <ac:chgData name="Allen, Paul" userId="bfb8bcfa-ddba-4f9b-9478-2c672cca7370" providerId="ADAL" clId="{A2714BB0-3F1B-45D4-BC0F-6C11AC65BBF8}" dt="2021-11-08T21:00:18.238" v="2498" actId="478"/>
          <ac:picMkLst>
            <pc:docMk/>
            <pc:sldMk cId="2230583667" sldId="264"/>
            <ac:picMk id="9" creationId="{99154107-D87C-487C-97B8-D911A9EBEE31}"/>
          </ac:picMkLst>
        </pc:picChg>
        <pc:picChg chg="add del mod">
          <ac:chgData name="Allen, Paul" userId="bfb8bcfa-ddba-4f9b-9478-2c672cca7370" providerId="ADAL" clId="{A2714BB0-3F1B-45D4-BC0F-6C11AC65BBF8}" dt="2021-11-08T21:00:19.030" v="2499" actId="478"/>
          <ac:picMkLst>
            <pc:docMk/>
            <pc:sldMk cId="2230583667" sldId="264"/>
            <ac:picMk id="10" creationId="{A450B26C-D6C0-44AA-936F-0083A8833FAF}"/>
          </ac:picMkLst>
        </pc:picChg>
      </pc:sldChg>
      <pc:sldChg chg="addSp delSp modSp add">
        <pc:chgData name="Allen, Paul" userId="bfb8bcfa-ddba-4f9b-9478-2c672cca7370" providerId="ADAL" clId="{A2714BB0-3F1B-45D4-BC0F-6C11AC65BBF8}" dt="2021-11-08T21:22:12.164" v="3543" actId="732"/>
        <pc:sldMkLst>
          <pc:docMk/>
          <pc:sldMk cId="2540601258" sldId="265"/>
        </pc:sldMkLst>
        <pc:spChg chg="mod">
          <ac:chgData name="Allen, Paul" userId="bfb8bcfa-ddba-4f9b-9478-2c672cca7370" providerId="ADAL" clId="{A2714BB0-3F1B-45D4-BC0F-6C11AC65BBF8}" dt="2021-11-08T21:02:23.622" v="2675" actId="20577"/>
          <ac:spMkLst>
            <pc:docMk/>
            <pc:sldMk cId="2540601258" sldId="265"/>
            <ac:spMk id="2" creationId="{899D6371-5C9C-4CCA-AE22-8233A88B6C95}"/>
          </ac:spMkLst>
        </pc:spChg>
        <pc:spChg chg="mod">
          <ac:chgData name="Allen, Paul" userId="bfb8bcfa-ddba-4f9b-9478-2c672cca7370" providerId="ADAL" clId="{A2714BB0-3F1B-45D4-BC0F-6C11AC65BBF8}" dt="2021-11-08T21:06:54.382" v="3057" actId="27636"/>
          <ac:spMkLst>
            <pc:docMk/>
            <pc:sldMk cId="2540601258" sldId="265"/>
            <ac:spMk id="4" creationId="{F4F593EA-D21B-496C-9EAE-411817AC6B2F}"/>
          </ac:spMkLst>
        </pc:spChg>
        <pc:picChg chg="add mod">
          <ac:chgData name="Allen, Paul" userId="bfb8bcfa-ddba-4f9b-9478-2c672cca7370" providerId="ADAL" clId="{A2714BB0-3F1B-45D4-BC0F-6C11AC65BBF8}" dt="2021-11-08T21:04:45.543" v="2810" actId="1076"/>
          <ac:picMkLst>
            <pc:docMk/>
            <pc:sldMk cId="2540601258" sldId="265"/>
            <ac:picMk id="3" creationId="{6D546D21-C9BE-426C-B729-09B6B536F8A3}"/>
          </ac:picMkLst>
        </pc:picChg>
        <pc:picChg chg="mod modCrop">
          <ac:chgData name="Allen, Paul" userId="bfb8bcfa-ddba-4f9b-9478-2c672cca7370" providerId="ADAL" clId="{A2714BB0-3F1B-45D4-BC0F-6C11AC65BBF8}" dt="2021-11-08T21:21:52.006" v="3540" actId="732"/>
          <ac:picMkLst>
            <pc:docMk/>
            <pc:sldMk cId="2540601258" sldId="265"/>
            <ac:picMk id="5" creationId="{FC03DCF8-4E1E-44DF-B954-40ECCF1A5DBB}"/>
          </ac:picMkLst>
        </pc:picChg>
        <pc:picChg chg="del">
          <ac:chgData name="Allen, Paul" userId="bfb8bcfa-ddba-4f9b-9478-2c672cca7370" providerId="ADAL" clId="{A2714BB0-3F1B-45D4-BC0F-6C11AC65BBF8}" dt="2021-11-08T21:00:03.241" v="2493" actId="478"/>
          <ac:picMkLst>
            <pc:docMk/>
            <pc:sldMk cId="2540601258" sldId="265"/>
            <ac:picMk id="6" creationId="{F165E190-B812-44B9-8A26-B382BCA346DC}"/>
          </ac:picMkLst>
        </pc:picChg>
        <pc:picChg chg="mod modCrop">
          <ac:chgData name="Allen, Paul" userId="bfb8bcfa-ddba-4f9b-9478-2c672cca7370" providerId="ADAL" clId="{A2714BB0-3F1B-45D4-BC0F-6C11AC65BBF8}" dt="2021-11-08T21:21:59.840" v="3541" actId="732"/>
          <ac:picMkLst>
            <pc:docMk/>
            <pc:sldMk cId="2540601258" sldId="265"/>
            <ac:picMk id="7" creationId="{E8197412-24B4-4266-8BD2-27DBD185B1CB}"/>
          </ac:picMkLst>
        </pc:picChg>
        <pc:picChg chg="mod modCrop">
          <ac:chgData name="Allen, Paul" userId="bfb8bcfa-ddba-4f9b-9478-2c672cca7370" providerId="ADAL" clId="{A2714BB0-3F1B-45D4-BC0F-6C11AC65BBF8}" dt="2021-11-08T21:22:06.589" v="3542" actId="732"/>
          <ac:picMkLst>
            <pc:docMk/>
            <pc:sldMk cId="2540601258" sldId="265"/>
            <ac:picMk id="9" creationId="{99154107-D87C-487C-97B8-D911A9EBEE31}"/>
          </ac:picMkLst>
        </pc:picChg>
        <pc:picChg chg="mod modCrop">
          <ac:chgData name="Allen, Paul" userId="bfb8bcfa-ddba-4f9b-9478-2c672cca7370" providerId="ADAL" clId="{A2714BB0-3F1B-45D4-BC0F-6C11AC65BBF8}" dt="2021-11-08T21:22:12.164" v="3543" actId="732"/>
          <ac:picMkLst>
            <pc:docMk/>
            <pc:sldMk cId="2540601258" sldId="265"/>
            <ac:picMk id="10" creationId="{A450B26C-D6C0-44AA-936F-0083A8833FAF}"/>
          </ac:picMkLst>
        </pc:picChg>
      </pc:sldChg>
      <pc:sldChg chg="addSp delSp modSp add">
        <pc:chgData name="Allen, Paul" userId="bfb8bcfa-ddba-4f9b-9478-2c672cca7370" providerId="ADAL" clId="{A2714BB0-3F1B-45D4-BC0F-6C11AC65BBF8}" dt="2021-11-08T21:22:39.900" v="3547" actId="478"/>
        <pc:sldMkLst>
          <pc:docMk/>
          <pc:sldMk cId="1750922984" sldId="266"/>
        </pc:sldMkLst>
        <pc:spChg chg="mod">
          <ac:chgData name="Allen, Paul" userId="bfb8bcfa-ddba-4f9b-9478-2c672cca7370" providerId="ADAL" clId="{A2714BB0-3F1B-45D4-BC0F-6C11AC65BBF8}" dt="2021-11-08T21:11:45.731" v="3085" actId="20577"/>
          <ac:spMkLst>
            <pc:docMk/>
            <pc:sldMk cId="1750922984" sldId="266"/>
            <ac:spMk id="2" creationId="{7EBA87FA-519C-4D80-A175-E8994A1630D5}"/>
          </ac:spMkLst>
        </pc:spChg>
        <pc:spChg chg="add del">
          <ac:chgData name="Allen, Paul" userId="bfb8bcfa-ddba-4f9b-9478-2c672cca7370" providerId="ADAL" clId="{A2714BB0-3F1B-45D4-BC0F-6C11AC65BBF8}" dt="2021-11-08T21:22:39.900" v="3547" actId="478"/>
          <ac:spMkLst>
            <pc:docMk/>
            <pc:sldMk cId="1750922984" sldId="266"/>
            <ac:spMk id="3" creationId="{D33BD34B-4A59-4E6F-86FB-05030B56763B}"/>
          </ac:spMkLst>
        </pc:spChg>
        <pc:spChg chg="mod">
          <ac:chgData name="Allen, Paul" userId="bfb8bcfa-ddba-4f9b-9478-2c672cca7370" providerId="ADAL" clId="{A2714BB0-3F1B-45D4-BC0F-6C11AC65BBF8}" dt="2021-11-08T21:14:31.957" v="3142" actId="20577"/>
          <ac:spMkLst>
            <pc:docMk/>
            <pc:sldMk cId="1750922984" sldId="266"/>
            <ac:spMk id="4" creationId="{FD9E75E9-54E2-44BD-A8BD-2069CBFDD83B}"/>
          </ac:spMkLst>
        </pc:spChg>
        <pc:picChg chg="add mod modCrop">
          <ac:chgData name="Allen, Paul" userId="bfb8bcfa-ddba-4f9b-9478-2c672cca7370" providerId="ADAL" clId="{A2714BB0-3F1B-45D4-BC0F-6C11AC65BBF8}" dt="2021-11-08T21:22:26.331" v="3544" actId="732"/>
          <ac:picMkLst>
            <pc:docMk/>
            <pc:sldMk cId="1750922984" sldId="266"/>
            <ac:picMk id="5" creationId="{2CCF4294-B74A-41CF-AF36-C91BBBD18E1E}"/>
          </ac:picMkLst>
        </pc:picChg>
        <pc:picChg chg="add del mod">
          <ac:chgData name="Allen, Paul" userId="bfb8bcfa-ddba-4f9b-9478-2c672cca7370" providerId="ADAL" clId="{A2714BB0-3F1B-45D4-BC0F-6C11AC65BBF8}" dt="2021-11-08T21:12:34.478" v="3089"/>
          <ac:picMkLst>
            <pc:docMk/>
            <pc:sldMk cId="1750922984" sldId="266"/>
            <ac:picMk id="6" creationId="{E688EE9F-5B25-47B7-A65F-78BEE32FB3C5}"/>
          </ac:picMkLst>
        </pc:picChg>
        <pc:picChg chg="add mod modCrop">
          <ac:chgData name="Allen, Paul" userId="bfb8bcfa-ddba-4f9b-9478-2c672cca7370" providerId="ADAL" clId="{A2714BB0-3F1B-45D4-BC0F-6C11AC65BBF8}" dt="2021-11-08T21:22:30.827" v="3545" actId="732"/>
          <ac:picMkLst>
            <pc:docMk/>
            <pc:sldMk cId="1750922984" sldId="266"/>
            <ac:picMk id="7" creationId="{4B67B635-5EAF-429F-9F69-8633F1AB931F}"/>
          </ac:picMkLst>
        </pc:picChg>
        <pc:picChg chg="add mod modCrop">
          <ac:chgData name="Allen, Paul" userId="bfb8bcfa-ddba-4f9b-9478-2c672cca7370" providerId="ADAL" clId="{A2714BB0-3F1B-45D4-BC0F-6C11AC65BBF8}" dt="2021-11-08T21:22:36.654" v="3546" actId="732"/>
          <ac:picMkLst>
            <pc:docMk/>
            <pc:sldMk cId="1750922984" sldId="266"/>
            <ac:picMk id="8" creationId="{6913E7EE-211A-4568-B6D9-126F4360F81F}"/>
          </ac:picMkLst>
        </pc:picChg>
      </pc:sldChg>
      <pc:sldChg chg="addSp delSp modSp add">
        <pc:chgData name="Allen, Paul" userId="bfb8bcfa-ddba-4f9b-9478-2c672cca7370" providerId="ADAL" clId="{A2714BB0-3F1B-45D4-BC0F-6C11AC65BBF8}" dt="2021-11-08T21:22:58.622" v="3549" actId="732"/>
        <pc:sldMkLst>
          <pc:docMk/>
          <pc:sldMk cId="315188549" sldId="267"/>
        </pc:sldMkLst>
        <pc:spChg chg="mod">
          <ac:chgData name="Allen, Paul" userId="bfb8bcfa-ddba-4f9b-9478-2c672cca7370" providerId="ADAL" clId="{A2714BB0-3F1B-45D4-BC0F-6C11AC65BBF8}" dt="2021-11-08T21:15:26.294" v="3178" actId="313"/>
          <ac:spMkLst>
            <pc:docMk/>
            <pc:sldMk cId="315188549" sldId="267"/>
            <ac:spMk id="2" creationId="{C1143E27-278E-49F9-84E0-145FE74218D3}"/>
          </ac:spMkLst>
        </pc:spChg>
        <pc:spChg chg="add del">
          <ac:chgData name="Allen, Paul" userId="bfb8bcfa-ddba-4f9b-9478-2c672cca7370" providerId="ADAL" clId="{A2714BB0-3F1B-45D4-BC0F-6C11AC65BBF8}" dt="2021-11-08T21:16:34.610" v="3186" actId="478"/>
          <ac:spMkLst>
            <pc:docMk/>
            <pc:sldMk cId="315188549" sldId="267"/>
            <ac:spMk id="3" creationId="{0B6D9E35-7567-4525-BDA7-A11EA45D986F}"/>
          </ac:spMkLst>
        </pc:spChg>
        <pc:spChg chg="mod">
          <ac:chgData name="Allen, Paul" userId="bfb8bcfa-ddba-4f9b-9478-2c672cca7370" providerId="ADAL" clId="{A2714BB0-3F1B-45D4-BC0F-6C11AC65BBF8}" dt="2021-11-08T21:18:47.210" v="3489" actId="20577"/>
          <ac:spMkLst>
            <pc:docMk/>
            <pc:sldMk cId="315188549" sldId="267"/>
            <ac:spMk id="4" creationId="{AF3198D0-4261-4848-93B4-EC20A50026EE}"/>
          </ac:spMkLst>
        </pc:spChg>
        <pc:picChg chg="add mod modCrop">
          <ac:chgData name="Allen, Paul" userId="bfb8bcfa-ddba-4f9b-9478-2c672cca7370" providerId="ADAL" clId="{A2714BB0-3F1B-45D4-BC0F-6C11AC65BBF8}" dt="2021-11-08T21:22:50.820" v="3548" actId="732"/>
          <ac:picMkLst>
            <pc:docMk/>
            <pc:sldMk cId="315188549" sldId="267"/>
            <ac:picMk id="5" creationId="{FA50EFF7-F5D9-4E9E-A00F-666AA6EC5F7A}"/>
          </ac:picMkLst>
        </pc:picChg>
        <pc:picChg chg="add del mod">
          <ac:chgData name="Allen, Paul" userId="bfb8bcfa-ddba-4f9b-9478-2c672cca7370" providerId="ADAL" clId="{A2714BB0-3F1B-45D4-BC0F-6C11AC65BBF8}" dt="2021-11-08T21:16:17.234" v="3182"/>
          <ac:picMkLst>
            <pc:docMk/>
            <pc:sldMk cId="315188549" sldId="267"/>
            <ac:picMk id="6" creationId="{1AFC2C23-DE78-4830-BBA4-B1E6AAB24A8C}"/>
          </ac:picMkLst>
        </pc:picChg>
        <pc:picChg chg="add mod modCrop">
          <ac:chgData name="Allen, Paul" userId="bfb8bcfa-ddba-4f9b-9478-2c672cca7370" providerId="ADAL" clId="{A2714BB0-3F1B-45D4-BC0F-6C11AC65BBF8}" dt="2021-11-08T21:22:58.622" v="3549" actId="732"/>
          <ac:picMkLst>
            <pc:docMk/>
            <pc:sldMk cId="315188549" sldId="267"/>
            <ac:picMk id="7" creationId="{9060DB9D-A67E-48AE-9E00-C1FA375C12C5}"/>
          </ac:picMkLst>
        </pc:picChg>
        <pc:picChg chg="add del">
          <ac:chgData name="Allen, Paul" userId="bfb8bcfa-ddba-4f9b-9478-2c672cca7370" providerId="ADAL" clId="{A2714BB0-3F1B-45D4-BC0F-6C11AC65BBF8}" dt="2021-11-08T21:18:07.476" v="3372"/>
          <ac:picMkLst>
            <pc:docMk/>
            <pc:sldMk cId="315188549" sldId="267"/>
            <ac:picMk id="8" creationId="{6A7238AC-0C7F-4C5D-9AD0-CEB3BDA894A0}"/>
          </ac:picMkLst>
        </pc:picChg>
        <pc:picChg chg="add mod">
          <ac:chgData name="Allen, Paul" userId="bfb8bcfa-ddba-4f9b-9478-2c672cca7370" providerId="ADAL" clId="{A2714BB0-3F1B-45D4-BC0F-6C11AC65BBF8}" dt="2021-11-08T21:18:13.340" v="3374" actId="1076"/>
          <ac:picMkLst>
            <pc:docMk/>
            <pc:sldMk cId="315188549" sldId="267"/>
            <ac:picMk id="9" creationId="{6F2FD501-BF36-4808-B54D-947860E5048C}"/>
          </ac:picMkLst>
        </pc:picChg>
      </pc:sldChg>
      <pc:sldMasterChg chg="setBg">
        <pc:chgData name="Allen, Paul" userId="bfb8bcfa-ddba-4f9b-9478-2c672cca7370" providerId="ADAL" clId="{A2714BB0-3F1B-45D4-BC0F-6C11AC65BBF8}" dt="2021-11-08T21:19:51.845" v="3530"/>
        <pc:sldMasterMkLst>
          <pc:docMk/>
          <pc:sldMasterMk cId="1589780037" sldId="2147483648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C66A-BA7D-47EF-AEA7-41D39679C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E7F0C-C1FC-4112-A027-1813A7D6D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60458-B4AD-49AA-AD1E-E677B704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F765-81C2-47B0-B579-469BA7F6E99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34915-B5EB-4877-9749-70815642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EE916-C347-4EDE-981C-E80A984F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B97D1-2CDC-4F1E-B194-16FF0E168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2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4B00-8EDE-47E4-8DE9-8254E8F2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DCABD-C7E2-4A08-AF5E-71606451B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8D4D9-F1C7-4182-B930-1978B999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F765-81C2-47B0-B579-469BA7F6E99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5DF19-184C-4CCB-831E-24651086E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CDF3B-69A0-4F8A-9F32-4EF56AF2F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B97D1-2CDC-4F1E-B194-16FF0E168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8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81CC4B-F9FF-4BF0-8BA0-5D86D149B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2609E-99A1-470C-BE9F-DA845C094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A6DFB-9170-4B14-8DBE-18408658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F765-81C2-47B0-B579-469BA7F6E99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625EC-E8CD-4130-898A-71FB2CDE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4C8AE-E10B-45A5-89A0-E580FD2C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B97D1-2CDC-4F1E-B194-16FF0E168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3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04ABE-6A4E-46AB-A0AB-A12EB3B29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7C615-1DFD-48C7-A68E-DAB760425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FBF41-5F91-4284-A95D-0E9755228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F765-81C2-47B0-B579-469BA7F6E99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9F74D-B970-4658-BD8D-16CB52770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80B44-2FB1-46E9-B703-CA5D57ED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B97D1-2CDC-4F1E-B194-16FF0E168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3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0C71-60CF-416A-A715-429E765E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83BD5-4DAA-4FEA-BA9C-A2926B50B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781BF-46A5-4239-9000-227FBBA05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F765-81C2-47B0-B579-469BA7F6E99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6016B-01BF-49E1-8622-B5EF17A6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D6352-8C63-4FD1-8AB3-79DDA0C5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B97D1-2CDC-4F1E-B194-16FF0E168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DE8D-1EA7-49E0-A827-273A09BF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9711B-E5BD-43A4-B102-87DA98C01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1B03E-9C14-43D0-961D-B7559BF58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3592D-8D01-4862-A0D9-D08C0B73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F765-81C2-47B0-B579-469BA7F6E99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97417-9FFE-43E4-8999-B14493C6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C1412-E3CB-4F51-9A24-3D8D92FE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B97D1-2CDC-4F1E-B194-16FF0E168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5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EA54D-F4CE-4553-A133-FEA222726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7510C-4675-4A94-B78F-DD9A3FCF5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E1002-AA99-492E-80B7-4C4C91416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8D2653-5BB0-492B-8293-618E043F9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120234-21AD-448A-88D1-6AF8D375F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6EF6E5-485A-4D9B-9F0E-0E1A3220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F765-81C2-47B0-B579-469BA7F6E99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377B3E-F2AD-42D1-956C-0E7BD7F7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A79926-6E89-4D33-9643-77018033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B97D1-2CDC-4F1E-B194-16FF0E168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0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21E48-2340-4097-A891-BA10F094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8308E-5DBF-47ED-9661-E89AC873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F765-81C2-47B0-B579-469BA7F6E99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F3539-0F3E-47AB-B0F0-6E5155C3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103BE-0535-4AC9-A64B-7CF446D5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B97D1-2CDC-4F1E-B194-16FF0E168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1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C4C2C-3ED3-4533-A511-5FD15640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F765-81C2-47B0-B579-469BA7F6E99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D8EFF-597B-40EA-9C1B-7E07C3A2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CC674-520F-4798-9F4A-A3C9BAA2F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B97D1-2CDC-4F1E-B194-16FF0E168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0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6D571-D372-4B27-BE0D-57DD76C6F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49BC2-2D1E-4CDD-91B8-DCDBB0284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DBD75-C01F-4CAC-94EF-48FF44212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FDCC4-9101-424D-9048-4821AA63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F765-81C2-47B0-B579-469BA7F6E99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1C13A-A389-46D4-8CE6-10F404F0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936A3-BDE6-4CA5-82D5-8B87308D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B97D1-2CDC-4F1E-B194-16FF0E168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4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ECFF-B1A6-42F6-889B-8F791C1BF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286829-5B90-4672-B4BB-64EF72DBF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70975-7FF9-4046-92B8-A28E0C3CD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F7B17-BA38-4AA9-BB9F-C8FC8A48E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F765-81C2-47B0-B579-469BA7F6E99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885B0-822E-47B2-ADC2-28D2E2B6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08A3C-0B7E-496C-998D-9E65749B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B97D1-2CDC-4F1E-B194-16FF0E168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8F3B6A-BD50-48C5-86F8-0596396B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F5512-5619-49CC-8A40-FE8CC9DED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A504B-E538-4811-97DD-F958075B8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AF765-81C2-47B0-B579-469BA7F6E99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05990-8D58-475D-BF73-2BCFF2A10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08863-E78A-494C-82B2-34D12AB03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B97D1-2CDC-4F1E-B194-16FF0E168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8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4070-04D2-4B80-87F3-FCB860051E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6FD79-A3EC-44B5-B082-672D06BEC3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COP 3003 Programming II (OOP)</a:t>
            </a:r>
          </a:p>
        </p:txBody>
      </p:sp>
    </p:spTree>
    <p:extLst>
      <p:ext uri="{BB962C8B-B14F-4D97-AF65-F5344CB8AC3E}">
        <p14:creationId xmlns:p14="http://schemas.microsoft.com/office/powerpoint/2010/main" val="232395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6371-5C9C-4CCA-AE22-8233A88B6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an</a:t>
            </a:r>
            <a:br>
              <a:rPr lang="en-US" dirty="0"/>
            </a:br>
            <a:r>
              <a:rPr lang="en-US" dirty="0"/>
              <a:t>&lt;Interface&gt;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03DCF8-4E1E-44DF-B954-40ECCF1A5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4138"/>
          <a:stretch/>
        </p:blipFill>
        <p:spPr>
          <a:xfrm>
            <a:off x="6096001" y="822853"/>
            <a:ext cx="3017782" cy="123454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593EA-D21B-496C-9EAE-411817AC6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Subclasses of an abstract class </a:t>
            </a:r>
            <a:r>
              <a:rPr lang="en-US" i="1" dirty="0"/>
              <a:t>must</a:t>
            </a:r>
            <a:r>
              <a:rPr lang="en-US" dirty="0"/>
              <a:t> override all pure virtual methods</a:t>
            </a:r>
          </a:p>
          <a:p>
            <a:endParaRPr lang="en-US" dirty="0"/>
          </a:p>
          <a:p>
            <a:r>
              <a:rPr lang="en-US" dirty="0"/>
              <a:t>Overriding eat makes dog a </a:t>
            </a:r>
            <a:r>
              <a:rPr lang="en-US" i="1" dirty="0"/>
              <a:t>concrete </a:t>
            </a:r>
            <a:r>
              <a:rPr lang="en-US" dirty="0"/>
              <a:t>class of animal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define a pointer of the base class to an object of a subclass</a:t>
            </a:r>
          </a:p>
          <a:p>
            <a:endParaRPr lang="en-US" dirty="0"/>
          </a:p>
          <a:p>
            <a:r>
              <a:rPr lang="en-US" dirty="0"/>
              <a:t>We can write functions that take a reference to an type of animal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197412-24B4-4266-8BD2-27DBD185B1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564"/>
          <a:stretch/>
        </p:blipFill>
        <p:spPr>
          <a:xfrm>
            <a:off x="6096001" y="2300267"/>
            <a:ext cx="3017782" cy="14250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154107-D87C-487C-97B8-D911A9EBEE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44" r="10609"/>
          <a:stretch/>
        </p:blipFill>
        <p:spPr>
          <a:xfrm>
            <a:off x="6096001" y="4571548"/>
            <a:ext cx="3017782" cy="5730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50B26C-D6C0-44AA-936F-0083A8833F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0800"/>
          <a:stretch/>
        </p:blipFill>
        <p:spPr>
          <a:xfrm>
            <a:off x="6096000" y="5268165"/>
            <a:ext cx="3017782" cy="11964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546D21-C9BE-426C-B729-09B6B536F8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862664"/>
            <a:ext cx="3017782" cy="5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01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87FA-519C-4D80-A175-E8994A163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for abstraction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E75E9-54E2-44BD-A8BD-2069CBFDD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Class owner can contain any combination of pets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CF4294-B74A-41CF-AF36-C91BBBD18E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842"/>
          <a:stretch/>
        </p:blipFill>
        <p:spPr>
          <a:xfrm>
            <a:off x="5183188" y="987425"/>
            <a:ext cx="3153416" cy="784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67B635-5EAF-429F-9F69-8633F1AB93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160"/>
          <a:stretch/>
        </p:blipFill>
        <p:spPr>
          <a:xfrm>
            <a:off x="5183188" y="1917953"/>
            <a:ext cx="3153416" cy="22633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13E7EE-211A-4568-B6D9-126F4360F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654"/>
          <a:stretch/>
        </p:blipFill>
        <p:spPr>
          <a:xfrm>
            <a:off x="5183188" y="4482028"/>
            <a:ext cx="3153416" cy="13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22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3E27-278E-49F9-84E0-145FE742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198D0-4261-4848-93B4-EC20A5002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Animal is an abstract class with only pure virtual method print (an interface)</a:t>
            </a:r>
          </a:p>
          <a:p>
            <a:endParaRPr lang="en-US" dirty="0"/>
          </a:p>
          <a:p>
            <a:r>
              <a:rPr lang="en-US" dirty="0"/>
              <a:t>Each subclass must override print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                 we can call print on any type of animal subclass and get its overridden behavior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50EFF7-F5D9-4E9E-A00F-666AA6EC5F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991"/>
          <a:stretch/>
        </p:blipFill>
        <p:spPr>
          <a:xfrm>
            <a:off x="5183188" y="987425"/>
            <a:ext cx="3104778" cy="33302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60DB9D-A67E-48AE-9E00-C1FA375C12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842" b="498"/>
          <a:stretch/>
        </p:blipFill>
        <p:spPr>
          <a:xfrm>
            <a:off x="5183188" y="4731181"/>
            <a:ext cx="3104778" cy="3563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2FD501-BF36-4808-B54D-947860E50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078" y="4396163"/>
            <a:ext cx="685859" cy="20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9E8A1-7954-4D01-AA57-26306E38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2617A6-C5E8-4A5C-AC45-589AA3774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734"/>
          <a:stretch/>
        </p:blipFill>
        <p:spPr>
          <a:xfrm>
            <a:off x="6792638" y="1679896"/>
            <a:ext cx="2609984" cy="121926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D53DC-8CDA-4433-BC9D-321EF4098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animal “has-a” color and weight</a:t>
            </a:r>
          </a:p>
          <a:p>
            <a:endParaRPr lang="en-US" dirty="0"/>
          </a:p>
          <a:p>
            <a:r>
              <a:rPr lang="en-US" dirty="0"/>
              <a:t>dog “is-a” animal</a:t>
            </a:r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b="1" dirty="0"/>
              <a:t>public</a:t>
            </a:r>
            <a:r>
              <a:rPr lang="en-US" dirty="0"/>
              <a:t>” animal – means that dog does not  hide anything that animal declares public</a:t>
            </a:r>
          </a:p>
          <a:p>
            <a:endParaRPr lang="en-US" dirty="0"/>
          </a:p>
          <a:p>
            <a:r>
              <a:rPr lang="en-US" dirty="0"/>
              <a:t>dog “has-a” name, breed, and age, and inherits color and weight from animal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F9EFB2-7308-4D23-8452-FE51CA5C65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094"/>
          <a:stretch/>
        </p:blipFill>
        <p:spPr>
          <a:xfrm>
            <a:off x="6792638" y="3108606"/>
            <a:ext cx="2609984" cy="13970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C15DD7-5F06-438F-95ED-CB60FBB7E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638" y="4852936"/>
            <a:ext cx="2609984" cy="101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58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B224-F3D9-45ED-8B0B-20C074E3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E5A93-907B-4D47-8CD3-F75A08E77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Variable “a” is a copy of “</a:t>
            </a:r>
            <a:r>
              <a:rPr lang="en-US" dirty="0" err="1"/>
              <a:t>fido</a:t>
            </a:r>
            <a:r>
              <a:rPr lang="en-US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Lose name, breed, and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a. can only see weight and 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Pointer “ap” points to </a:t>
            </a:r>
            <a:r>
              <a:rPr lang="en-US" dirty="0" err="1"/>
              <a:t>fido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Fido still has name, breed, and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ap-&gt; can only see weight and 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Function “breed” will receive “pure” animals, any dog or higher properties and methods will be removed (pass-by-value)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D45637-8127-4E41-8190-CEBDC7F64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673" y="457200"/>
            <a:ext cx="2576335" cy="38984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5B96D5-6AA1-4E44-B6FC-8B819F502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673" y="4564136"/>
            <a:ext cx="1663786" cy="9207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D818E2-30ED-4A09-B39A-1B2F5BD795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752" b="20186"/>
          <a:stretch/>
        </p:blipFill>
        <p:spPr>
          <a:xfrm>
            <a:off x="6539673" y="5775682"/>
            <a:ext cx="2576335" cy="30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47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14333-32BE-4617-8372-495EB101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87C15-6468-4511-AA19-D9FD393DD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Prints “I’ll eat that.”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Prints “Meat OR veggies, please.”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Why?</a:t>
            </a:r>
          </a:p>
          <a:p>
            <a:endParaRPr lang="en-US" dirty="0"/>
          </a:p>
          <a:p>
            <a:r>
              <a:rPr lang="en-US" dirty="0"/>
              <a:t>Normal Method uses animal::omnivore to determine action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6E60AB-56A3-4C28-80B6-33F4249DC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628" y="457200"/>
            <a:ext cx="3397425" cy="1073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4A09CF-5B35-40ED-8DF6-BEEA765F3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628" y="1749676"/>
            <a:ext cx="3429176" cy="1009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7FEA3E-ECD1-4A1D-BE3D-EF0F700444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50"/>
          <a:stretch/>
        </p:blipFill>
        <p:spPr>
          <a:xfrm>
            <a:off x="5618629" y="4680298"/>
            <a:ext cx="3429176" cy="16256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E99F9B-7C78-4B84-B6E8-E91CF29F680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375"/>
          <a:stretch/>
        </p:blipFill>
        <p:spPr>
          <a:xfrm>
            <a:off x="5618628" y="3116557"/>
            <a:ext cx="3429176" cy="120656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E148FA-AD8F-419F-8E75-26C869F1FE17}"/>
              </a:ext>
            </a:extLst>
          </p:cNvPr>
          <p:cNvCxnSpPr/>
          <p:nvPr/>
        </p:nvCxnSpPr>
        <p:spPr>
          <a:xfrm>
            <a:off x="5618628" y="4506686"/>
            <a:ext cx="3721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D573E61-18AF-4D0C-95E1-0B15E10B2B61}"/>
              </a:ext>
            </a:extLst>
          </p:cNvPr>
          <p:cNvSpPr txBox="1"/>
          <p:nvPr/>
        </p:nvSpPr>
        <p:spPr>
          <a:xfrm>
            <a:off x="5281127" y="311655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5E7ECF-F944-44C6-BE38-7BF63575E9B2}"/>
              </a:ext>
            </a:extLst>
          </p:cNvPr>
          <p:cNvSpPr txBox="1"/>
          <p:nvPr/>
        </p:nvSpPr>
        <p:spPr>
          <a:xfrm>
            <a:off x="5281127" y="468029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0A8CE890-A82B-4AE3-A2C7-0890EBAE4046}"/>
              </a:ext>
            </a:extLst>
          </p:cNvPr>
          <p:cNvSpPr/>
          <p:nvPr/>
        </p:nvSpPr>
        <p:spPr>
          <a:xfrm>
            <a:off x="9799023" y="5393095"/>
            <a:ext cx="1931437" cy="550437"/>
          </a:xfrm>
          <a:prstGeom prst="borderCallout1">
            <a:avLst>
              <a:gd name="adj1" fmla="val 18750"/>
              <a:gd name="adj2" fmla="val -8333"/>
              <a:gd name="adj3" fmla="val -39507"/>
              <a:gd name="adj4" fmla="val -13398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Same as: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animal *a = &amp;</a:t>
            </a:r>
            <a:r>
              <a:rPr lang="en-US" sz="1200" dirty="0" err="1">
                <a:latin typeface="Consolas" panose="020B0609020204030204" pitchFamily="49" charset="0"/>
              </a:rPr>
              <a:t>fido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9512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14333-32BE-4617-8372-495EB101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87C15-6468-4511-AA19-D9FD393DD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Virtual methods are redefined by subclasses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a.omnivore</a:t>
            </a:r>
            <a:r>
              <a:rPr lang="en-US" dirty="0"/>
              <a:t>() returns “true”</a:t>
            </a:r>
          </a:p>
          <a:p>
            <a:endParaRPr lang="en-US" dirty="0"/>
          </a:p>
          <a:p>
            <a:r>
              <a:rPr lang="en-US" dirty="0"/>
              <a:t>Virtual methods uses type of object pointed to by pointers to determine action</a:t>
            </a:r>
          </a:p>
          <a:p>
            <a:endParaRPr lang="en-US" dirty="0"/>
          </a:p>
          <a:p>
            <a:r>
              <a:rPr lang="en-US" dirty="0"/>
              <a:t>Use virtual when: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Intend to subclass a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Intend to override behavior of base class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Note: non-pointer variables still perform slicing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23141A-5159-4A4C-A24E-609A3C5B4F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268"/>
          <a:stretch/>
        </p:blipFill>
        <p:spPr>
          <a:xfrm>
            <a:off x="5511902" y="1060399"/>
            <a:ext cx="3407283" cy="997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E5A488-F032-4AD3-A06E-0EE6534C6A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707"/>
          <a:stretch/>
        </p:blipFill>
        <p:spPr>
          <a:xfrm>
            <a:off x="5511902" y="4016336"/>
            <a:ext cx="3407283" cy="5715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D7194E6-FB56-41D9-8F19-162B28AFE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902" y="2419298"/>
            <a:ext cx="3429176" cy="10097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914687-F8CA-4C53-8135-BCF6839A6F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019"/>
          <a:stretch/>
        </p:blipFill>
        <p:spPr>
          <a:xfrm>
            <a:off x="5511902" y="5253006"/>
            <a:ext cx="3429176" cy="61598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E6F3F3-A28C-498B-B592-FC4B2DCCF90C}"/>
              </a:ext>
            </a:extLst>
          </p:cNvPr>
          <p:cNvCxnSpPr>
            <a:cxnSpLocks/>
          </p:cNvCxnSpPr>
          <p:nvPr/>
        </p:nvCxnSpPr>
        <p:spPr>
          <a:xfrm>
            <a:off x="5511902" y="4926563"/>
            <a:ext cx="3407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99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B0D00-5101-4EBA-9C08-103B4F63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7C09F-24FB-407D-B9A6-A32074EB8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Player is an entity</a:t>
            </a:r>
          </a:p>
          <a:p>
            <a:endParaRPr lang="en-US" dirty="0"/>
          </a:p>
          <a:p>
            <a:r>
              <a:rPr lang="en-US" dirty="0"/>
              <a:t>Wolf is a monster, and monster is an entity</a:t>
            </a:r>
          </a:p>
          <a:p>
            <a:endParaRPr lang="en-US" dirty="0"/>
          </a:p>
          <a:p>
            <a:r>
              <a:rPr lang="en-US" dirty="0"/>
              <a:t>Players can get hurt</a:t>
            </a:r>
          </a:p>
          <a:p>
            <a:endParaRPr lang="en-US" dirty="0"/>
          </a:p>
          <a:p>
            <a:r>
              <a:rPr lang="en-US" dirty="0"/>
              <a:t>Wolves are monsters and can attack any kind of entity (passed as a pointer)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91118-1AC8-42CF-9CE6-4CF71A6FBD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255"/>
          <a:stretch/>
        </p:blipFill>
        <p:spPr>
          <a:xfrm>
            <a:off x="6096000" y="540108"/>
            <a:ext cx="3709481" cy="577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4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75DF-AF01-4896-B80E-CD8AB6CF7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17EC9-CD57-4B3F-8AD3-0251F0AB6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751" y="2204974"/>
            <a:ext cx="3391074" cy="243852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27E46-41B5-4D23-B6F1-BB2A42E56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 car “has-a” engine</a:t>
            </a:r>
          </a:p>
          <a:p>
            <a:r>
              <a:rPr lang="en-US" dirty="0"/>
              <a:t>Use engine to call throttle</a:t>
            </a:r>
          </a:p>
        </p:txBody>
      </p:sp>
    </p:spTree>
    <p:extLst>
      <p:ext uri="{BB962C8B-B14F-4D97-AF65-F5344CB8AC3E}">
        <p14:creationId xmlns:p14="http://schemas.microsoft.com/office/powerpoint/2010/main" val="3157246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75DF-AF01-4896-B80E-CD8AB6CF7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through private inheritance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27E46-41B5-4D23-B6F1-BB2A42E56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car “brings-in” an engine</a:t>
            </a:r>
          </a:p>
          <a:p>
            <a:r>
              <a:rPr lang="en-US" dirty="0"/>
              <a:t>Throttle method of engine can be called directly by car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we can’t call the throttle method outside of the car class methods like gas</a:t>
            </a:r>
          </a:p>
          <a:p>
            <a:endParaRPr lang="en-US" dirty="0"/>
          </a:p>
          <a:p>
            <a:r>
              <a:rPr lang="en-US" dirty="0"/>
              <a:t>Private members give more flexibility than private inheritance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4B4EA4-F38C-494E-A782-2DABD7FF8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37"/>
          <a:stretch/>
        </p:blipFill>
        <p:spPr>
          <a:xfrm>
            <a:off x="7419976" y="1700057"/>
            <a:ext cx="2761707" cy="2239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3843DD-3EFC-4A0F-9DEF-CD6C5C6E8A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37" b="2128"/>
          <a:stretch/>
        </p:blipFill>
        <p:spPr>
          <a:xfrm>
            <a:off x="7419976" y="4440532"/>
            <a:ext cx="2761707" cy="46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28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6371-5C9C-4CCA-AE22-8233A88B6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base classes</a:t>
            </a:r>
            <a:br>
              <a:rPr lang="en-US" dirty="0"/>
            </a:br>
            <a:r>
              <a:rPr lang="en-US" dirty="0"/>
              <a:t>&lt;Interface&gt;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03DCF8-4E1E-44DF-B954-40ECCF1A5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475"/>
          <a:stretch/>
        </p:blipFill>
        <p:spPr>
          <a:xfrm>
            <a:off x="6096001" y="2057400"/>
            <a:ext cx="3322608" cy="123454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593EA-D21B-496C-9EAE-411817AC6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“eat” is a “pure virtual” method</a:t>
            </a:r>
          </a:p>
          <a:p>
            <a:endParaRPr lang="en-US" dirty="0"/>
          </a:p>
          <a:p>
            <a:r>
              <a:rPr lang="en-US" dirty="0"/>
              <a:t>A class with only pure virtual methods is an abstract class or interface</a:t>
            </a:r>
          </a:p>
          <a:p>
            <a:endParaRPr lang="en-US" dirty="0"/>
          </a:p>
          <a:p>
            <a:r>
              <a:rPr lang="en-US" dirty="0"/>
              <a:t>You cannot create an object of an abstract class</a:t>
            </a:r>
          </a:p>
          <a:p>
            <a:endParaRPr lang="en-US" dirty="0"/>
          </a:p>
          <a:p>
            <a:r>
              <a:rPr lang="en-US" dirty="0"/>
              <a:t>An interface only describes what the base class looks like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65E190-B812-44B9-8A26-B382BCA34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97402"/>
            <a:ext cx="3322608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83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81BDA9385BFD45913C95991E64858D" ma:contentTypeVersion="14" ma:contentTypeDescription="Create a new document." ma:contentTypeScope="" ma:versionID="abd1f6a49b196dc00a2cbd94b3d9ba12">
  <xsd:schema xmlns:xsd="http://www.w3.org/2001/XMLSchema" xmlns:xs="http://www.w3.org/2001/XMLSchema" xmlns:p="http://schemas.microsoft.com/office/2006/metadata/properties" xmlns:ns3="fff51ea6-45a3-41ef-94f7-71bf0c053f62" xmlns:ns4="471710ed-450d-40ac-97e9-4635469aec80" targetNamespace="http://schemas.microsoft.com/office/2006/metadata/properties" ma:root="true" ma:fieldsID="549a8880762ead93a6be336b50d544c0" ns3:_="" ns4:_="">
    <xsd:import namespace="fff51ea6-45a3-41ef-94f7-71bf0c053f62"/>
    <xsd:import namespace="471710ed-450d-40ac-97e9-4635469aec8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f51ea6-45a3-41ef-94f7-71bf0c053f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1710ed-450d-40ac-97e9-4635469aec8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5C594D-5C1E-4893-B7D8-7133045DE4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f51ea6-45a3-41ef-94f7-71bf0c053f62"/>
    <ds:schemaRef ds:uri="471710ed-450d-40ac-97e9-4635469aec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5EEB3A9-303E-434C-876D-F0A0C2E757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2A7D74-5AED-46C1-AA47-1325F649C7A8}">
  <ds:schemaRefs>
    <ds:schemaRef ds:uri="http://schemas.microsoft.com/office/2006/metadata/properties"/>
    <ds:schemaRef ds:uri="fff51ea6-45a3-41ef-94f7-71bf0c053f62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71710ed-450d-40ac-97e9-4635469aec80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468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Inheritance</vt:lpstr>
      <vt:lpstr>Inheritance</vt:lpstr>
      <vt:lpstr>Slicing</vt:lpstr>
      <vt:lpstr>Overriding methods</vt:lpstr>
      <vt:lpstr>Virtual methods</vt:lpstr>
      <vt:lpstr>Polymorphism</vt:lpstr>
      <vt:lpstr>Composition</vt:lpstr>
      <vt:lpstr>Composition through private inheritance</vt:lpstr>
      <vt:lpstr>Abstract base classes &lt;Interface&gt;</vt:lpstr>
      <vt:lpstr>Implementing an &lt;Interface&gt;</vt:lpstr>
      <vt:lpstr>Inheritance for abstraction</vt:lpstr>
      <vt:lpstr>Abstracting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Allen, Paul</dc:creator>
  <cp:lastModifiedBy>Allen, Paul</cp:lastModifiedBy>
  <cp:revision>9</cp:revision>
  <dcterms:created xsi:type="dcterms:W3CDTF">2021-11-08T18:55:34Z</dcterms:created>
  <dcterms:modified xsi:type="dcterms:W3CDTF">2021-11-08T21:23:00Z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0x010100E581BDA9385BFD45913C95991E64858D</vt:lpwstr>
  </property>
</Properties>
</file>