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352" r:id="rId4"/>
    <p:sldId id="353" r:id="rId5"/>
    <p:sldId id="295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E948-4134-4B58-A818-B990AC9E83F2}" type="datetimeFigureOut">
              <a:rPr lang="pl-PL" smtClean="0"/>
              <a:t>14.12.2018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FFC9-5507-4B32-BF04-DE80748B01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96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EF1-911E-4F52-B0DD-0F8591F80B8F}" type="datetime1">
              <a:rPr lang="pl-PL" smtClean="0"/>
              <a:t>14.12.2018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B9C9-DB98-4704-BFD0-176B136271D5}" type="datetime1">
              <a:rPr lang="pl-PL" smtClean="0"/>
              <a:t>14.12.2018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08CA-632D-452D-873F-C09365B76B14}" type="datetime1">
              <a:rPr lang="pl-PL" smtClean="0"/>
              <a:t>14.12.2018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752-07E6-4867-A4F7-16CACBB03F69}" type="datetime1">
              <a:rPr lang="pl-PL" smtClean="0"/>
              <a:t>14.12.2018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C9A3-89CE-4FB0-A08D-ECEA93D7CC4C}" type="datetime1">
              <a:rPr lang="pl-PL" smtClean="0"/>
              <a:t>14.12.2018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EF68-5C67-46A6-B7C7-FA5681EA5FEA}" type="datetime1">
              <a:rPr lang="pl-PL" smtClean="0"/>
              <a:t>14.12.2018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982-2624-4BA5-A971-A3CFA5A4DE6B}" type="datetime1">
              <a:rPr lang="pl-PL" smtClean="0"/>
              <a:t>14.12.2018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B73D-EA36-4917-84F5-A5ED0BD41602}" type="datetime1">
              <a:rPr lang="pl-PL" smtClean="0"/>
              <a:t>14.12.2018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4885-2A42-49D4-A9B6-6A21C217D984}" type="datetime1">
              <a:rPr lang="pl-PL" smtClean="0"/>
              <a:t>14.12.2018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947C-8EDF-485E-9D17-63132530998A}" type="datetime1">
              <a:rPr lang="pl-PL" smtClean="0"/>
              <a:t>14.12.2018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18A7-8E4E-4056-A7AA-DE44B43E56E0}" type="datetime1">
              <a:rPr lang="pl-PL" smtClean="0"/>
              <a:t>14.12.2018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C4D8-916E-4C2F-BFF0-2E29572CA842}" type="datetime1">
              <a:rPr lang="pl-PL" smtClean="0"/>
              <a:t>14.12.2018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3068960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Java Database Connectivity</a:t>
            </a:r>
            <a:b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b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fundamentals of Java – database engine interaction</a:t>
            </a:r>
            <a:endParaRPr lang="pl-PL" sz="27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3124200" y="6376243"/>
            <a:ext cx="2895600" cy="365125"/>
          </a:xfrm>
        </p:spPr>
        <p:txBody>
          <a:bodyPr/>
          <a:lstStyle/>
          <a:p>
            <a:r>
              <a:rPr lang="pl-PL"/>
              <a:t>© Krzysztof Barteczko 2014 (translated from Polish by Edgar Głowacki)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Connecting to database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8300" y="1916832"/>
            <a:ext cx="8469068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load each JDBC driver must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with </a:t>
            </a: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java.sql.DriverManager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responsible for managing loaded drivers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8300" y="4366556"/>
            <a:ext cx="8469068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DriverManager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searches in its internal registry for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Driver implementation which supports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given database connection URL (e.g.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jdbc:postgresql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://….."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jdbc:mysql</a:t>
            </a:r>
            <a:r>
              <a:rPr lang="en-US" altLang="ja-JP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://….."</a:t>
            </a:r>
            <a:r>
              <a:rPr lang="en-US" altLang="ja-JP" sz="1600" b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altLang="ja-JP" sz="16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58300" y="1124744"/>
            <a:ext cx="8469068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JDBC driver class implements </a:t>
            </a: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java.sql.Driver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8300" y="3140968"/>
            <a:ext cx="8469068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getConnection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static method of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java.sql.DriverManager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enables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establishing connection with particular database using loaded drivers</a:t>
            </a:r>
          </a:p>
        </p:txBody>
      </p:sp>
    </p:spTree>
    <p:extLst>
      <p:ext uri="{BB962C8B-B14F-4D97-AF65-F5344CB8AC3E}">
        <p14:creationId xmlns:p14="http://schemas.microsoft.com/office/powerpoint/2010/main" val="281355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Connecting to database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8300" y="1052736"/>
            <a:ext cx="84690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Connection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jdbc:postgresql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://localhost/database", "user", "password");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Connection connection 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jdbc:postgresql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://localhost/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database?user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user&amp;password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=password");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7164" y="2564904"/>
            <a:ext cx="8469068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 URL format is driver dependent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7164" y="3356992"/>
            <a:ext cx="84690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jdbc:postgresql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://localhost/database"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jdbc:odbc:database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jdbc:odbc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://localhost/database"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jdbc:mysql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://localhost/database"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jdbc:oracle:thin:user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/password@( description=(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address_list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=( address=(protocol=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tcp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 (host=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dbmachine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)(port=1521)))(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source_route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=yes) 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connect_data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=(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sid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=database)))"</a:t>
            </a:r>
          </a:p>
        </p:txBody>
      </p:sp>
    </p:spTree>
    <p:extLst>
      <p:ext uri="{BB962C8B-B14F-4D97-AF65-F5344CB8AC3E}">
        <p14:creationId xmlns:p14="http://schemas.microsoft.com/office/powerpoint/2010/main" val="358904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Connecting to database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7164" y="1268760"/>
            <a:ext cx="84690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jdbc:mysql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://localhost/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ksidb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user = "user";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password = "password";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Connection con;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Class.forName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driverName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con 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uid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pwd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catch 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 {  // driver class could not be loaded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("Driver could not be loaded");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System.exit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(1);</a:t>
            </a:r>
          </a:p>
          <a:p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catch 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// connection could not be established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("Connection could not be established: " +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System.exit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543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Connecting to database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6332" y="1196752"/>
            <a:ext cx="8469068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 4.0 compliant drivers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enable establishing connection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without explicit driver loading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26744" y="2276872"/>
            <a:ext cx="846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Connection c 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jdbc:postgresql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://localhost/database");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6332" y="2852936"/>
            <a:ext cx="8469068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 4.0 compliant driver distribution must contain file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META-INF/services/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java.sql.Driver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specifies fully qualified name of the provided JDBC driver class</a:t>
            </a:r>
          </a:p>
        </p:txBody>
      </p:sp>
    </p:spTree>
    <p:extLst>
      <p:ext uri="{BB962C8B-B14F-4D97-AF65-F5344CB8AC3E}">
        <p14:creationId xmlns:p14="http://schemas.microsoft.com/office/powerpoint/2010/main" val="197139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Statements and database meta-data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1404" y="980728"/>
            <a:ext cx="8469068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successfully establishing connection with database we can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invoke statements compliant with dialect of the given RDBMS</a:t>
            </a:r>
            <a:endParaRPr lang="en-US" altLang="ja-JP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 for database meta-data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tables, views, stored procedures, etc.  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52936"/>
            <a:ext cx="601787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4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Database meta-data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7164" y="908720"/>
            <a:ext cx="84690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Connection con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jdbc:postgresql:database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DatabaseMetaData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 md = </a:t>
            </a:r>
            <a:r>
              <a:rPr lang="en-US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con.getMetaData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md.getDatabaseProductName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md.getDatabaseProductVersion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md.getDriverName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md.getURL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md.getUserName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md.supportsAlterTableWithAddColumn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md.supportsAlterTableWithDropColumn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md.supportsANSI92FullSQL();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md.supportsBatchUpdates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md.supportsMixedCaseIdentifiers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md.supportsMultipleTransactions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md.supportsPositionedDelete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md.supportsPositionedUpdate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md.supportsSchemasInDataManipulation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md.supportsTransactions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md.supportsResultSetType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ResultSet.TYPE_SCROLL_INSENSITIVE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md.supportsResultSetType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ResultSet.TYPE_SCROLL_SENSITIVE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md.insertsAreDetected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ResultSet.TYPE_SCROLL_INSENSITIVE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md.updatesAreDetected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ResultSet.TYPE_SCROLL_INSENSITIVE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46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Invoking statements compliant with given SQL dialect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51404" y="1052736"/>
            <a:ext cx="8469068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java.sql.Statement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represents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dialect compliant command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1916832"/>
            <a:ext cx="8469068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java.sql.PreparedStatement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represents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precompiled command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23528" y="2708920"/>
            <a:ext cx="8469068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 NOTICE: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Apart from improved performance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java.sql.PreparedStatement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enables checking types of passed arguments which makes application robust to SQL Injection exploits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4601268"/>
            <a:ext cx="8469068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java.sql.CallableStatement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is used for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calling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132691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Invoking statements compliant with given SQL dialect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57164" y="1538208"/>
            <a:ext cx="8469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connection.createStatement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statement.executeQuery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("SELECT * FROM EMP");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409474" y="3356992"/>
            <a:ext cx="8469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connection.createStatement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statement.executeUpdate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("UPDATE EMP SET ENAME = 'Kowalski'");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409474" y="5426640"/>
            <a:ext cx="8469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connection.createStatement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statement.execute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("SELECT * FROM EMP");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351404" y="1052736"/>
            <a:ext cx="8469068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executeQuery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invokes SQL statement and returns result set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333128" y="2492896"/>
            <a:ext cx="8469068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executeUpdate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invokes SQL statement and returns number of modified records or -1 for DDL statements (e.g. CREATE TABLE)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333128" y="4542219"/>
            <a:ext cx="8469068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execute()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invokes SQL statement and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true if statement returned a result set or false otherwise</a:t>
            </a:r>
          </a:p>
        </p:txBody>
      </p:sp>
    </p:spTree>
    <p:extLst>
      <p:ext uri="{BB962C8B-B14F-4D97-AF65-F5344CB8AC3E}">
        <p14:creationId xmlns:p14="http://schemas.microsoft.com/office/powerpoint/2010/main" val="229937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Invoking statements compliant with given SQL dialect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57164" y="2060848"/>
            <a:ext cx="84690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creTab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"CREATE TABLE  A (ID INTEGER, NAME CHAR(30))"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"CREATE TABLE  B (ID INTEGER, ADR CHAR(30))"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creTab.length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creTab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("INSERT INTO A VALUES(1, 'Dog')");</a:t>
            </a:r>
          </a:p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("INSERT INTO B VALUES(1, 'Cat')");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351404" y="1072876"/>
            <a:ext cx="8469068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 may be reused for invoking multiple SQL commands</a:t>
            </a:r>
          </a:p>
        </p:txBody>
      </p:sp>
    </p:spTree>
    <p:extLst>
      <p:ext uri="{BB962C8B-B14F-4D97-AF65-F5344CB8AC3E}">
        <p14:creationId xmlns:p14="http://schemas.microsoft.com/office/powerpoint/2010/main" val="205277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Handling </a:t>
            </a:r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SQLException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57164" y="2636912"/>
            <a:ext cx="84690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crestmt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"CREATE TABLE VALUES ( ID  INTEGER, NAME VARCHAR(120), CONSTRAINT VALUE_PK PRIMARY KEY(ID) )";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try 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crestmt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("Table created.");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 catch (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("SQL except.: " +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exc.getMessage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("SQL state  : " +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exc.getSQLState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("Vendor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errc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: " +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exc.getErrorCode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System.exit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 finally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stmt.close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con.close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} catch(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System.exit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351404" y="980728"/>
            <a:ext cx="8469068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Calls of JDBC API methods may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raise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SQLException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representing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either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errors detected by JDBC driver itself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faults reported by RDBMS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e.g. SQL dialect syntax errors, integrity constraints violation, etc.</a:t>
            </a:r>
          </a:p>
        </p:txBody>
      </p:sp>
    </p:spTree>
    <p:extLst>
      <p:ext uri="{BB962C8B-B14F-4D97-AF65-F5344CB8AC3E}">
        <p14:creationId xmlns:p14="http://schemas.microsoft.com/office/powerpoint/2010/main" val="162342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On-Line Transaction Processing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3404" y="3933056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very high level IT solutions are divided into two separate classes: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On-Line Transaction Processing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On-Line Analytical Processing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 System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a solution which enables processing, circulation and management of any type of information – not necessarily digital one but also in paper format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3404" y="2444695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contemporary organizations more and more information is stored digitally.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solutions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managing digital data constitute an inherent part information 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ResultSet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51404" y="980728"/>
            <a:ext cx="8469068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SELECT statement produces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data table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may be accessed with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 </a:t>
            </a: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1404" y="2132856"/>
            <a:ext cx="8469068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may be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browsed with cursor which is initially set before the first element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analogously to Iterator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1404" y="3284984"/>
            <a:ext cx="8469068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may support browsing resulting data table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either in one direction (forward only) – </a:t>
            </a: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ResultSet.TYPE_FORWARD_ONLY</a:t>
            </a:r>
            <a:endParaRPr lang="en-US" altLang="ja-JP" sz="16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in both directions –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ResultSet.TYPE_SCROLL_INSENSITIVE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ResultSet.TYPE_SCROLL_SENSITIVE</a:t>
            </a:r>
            <a:endParaRPr lang="en-US" altLang="ja-JP" sz="16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6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ResultSet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96429"/>
              </p:ext>
            </p:extLst>
          </p:nvPr>
        </p:nvGraphicFramePr>
        <p:xfrm>
          <a:off x="323528" y="1052736"/>
          <a:ext cx="8490048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beforeFirst</a:t>
                      </a:r>
                      <a:r>
                        <a:rPr lang="en-US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sets position before first record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position to first record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moves position to next record</a:t>
                      </a:r>
                      <a:r>
                        <a:rPr lang="en-US" baseline="0" dirty="0"/>
                        <a:t> – true if next element exists, false if end of result set has been reached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previous()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moves position to the previous record – false if start</a:t>
                      </a:r>
                      <a:r>
                        <a:rPr lang="en-US" baseline="0" dirty="0"/>
                        <a:t> of the result set has been reached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position to the last record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afterLast</a:t>
                      </a:r>
                      <a:r>
                        <a:rPr lang="en-US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</a:t>
                      </a:r>
                      <a:r>
                        <a:rPr lang="en-US" baseline="0" dirty="0"/>
                        <a:t> position after last record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absolute(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index)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position to</a:t>
                      </a:r>
                      <a:r>
                        <a:rPr lang="en-US" baseline="0" dirty="0"/>
                        <a:t> given index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relative(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position</a:t>
                      </a:r>
                      <a:r>
                        <a:rPr lang="en-US" baseline="0" dirty="0"/>
                        <a:t> to n-</a:t>
                      </a:r>
                      <a:r>
                        <a:rPr lang="en-US" baseline="0" dirty="0" err="1"/>
                        <a:t>th</a:t>
                      </a:r>
                      <a:r>
                        <a:rPr lang="en-US" baseline="0" dirty="0"/>
                        <a:t> record relative to the current one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35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ResultSet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43492" y="1700808"/>
            <a:ext cx="8469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count = 0;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while 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rs.next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count++;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351404" y="980728"/>
            <a:ext cx="8469068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 of rows in the result data table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43492" y="3697868"/>
            <a:ext cx="846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rs.last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count 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rs.getRow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(); // index of the current record of the result data table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8232" y="3140968"/>
            <a:ext cx="8469068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alternatively</a:t>
            </a:r>
          </a:p>
        </p:txBody>
      </p:sp>
    </p:spTree>
    <p:extLst>
      <p:ext uri="{BB962C8B-B14F-4D97-AF65-F5344CB8AC3E}">
        <p14:creationId xmlns:p14="http://schemas.microsoft.com/office/powerpoint/2010/main" val="3381721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Updatable </a:t>
            </a:r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ResultSet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51404" y="980728"/>
            <a:ext cx="8469068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 driver may support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updatable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ResultSet.TYPE_CONCUR_UPDATABLE</a:t>
            </a:r>
            <a:endParaRPr lang="en-US" altLang="ja-JP" sz="16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43492" y="4995173"/>
            <a:ext cx="8469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rs.absolute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rs.deleteRow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8232" y="2204864"/>
            <a:ext cx="8469068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such case we can safely invoke the following </a:t>
            </a:r>
            <a:r>
              <a:rPr lang="en-US" altLang="ja-JP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update&lt;Type&gt;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e.g. </a:t>
            </a:r>
            <a:r>
              <a:rPr lang="en-US" altLang="ja-JP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updateInt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updateString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updateBlob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etc.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insertRow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deleteRow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14952" y="3994319"/>
            <a:ext cx="8469068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need to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precede calls of updatable </a:t>
            </a: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setting cursor to desired position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of course</a:t>
            </a:r>
          </a:p>
        </p:txBody>
      </p:sp>
    </p:spTree>
    <p:extLst>
      <p:ext uri="{BB962C8B-B14F-4D97-AF65-F5344CB8AC3E}">
        <p14:creationId xmlns:p14="http://schemas.microsoft.com/office/powerpoint/2010/main" val="271553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ResultSetMetaData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51404" y="980728"/>
            <a:ext cx="8469068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ResultSetMetaData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provides information about </a:t>
            </a: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columns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25156" y="1628800"/>
            <a:ext cx="846906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="SELECT EMP.EMPNO, EMP.ENAME, "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" DEPT.DNAME "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" FROM EMP "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"     INNER JOIN DEPT ON EMP.DEPTNO = DEPT.DEPTNO "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+ " WHERE DEPT.DEPTNO = 20";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try 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Statement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con.createStatement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stmt.executeQuery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ResultSetMetaData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rsmd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rs.getMetaData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cc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rsmd.getColumnCount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for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&lt;= cc;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++)  {             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say('\n'+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rsmd.getColumnName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));           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say(" " +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rsmd.getColumnDisplaySize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)); // maximum number of characters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say(" " +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rsmd.getColumnClassName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)); // Java class name representing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colum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values     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say(" " +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rsmd.getColumnType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)); //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java.sql.Types.CHAR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java.sql.Types.DATE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, ...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say(" " +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rsmd.getColumnTypeName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)); // RDBMS type name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say(" " +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rsmd.getSchemaName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)); // schema name in database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stmt.close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con.close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 catch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exc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exc.getMessage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0954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PreparedStatement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51404" y="908720"/>
            <a:ext cx="8469068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PreparedStatement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instance is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precompiled before use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1404" y="1589891"/>
            <a:ext cx="8469068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Pre-compilation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noticeably improves performance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execution of </a:t>
            </a:r>
            <a:r>
              <a:rPr lang="en-US" altLang="ja-JP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PreparedStatement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compared to regular Statement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1404" y="2708920"/>
            <a:ext cx="8469068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 important feature of </a:t>
            </a:r>
            <a:r>
              <a:rPr lang="en-US" altLang="ja-JP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PreparedStatement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capability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pass arguments whose values are further type checked and escaped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Actual argument values replace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placeholders denoted with ‘?’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1404" y="4221088"/>
            <a:ext cx="8469068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of Statement variable parts of SQL commands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 be passed during preparing the command string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dynamically built Statement</a:t>
            </a:r>
            <a:r>
              <a:rPr lang="en-US" altLang="ja-JP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unlike </a:t>
            </a:r>
            <a:r>
              <a:rPr lang="en-US" altLang="ja-JP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PreparedStatement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prone to SQL Injection exploits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PreparedStatement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5156" y="1124744"/>
            <a:ext cx="84690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Connection con;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String[] values =  { "BROWN", "SMITH", "BLAKE" };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beginKey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10,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try 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stmt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con.prepareStatement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("INSERT INTO EMP VALUES(?, ?)");</a:t>
            </a:r>
          </a:p>
          <a:p>
            <a:endParaRPr lang="en-US" sz="13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for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wyd.length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stmt.setInt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(1,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beginKey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+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stmt.setString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(2,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wyd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[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 catch(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exc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exc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 finally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con.close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158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Transactions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51404" y="908720"/>
            <a:ext cx="8469068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 transaction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sequence of statements to be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executed atomically – i.e. as if they are a single statement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23528" y="1988840"/>
            <a:ext cx="8469068" cy="193899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instance bank transfer entails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debiting one account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crediting another account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Those two operations compose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 BUSINESS TRANSACTION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NEVER BE INVOKED PARTIALLY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1404" y="4221088"/>
            <a:ext cx="8469068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all statements composing transaction succeed the transaction may be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committed (COMMIT)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otherwise it should be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rolled back (ROLLBACK)</a:t>
            </a:r>
          </a:p>
        </p:txBody>
      </p:sp>
    </p:spTree>
    <p:extLst>
      <p:ext uri="{BB962C8B-B14F-4D97-AF65-F5344CB8AC3E}">
        <p14:creationId xmlns:p14="http://schemas.microsoft.com/office/powerpoint/2010/main" val="2310216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PreparedStatement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5156" y="2023968"/>
            <a:ext cx="84690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connection.autoCommit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(false);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try 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statement.executeUpdate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"UPDATE ACCOUNT SET BALANCE = BALANCE – 100 WHERE OWNERID = 1");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statement.executeUpdate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"UPDATE ACCOUNT SET BALANCE = BALANCE + 100 WHERE OWNERID = 2");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connection.commit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3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 catch(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exc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connection.rollback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exc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51404" y="1052736"/>
            <a:ext cx="8469068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 provides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 API (i.e. SQL dialect independent) for handling database transactions</a:t>
            </a:r>
          </a:p>
        </p:txBody>
      </p:sp>
    </p:spTree>
    <p:extLst>
      <p:ext uri="{BB962C8B-B14F-4D97-AF65-F5344CB8AC3E}">
        <p14:creationId xmlns:p14="http://schemas.microsoft.com/office/powerpoint/2010/main" val="2380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On-Line Transaction Processing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1229851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On-Line Transaction Processing (OLTP)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a class of IT solutions which – in general terms –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facilitate and support processing of business transactions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49976" y="2708920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On-Line </a:t>
            </a:r>
            <a:r>
              <a:rPr lang="en-US" altLang="ja-JP" sz="1600" b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Analytical Processing (OLAP)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a class of IT solutions designed for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 of so called operational data gathered by OLTP and extracting information about trends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72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Contemporary OLTP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41612" y="537321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authors of OLTP solutions need to resolve problem of so called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object-relational impedance mismatch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3404" y="1085835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Contemporary OLTP applications are in most cases written in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 purpose object-oriented programming languages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3404" y="3933056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 of OLTP solutions are in most cases relational databases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platforms supporting object-oriented programming languages do not support efficient access to data storage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9712" y="2132856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responsibility of part developed in object-oriented programming languages in most cases encompass: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Logic (BL) of the application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Interface (UI)</a:t>
            </a:r>
          </a:p>
        </p:txBody>
      </p:sp>
    </p:spTree>
    <p:extLst>
      <p:ext uri="{BB962C8B-B14F-4D97-AF65-F5344CB8AC3E}">
        <p14:creationId xmlns:p14="http://schemas.microsoft.com/office/powerpoint/2010/main" val="333620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Java Database Connectivity API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8300" y="1129968"/>
            <a:ext cx="8469068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Database Connectivity API (JDBC)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generic application programming interface which enables Java application to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 to (in most cases) relational data source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8300" y="4797152"/>
            <a:ext cx="8469068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Vendors of particular database engines distribute JDBC drivers/providers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enable connecting Java applications with their database engines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8300" y="2564904"/>
            <a:ext cx="8469068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 is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targeted for any particular database engine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46096" y="3284984"/>
            <a:ext cx="8469068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 is database engine independent abstract API which by itself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neither supports connecting to any database engine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 invokes any statements compliant with RDBMS dialect</a:t>
            </a:r>
          </a:p>
        </p:txBody>
      </p:sp>
    </p:spTree>
    <p:extLst>
      <p:ext uri="{BB962C8B-B14F-4D97-AF65-F5344CB8AC3E}">
        <p14:creationId xmlns:p14="http://schemas.microsoft.com/office/powerpoint/2010/main" val="27544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Java Database Connectivity API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8300" y="1048668"/>
            <a:ext cx="8469068" cy="2308324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Java Database Connectivity features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Connecting to database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establishing session with database engine which enables passing arbitrary commands compatible with dialect of the given DBMS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Executing statements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Reading result sets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result data tables of the instructions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4108" y="3717032"/>
            <a:ext cx="8469068" cy="2308324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Extended JDBC features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which may not be supported by all providers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Scrollable and updatable result sets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Updating result sets with Statement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instances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database statements execution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Connection pooling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reuse of already established connections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 for result sets in XML format</a:t>
            </a:r>
          </a:p>
        </p:txBody>
      </p:sp>
    </p:spTree>
    <p:extLst>
      <p:ext uri="{BB962C8B-B14F-4D97-AF65-F5344CB8AC3E}">
        <p14:creationId xmlns:p14="http://schemas.microsoft.com/office/powerpoint/2010/main" val="227147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Multi-tier architecture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8300" y="908720"/>
            <a:ext cx="8469068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architecture of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 based on object-oriented platforms which use relational database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their data source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 multi-tier design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4108" y="2924944"/>
            <a:ext cx="8469068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Obsolete 2-tier architecture distinguishes: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access tier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storing and retrieving data from persistence storage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 of functionality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logic of the application, user interface, etc.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4108" y="1916832"/>
            <a:ext cx="8469068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Multi-tier architecture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distinguishes at least 2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but more frequently at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least 3 tiers responsible for specific functionality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8496" y="4365104"/>
            <a:ext cx="8469068" cy="193899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3-tier architecture distinguishes: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Persistence tier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accessing persistent data source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Logic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actual functionality of the application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Presentation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user interfaces which enables end users to interact with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64673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JDBC providers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8300" y="1063584"/>
            <a:ext cx="8469068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 provider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translates abstract JDBC API operations into actions performed on particular Database Management System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8496" y="2132856"/>
            <a:ext cx="8469068" cy="341632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 provider types: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JDBC-ODBC bridge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wrapping ODBC API with JDBC – rather obsolete and inefficient – ODBC driver for DBMS is required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Native-API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abstract JDBC operations are translated into native actions invoked directly on given DBMS – high performance implementation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JDBC-Net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JDBC calls are translated into universal RDBMS independent protocol – portable implementation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Native-protocol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JDBC calls are translated into protocol supported by given RDBMS</a:t>
            </a:r>
          </a:p>
        </p:txBody>
      </p:sp>
    </p:spTree>
    <p:extLst>
      <p:ext uri="{BB962C8B-B14F-4D97-AF65-F5344CB8AC3E}">
        <p14:creationId xmlns:p14="http://schemas.microsoft.com/office/powerpoint/2010/main" val="19188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Connecting to database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8300" y="1139260"/>
            <a:ext cx="8469068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Establishing connection with a database requires 2 steps: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Loading JDBC driver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JDBC API which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requests loaded provider to establish connection with RDBMS which is represented by Connection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8300" y="2996952"/>
            <a:ext cx="8469068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 driver is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loaded with standard Java class loader API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8300" y="3573016"/>
            <a:ext cx="8469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Class.forName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sun.jdbc.odbc.JdbcOdbcDriver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Class.forName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postgresql.Driver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Class.forName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oracle.jdbc.driver.OracleDriver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Class.forName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8300" y="5537372"/>
            <a:ext cx="8469068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course we can also enforce loading driver by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accessing static .class field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8300" y="4817292"/>
            <a:ext cx="8469068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JDBC driver class we want to load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BE AVAILABLE in CLASSPATH</a:t>
            </a:r>
          </a:p>
        </p:txBody>
      </p:sp>
    </p:spTree>
    <p:extLst>
      <p:ext uri="{BB962C8B-B14F-4D97-AF65-F5344CB8AC3E}">
        <p14:creationId xmlns:p14="http://schemas.microsoft.com/office/powerpoint/2010/main" val="304078980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7320</TotalTime>
  <Words>3063</Words>
  <Application>Microsoft Office PowerPoint</Application>
  <PresentationFormat>Pokaz na ekranie (4:3)</PresentationFormat>
  <Paragraphs>348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Verdana</vt:lpstr>
      <vt:lpstr>Motyw pakietu Office</vt:lpstr>
      <vt:lpstr>Java Database Connectivity  fundamentals of Java – database engine interaction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Edgar Glowacki</cp:lastModifiedBy>
  <cp:revision>679</cp:revision>
  <dcterms:created xsi:type="dcterms:W3CDTF">2014-11-19T15:38:20Z</dcterms:created>
  <dcterms:modified xsi:type="dcterms:W3CDTF">2018-12-14T07:58:48Z</dcterms:modified>
</cp:coreProperties>
</file>