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307D-DF53-BF2D-F049-FF5D66BA7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D775D-16F7-1DF4-FAC3-AFBC02AA9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60184-7F25-F22A-D232-FEE798F9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C6187-96B5-41B5-4394-4C2A0D26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1095-0FE6-51F1-DFD3-162AADC9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B4C5-8419-E6A8-6CED-4ED76F14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66689-239B-3AAD-6C38-D9F7F4B57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8F49-5AE8-A0FE-EFDA-3084D832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751A-133A-0B1D-87FF-3D99C9E6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DB26-EDB6-47E8-4476-BF4FF2E6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6C177-60E8-B4B4-C822-771F9ED39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C75A6-2D31-6B8A-D5E1-E53B6571C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FE656-2E58-F2AF-CDFE-49D5B2B1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43EF-55DB-3CE3-7F00-D6118616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65D0-8304-2A50-AE9C-6E12699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5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1256-B114-9191-5CAF-33DBA026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7336-9098-62EF-6527-79900E0C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EADC1-F0FC-9065-D7EA-C20DDDB0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BC142-49B6-DA92-7A90-50AA098B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12F7F-6283-45E4-2312-D9A64E93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7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D6CA-097A-6231-3DEA-A48F1C11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E111-9B91-E614-4CD2-DF5389A8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FA1A8-5E00-6723-AED7-A49FB072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6CF8-A591-6883-B61C-76F58E83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9E29-28E8-AE25-2EEA-5BF4F4BB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1806-9C25-8575-F14F-E5091A50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23F83-3DDC-9556-F6D5-887EA3B5E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21AFC-B06E-D89C-1FD4-1B8493A45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691EC-564C-7BBD-87B9-2025B9D8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FE107-04FB-0A99-1D52-F5FBA557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6E2AB-6A24-2667-3C11-42230974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6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AA43-C16E-8A6A-50BD-64B3618D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ABE2B-C968-A4A1-54C3-64563820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4EF75-7982-3AEC-A198-F7DC5879F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2972A-AB91-87C6-2370-E9A07B487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E508B-E6BF-6D94-6840-13C6622EC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A6F82-2F9A-B46B-01DB-26EA2502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87FAD-45C7-6206-60C4-4989A1F5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84EB6-08B3-3A94-8BBA-AFEE3D29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5482-154C-AF78-913E-A3110E77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1DE1D-BAEB-AED9-4596-1BC3BD4C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D45C9-0989-7F4F-B83B-40C2DB7D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D2206-77EB-40C0-A60D-D08E8D54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3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FC32B-0BA7-D7B6-5965-A4A22ECF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5EE96-F729-DB74-8F0D-9F1A8626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9093F-EBC9-CA01-51B4-DC947BB2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1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99ED-CEA8-038B-C953-9EFD9904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6CEA-99E4-DF4D-F143-6708485B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E8BCA-4801-CC30-7296-F9D163118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609AF-63E3-AEBD-D844-2549EE7A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5C1E4-1379-2C9B-9BB9-578A80A5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700C2-C748-D2EC-8DF5-89961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FCBC-0958-D662-8FE7-70FC3E25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878A3-245B-E72E-122C-C9EDC66AB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AB209-E993-1CA8-1160-F4104750B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84E47-9F1D-3EE7-9742-09D7E766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1AD-3F95-A149-3613-4BFF45CA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AB5E1-DC20-0B36-0668-E1E2820A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3050F-DB3D-8CD2-856B-21AC046C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2F32-2AF5-6310-8484-F8FD10BAD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D5E4B-95D7-D6BC-E98B-6E2798155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1187B-FFAF-471F-84D5-F7EC40DF986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CA04-1A6B-89DC-A47B-7BBD6774C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28DB3-1ED3-A49C-6E72-05255D162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4211A-D927-4F4E-9381-703978D8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9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FEE1-8591-F764-3471-CD096EA47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925D8-7D4C-5198-9FA2-597705212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Space Something-or-Other</a:t>
            </a:r>
          </a:p>
          <a:p>
            <a:r>
              <a:rPr lang="en-US" dirty="0"/>
              <a:t>Brooks Schafer and Melinda McElveen</a:t>
            </a:r>
          </a:p>
        </p:txBody>
      </p:sp>
    </p:spTree>
    <p:extLst>
      <p:ext uri="{BB962C8B-B14F-4D97-AF65-F5344CB8AC3E}">
        <p14:creationId xmlns:p14="http://schemas.microsoft.com/office/powerpoint/2010/main" val="179233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B22A-865F-7527-AE40-CBA79901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1" name="Content Placeholder 10" descr="A group of green and blue dots&#10;&#10;Description automatically generated">
            <a:extLst>
              <a:ext uri="{FF2B5EF4-FFF2-40B4-BE49-F238E27FC236}">
                <a16:creationId xmlns:a16="http://schemas.microsoft.com/office/drawing/2014/main" id="{CE2DA6A6-4984-5E2D-B916-F9B2365DF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74" y="1825625"/>
            <a:ext cx="6300652" cy="4351338"/>
          </a:xfrm>
        </p:spPr>
      </p:pic>
    </p:spTree>
    <p:extLst>
      <p:ext uri="{BB962C8B-B14F-4D97-AF65-F5344CB8AC3E}">
        <p14:creationId xmlns:p14="http://schemas.microsoft.com/office/powerpoint/2010/main" val="79389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E5B2-9CBF-7BF9-4330-D43E2DB2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80230-577E-9290-5187-38CCF7711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52" y="1825625"/>
            <a:ext cx="9068496" cy="4351338"/>
          </a:xfrm>
        </p:spPr>
      </p:pic>
    </p:spTree>
    <p:extLst>
      <p:ext uri="{BB962C8B-B14F-4D97-AF65-F5344CB8AC3E}">
        <p14:creationId xmlns:p14="http://schemas.microsoft.com/office/powerpoint/2010/main" val="103953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0F96-3480-91B1-DD97-657ED11E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pic>
        <p:nvPicPr>
          <p:cNvPr id="5" name="Content Placeholder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B0A2DECD-38D3-4842-D491-2434895D0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27" y="1825625"/>
            <a:ext cx="8889345" cy="4351338"/>
          </a:xfrm>
        </p:spPr>
      </p:pic>
    </p:spTree>
    <p:extLst>
      <p:ext uri="{BB962C8B-B14F-4D97-AF65-F5344CB8AC3E}">
        <p14:creationId xmlns:p14="http://schemas.microsoft.com/office/powerpoint/2010/main" val="19980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PA 3</vt:lpstr>
      <vt:lpstr>Output</vt:lpstr>
      <vt:lpstr>Testing Data</vt:lpstr>
      <vt:lpstr>Training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3</dc:title>
  <dc:creator>Melinda McElveen</dc:creator>
  <cp:lastModifiedBy>Melinda McElveen</cp:lastModifiedBy>
  <cp:revision>1</cp:revision>
  <dcterms:created xsi:type="dcterms:W3CDTF">2024-04-10T21:44:20Z</dcterms:created>
  <dcterms:modified xsi:type="dcterms:W3CDTF">2024-04-10T21:59:56Z</dcterms:modified>
</cp:coreProperties>
</file>