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1866F-1E0E-68F8-5914-C5926F01A7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6A309E-81FE-BC23-2E94-27DA1F3BBB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D1428B-948B-2EC9-BF8F-425F64F1E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30FD3-079A-4187-ABD6-C142E9ABBB7A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1BF1C9-628B-47A5-E994-3A8C14BEB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357389-4C19-142B-DAD5-0BB9A315A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0A7E1-4CF9-4685-A8AD-2B0C2167F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253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493EC-A5FD-F873-B48C-5EF9D8523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927FC6-51A2-92AE-94AF-187B09ECED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2BB33-2537-F72C-AFD8-BEDA87A1F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30FD3-079A-4187-ABD6-C142E9ABBB7A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FABED8-681F-CDC1-6025-24B2B1C4E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C50BFE-A360-5B1F-AE3A-A3C8E81FD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0A7E1-4CF9-4685-A8AD-2B0C2167F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141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FC7B3F-1DC0-1DD6-39CD-5ABE04569F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15B8C8-8EEA-264A-8B70-C23C89B939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0B4CF3-F8F6-F9F2-B475-450FCE3EE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30FD3-079A-4187-ABD6-C142E9ABBB7A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9D9BB3-9503-4639-8D16-DB84878B6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029898-CF91-87FE-295E-DEAF4A1B2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0A7E1-4CF9-4685-A8AD-2B0C2167F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696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1F997-8528-726C-1B50-344412B93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A2F32F-E697-306C-7DED-EB556423B1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4785CC-43FF-6450-C092-06F7FA14C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30FD3-079A-4187-ABD6-C142E9ABBB7A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FA94AD-0326-464D-65A5-8E0B5AE58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3FBE7E-C2A3-B469-F00D-A28C6D2F9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0A7E1-4CF9-4685-A8AD-2B0C2167F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481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A39C8-5CE0-82DF-6B25-02E30DD1A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E7FA8B-EBC3-AB4F-0BA1-15A029BA96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865D3E-E98D-EF5C-0834-497019D0C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30FD3-079A-4187-ABD6-C142E9ABBB7A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326766-2A0E-ADA1-8A5E-A7732A048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C24A24-9E4E-068B-D54A-0E2E509F5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0A7E1-4CF9-4685-A8AD-2B0C2167F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977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111A6-3548-7759-8D41-8BE20B4B8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3D7D46-72E3-1772-FFD0-F470426178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7AA36D-8EDF-2C8F-E363-7316949D37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59B380-8F16-D7A3-F322-1655EB5A0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30FD3-079A-4187-ABD6-C142E9ABBB7A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5B30F3-525C-070B-5F50-85D299861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69EA65-9A72-AB6B-97C7-2B5DA1953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0A7E1-4CF9-4685-A8AD-2B0C2167F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265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CE5B1-6BB4-E587-8169-00A29126F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7111F4-6B55-3180-7CA4-1A5E1C7D1C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E3509F-606F-A133-C296-1D2329A635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264D43-BAE3-B55D-AA62-E9E073BDBF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4E15E4-853D-C740-1990-8DB2FEB5D5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C6FD34-B050-0422-D9DA-5D6AC20EC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30FD3-079A-4187-ABD6-C142E9ABBB7A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4C2F0C-58E8-8D66-9ECE-32880C13F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C1D6A1-A497-F13F-8694-53DCEA10A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0A7E1-4CF9-4685-A8AD-2B0C2167F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097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DDAD2-30FE-08DE-31EC-32DA8B77B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47DAD1-CC34-08C0-D3B4-8E1C67363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30FD3-079A-4187-ABD6-C142E9ABBB7A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A28F13-4881-FEB2-9BC1-20D82FCE2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B0FA46-F9D1-0521-4E83-EDC5996FE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0A7E1-4CF9-4685-A8AD-2B0C2167F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373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100CC6-8549-C55E-E2CB-07CF2E2D9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30FD3-079A-4187-ABD6-C142E9ABBB7A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180770-DEC7-A611-651B-F2D8CA19A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9E2BCA-53DA-9567-CC34-6FD1F90AC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0A7E1-4CF9-4685-A8AD-2B0C2167F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055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2877D-AAD0-EB5D-A3FF-EBEDB9B27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CF6983-3626-D7D5-701C-013090BCC0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B919FB-1F75-B7AA-B61C-DBDCEAEB3D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17738D-DCF6-EE55-B982-24EF67C98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30FD3-079A-4187-ABD6-C142E9ABBB7A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E6E55D-603A-8B51-957C-4ACE45383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1F3844-10F7-E248-FB01-6925042F3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0A7E1-4CF9-4685-A8AD-2B0C2167F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767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EA34F-90B8-FC6E-74C2-14BF96951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77B5D5-2F0B-69E6-A1D8-905FCD6397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6DE6C9-C8A9-2E17-5E8F-8F3A0F1114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5EC299-9202-4E9A-D05C-AC5CE8505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30FD3-079A-4187-ABD6-C142E9ABBB7A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DF69BF-E7E2-22E3-C7CD-EDC1CC344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2DB134-08EE-915B-9EFD-0ABD39A62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0A7E1-4CF9-4685-A8AD-2B0C2167F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561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6C7CB1-E7AC-0E3F-57EE-E3D47A063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98C20E-498E-2ED6-44B6-7A1D2842B0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F4B0C5-3CBD-2B51-6698-6DFD014E28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4C30FD3-079A-4187-ABD6-C142E9ABBB7A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8A8633-A6DA-968D-C317-4D63D1F481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DF5A5B-65D9-3693-D8C8-A74CFDAAD8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ED0A7E1-4CF9-4685-A8AD-2B0C2167F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489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2A37E-C7B6-8E20-39BA-2EAE92EE79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81366"/>
            <a:ext cx="9144000" cy="2387600"/>
          </a:xfrm>
        </p:spPr>
        <p:txBody>
          <a:bodyPr/>
          <a:lstStyle/>
          <a:p>
            <a:r>
              <a:rPr lang="en-US" sz="8000" dirty="0"/>
              <a:t>PA4 Progress Report</a:t>
            </a:r>
            <a:br>
              <a:rPr lang="en-US" dirty="0"/>
            </a:br>
            <a:r>
              <a:rPr lang="en-US" sz="5000" dirty="0"/>
              <a:t>CMPS 470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88BF8F-341D-98BB-25FB-A10F3CA019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68966"/>
            <a:ext cx="9144000" cy="1655762"/>
          </a:xfrm>
        </p:spPr>
        <p:txBody>
          <a:bodyPr/>
          <a:lstStyle/>
          <a:p>
            <a:r>
              <a:rPr lang="en-US" dirty="0"/>
              <a:t>Space Something or Other</a:t>
            </a:r>
          </a:p>
          <a:p>
            <a:r>
              <a:rPr lang="en-US" dirty="0"/>
              <a:t>Brooks Schafer + Melinda McElveen</a:t>
            </a:r>
          </a:p>
        </p:txBody>
      </p:sp>
    </p:spTree>
    <p:extLst>
      <p:ext uri="{BB962C8B-B14F-4D97-AF65-F5344CB8AC3E}">
        <p14:creationId xmlns:p14="http://schemas.microsoft.com/office/powerpoint/2010/main" val="17756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65FB3-42C2-FE42-6F12-D5F663948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365125"/>
            <a:ext cx="10515600" cy="1325563"/>
          </a:xfrm>
        </p:spPr>
        <p:txBody>
          <a:bodyPr/>
          <a:lstStyle/>
          <a:p>
            <a:r>
              <a:rPr lang="en-US" dirty="0"/>
              <a:t>DESCRIPTION OF THE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348889-88E1-DE70-57F1-43A0BDE06E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100" y="1690688"/>
            <a:ext cx="11353800" cy="4351338"/>
          </a:xfrm>
        </p:spPr>
        <p:txBody>
          <a:bodyPr>
            <a:normAutofit/>
          </a:bodyPr>
          <a:lstStyle/>
          <a:p>
            <a:r>
              <a:rPr lang="en-US" dirty="0" err="1"/>
              <a:t>MLPClassifer</a:t>
            </a:r>
            <a:r>
              <a:rPr lang="en-US" dirty="0"/>
              <a:t> ANN model from </a:t>
            </a:r>
            <a:r>
              <a:rPr lang="en-US" dirty="0" err="1"/>
              <a:t>sklearn</a:t>
            </a:r>
            <a:endParaRPr lang="en-US" dirty="0"/>
          </a:p>
          <a:p>
            <a:pPr marL="0" indent="0">
              <a:buNone/>
            </a:pPr>
            <a:endParaRPr lang="en-US" sz="1900" b="0" dirty="0">
              <a:solidFill>
                <a:srgbClr val="569CD6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900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from</a:t>
            </a:r>
            <a:r>
              <a:rPr lang="en-US" sz="19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sklearn.neural_network </a:t>
            </a:r>
            <a:r>
              <a:rPr lang="en-US" sz="1900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import</a:t>
            </a:r>
            <a:r>
              <a:rPr lang="en-US" sz="19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MLPClassifier</a:t>
            </a:r>
          </a:p>
          <a:p>
            <a:pPr marL="0" indent="0">
              <a:buNone/>
            </a:pPr>
            <a:r>
              <a:rPr lang="en-US" sz="19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model = MLPClassifier(hidden_layer_sizes=</a:t>
            </a:r>
            <a:r>
              <a:rPr lang="en-US" sz="1900" b="0" dirty="0">
                <a:solidFill>
                  <a:srgbClr val="B5CEA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100</a:t>
            </a:r>
            <a:r>
              <a:rPr lang="en-US" sz="19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, max_iter=</a:t>
            </a:r>
            <a:r>
              <a:rPr lang="en-US" sz="1900" b="0" dirty="0">
                <a:solidFill>
                  <a:srgbClr val="B5CEA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500</a:t>
            </a:r>
            <a:r>
              <a:rPr lang="en-US" sz="19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, activation=</a:t>
            </a:r>
            <a:r>
              <a:rPr lang="en-US" sz="1900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'logistic’</a:t>
            </a:r>
            <a:r>
              <a:rPr lang="en-US" sz="19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)</a:t>
            </a:r>
            <a:endParaRPr lang="en-US" dirty="0"/>
          </a:p>
          <a:p>
            <a:endParaRPr lang="en-US" dirty="0"/>
          </a:p>
          <a:p>
            <a:r>
              <a:rPr lang="en-US" dirty="0"/>
              <a:t>Model parameters:</a:t>
            </a:r>
          </a:p>
          <a:p>
            <a:pPr lvl="1"/>
            <a:r>
              <a:rPr lang="en-US" dirty="0"/>
              <a:t>100 hidden layers</a:t>
            </a:r>
          </a:p>
          <a:p>
            <a:pPr lvl="1"/>
            <a:r>
              <a:rPr lang="en-US" dirty="0"/>
              <a:t>Max # of iterations = 500</a:t>
            </a:r>
          </a:p>
          <a:p>
            <a:pPr lvl="1"/>
            <a:r>
              <a:rPr lang="en-US" dirty="0"/>
              <a:t>Logistic sigmoid activation function</a:t>
            </a:r>
          </a:p>
          <a:p>
            <a:pPr lvl="1"/>
            <a:r>
              <a:rPr lang="en-US" dirty="0"/>
              <a:t>Learning rate = 0.001</a:t>
            </a:r>
          </a:p>
        </p:txBody>
      </p:sp>
    </p:spTree>
    <p:extLst>
      <p:ext uri="{BB962C8B-B14F-4D97-AF65-F5344CB8AC3E}">
        <p14:creationId xmlns:p14="http://schemas.microsoft.com/office/powerpoint/2010/main" val="3620130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BC084-2D2D-2BAA-247F-B1BFCB2F3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492" y="-48578"/>
            <a:ext cx="10515600" cy="1325563"/>
          </a:xfrm>
        </p:spPr>
        <p:txBody>
          <a:bodyPr/>
          <a:lstStyle/>
          <a:p>
            <a:r>
              <a:rPr lang="en-US" dirty="0"/>
              <a:t>PERFORMANCE OF THE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F89D1-704D-AEB1-7889-2E58D038AE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1040" y="924560"/>
            <a:ext cx="9366504" cy="2088007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Data distribution:</a:t>
            </a:r>
          </a:p>
          <a:p>
            <a:pPr lvl="1"/>
            <a:r>
              <a:rPr lang="en-US" dirty="0"/>
              <a:t>60% training</a:t>
            </a:r>
          </a:p>
          <a:p>
            <a:pPr lvl="1"/>
            <a:r>
              <a:rPr lang="en-US" dirty="0"/>
              <a:t>20% validation</a:t>
            </a:r>
          </a:p>
          <a:p>
            <a:pPr lvl="1"/>
            <a:r>
              <a:rPr lang="en-US" dirty="0"/>
              <a:t>20% testing</a:t>
            </a:r>
          </a:p>
          <a:p>
            <a:r>
              <a:rPr lang="en-US" dirty="0"/>
              <a:t>3-tier testing scheme</a:t>
            </a:r>
          </a:p>
          <a:p>
            <a:r>
              <a:rPr lang="en-US" dirty="0"/>
              <a:t>Epoch-error curves for training and validation data: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9B81A04-C655-B62B-1C8E-3EA87817C2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492" y="3194113"/>
            <a:ext cx="3904461" cy="311943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AAA1BBB-ED3C-6892-0315-A98964F4CB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0953" y="3194113"/>
            <a:ext cx="3904461" cy="311943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DE72CBA-3985-40E7-4976-18F91A80FF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4180" y="3209598"/>
            <a:ext cx="3865695" cy="3088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519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BC084-2D2D-2BAA-247F-B1BFCB2F3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735" y="82486"/>
            <a:ext cx="10515600" cy="1325563"/>
          </a:xfrm>
        </p:spPr>
        <p:txBody>
          <a:bodyPr/>
          <a:lstStyle/>
          <a:p>
            <a:r>
              <a:rPr lang="en-US" dirty="0"/>
              <a:t>PERFORMANCE OF THE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F89D1-704D-AEB1-7889-2E58D038AE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0040" y="1102868"/>
            <a:ext cx="5394960" cy="2088007"/>
          </a:xfrm>
        </p:spPr>
        <p:txBody>
          <a:bodyPr>
            <a:normAutofit/>
          </a:bodyPr>
          <a:lstStyle/>
          <a:p>
            <a:r>
              <a:rPr lang="en-US" dirty="0"/>
              <a:t>Model performance measures:</a:t>
            </a:r>
          </a:p>
          <a:p>
            <a:pPr lvl="1"/>
            <a:r>
              <a:rPr lang="en-US" dirty="0"/>
              <a:t>Sensitivity(recall), specificity, accuracy, F1, AUC, precision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3D633FB-7770-A882-188B-06BF43749B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83230"/>
            <a:ext cx="4070985" cy="389420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731ADB0-A400-33C3-C6BB-03CE9068AF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7895" y="2483229"/>
            <a:ext cx="4070986" cy="389420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CE29170-33A5-C6A2-B1BD-4697A34E62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5791" y="2483228"/>
            <a:ext cx="4070985" cy="389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4072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122</Words>
  <Application>Microsoft Office PowerPoint</Application>
  <PresentationFormat>Widescreen</PresentationFormat>
  <Paragraphs>24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Aptos</vt:lpstr>
      <vt:lpstr>Aptos Display</vt:lpstr>
      <vt:lpstr>Arial</vt:lpstr>
      <vt:lpstr>Consolas</vt:lpstr>
      <vt:lpstr>Office Theme</vt:lpstr>
      <vt:lpstr>PA4 Progress Report CMPS 470</vt:lpstr>
      <vt:lpstr>DESCRIPTION OF THE MODEL</vt:lpstr>
      <vt:lpstr>PERFORMANCE OF THE MODEL</vt:lpstr>
      <vt:lpstr>PERFORMANCE OF THE MODEL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PA4 Progress Report CMPS 470</dc:title>
  <dc:creator>brooks schafer</dc:creator>
  <cp:lastModifiedBy>brooks schafer</cp:lastModifiedBy>
  <cp:revision>1</cp:revision>
  <dcterms:created xsi:type="dcterms:W3CDTF">2024-04-24T05:19:50Z</dcterms:created>
  <dcterms:modified xsi:type="dcterms:W3CDTF">2024-04-24T06:14:57Z</dcterms:modified>
</cp:coreProperties>
</file>