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F37-5B72-F410-1EEC-01AC184E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D83B9-FB06-D111-FB67-57D04817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6A00-5A95-A9DA-45ED-E8322901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FD05-4D5F-0A86-D66D-CA06DACC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E488-5ADC-9430-3F47-8122DD2E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0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FACA-DF4C-E33D-CDCA-F52E69EB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AA1B-EBC7-28F5-5FAA-DE6F8F571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1094-B04A-EE7A-6BAA-99E5FF64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B982-2E92-32E4-CC94-47B57FE6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C304-A2A9-B8F9-24BE-FE88ECE3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B1E92-C39A-B92A-1695-6AB4E31CE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5C143-8ED4-93FF-21BA-BC5ED007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992B-98FE-7A22-24E8-FD84DEFF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85AD-CA9B-1B62-FD52-0BABE16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B38F-227D-965C-CA0F-395CA67C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8559-26E6-BD50-1740-C4CFDA71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6791-3A0A-31FF-73FF-F41530B1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D5D5-D5E5-0D8C-5809-FE1C044D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1A50-5036-CA34-8A35-DA97CF20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C4E1-03F3-C0C2-11FA-A7757B26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B5F-146E-7691-9661-85805BA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9DC7-AFC4-9991-7F7D-98F12371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7271-DE55-A963-5158-530C8A32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3378-F75B-9C81-BF6A-E4488D24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161F-54E0-A3ED-D65C-BADC9EE6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A139-2906-BF62-2D4F-C8289320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A9D3-4F15-9C22-CA7F-89A933431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25C4-8862-1590-343A-FE45BD0A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2AD7-3F93-C45C-DBBF-9BBACDB1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2145-2C2F-EF96-4066-E28B4C8A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48A4-F489-3E77-0771-D0D2FDBB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DB82-33E8-7575-E76D-C4F4D329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012F-B4F9-B6CB-E557-069FC915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02D7-A2C6-6DE6-3958-85861719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675-FC9A-46E5-627E-E64C576A3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691A1-0201-EAC1-2A41-675EC166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DB22E-8418-692C-53BC-390B114E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E13C6-5251-D217-9BF9-129AAA33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DAF30-27AB-8126-D3DC-B03864F9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6C1D-D095-D0FC-F818-5BFF2018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35EA-6FFE-CA52-8598-18ED16A7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0C378-83CD-04F0-BEDE-3E8142D4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5F7DB-9F62-5B1B-F0C4-4223C7DB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8C51D-6517-1EB6-6A5E-1CC69F7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2C1D6-FC9D-61ED-8F0B-E70AE1D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9192-D52A-48D0-FDB4-7B39BB6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811-780B-69DC-2FF7-F24D312F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39A0-8920-A0F1-3728-860D1EF2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BB1AD-FB1D-4682-C346-C2622B3E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70783-1575-E913-CCFF-C8D1CBE3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3E7B4-8522-02BC-7935-8959CC7A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B983C-7DE5-08FE-7623-F79C80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FDD0-FE87-C004-141D-48E10887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9896B-F424-6129-E658-6CEC8FF62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B20A1-B380-50F9-48D7-FD35730ED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D895-235C-49BE-0991-8B542A24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120F-6F60-77D0-5683-E40983F1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92C62-9831-E2B9-E94D-7B53FA50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ABA67-7EFB-E7CA-FD91-C011436B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9167-5CB8-EEF5-7DDE-F3536E7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E513-A134-27C1-289B-C56E7112C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467DD-CF51-4228-9564-78BE7F03A84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67FF-733D-D4A7-1FF5-16A13E2E2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6A95-1B3D-2D66-6760-8059735AD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C3213-D2F3-4222-86AA-DAB9038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21D4-9C64-E785-EBFC-7511C8FD7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6858E-CF16-EF00-C6D7-2D2545685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Space Something-or-Other</a:t>
            </a:r>
          </a:p>
          <a:p>
            <a:r>
              <a:rPr lang="en-US" dirty="0"/>
              <a:t>Brooks Schafer + Melinda </a:t>
            </a:r>
            <a:r>
              <a:rPr lang="en-US" dirty="0" err="1"/>
              <a:t>McElveen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CB7-C358-647C-4C24-4F01C68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0112"/>
          </a:xfrm>
        </p:spPr>
        <p:txBody>
          <a:bodyPr>
            <a:no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D6A79-E0EE-19B3-F41D-AD6FA5C9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80" y="1375914"/>
            <a:ext cx="8950586" cy="44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6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62EB-7FC1-7AA4-F18D-22C8AB1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Processed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52F3F-B63E-5499-A2EB-4B5DB324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45722"/>
            <a:ext cx="8433758" cy="62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PA 2.2</vt:lpstr>
      <vt:lpstr>Raw Data</vt:lpstr>
      <vt:lpstr>Processed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2.2</dc:title>
  <dc:creator>brooks schafer</dc:creator>
  <cp:lastModifiedBy>brooks schafer</cp:lastModifiedBy>
  <cp:revision>1</cp:revision>
  <dcterms:created xsi:type="dcterms:W3CDTF">2024-03-31T17:34:48Z</dcterms:created>
  <dcterms:modified xsi:type="dcterms:W3CDTF">2024-03-31T17:39:58Z</dcterms:modified>
</cp:coreProperties>
</file>