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1600-75E5-46E8-BAA3-B0FF22D4C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it-IT" b="1" dirty="0">
                <a:solidFill>
                  <a:schemeClr val="tx1"/>
                </a:solidFill>
              </a:rPr>
            </a:b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IBM CAPSTONE PROJECT – </a:t>
            </a:r>
            <a:r>
              <a:rPr lang="en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BEBE1-4001-448E-8E24-1F6D9A84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b="1" dirty="0">
                <a:solidFill>
                  <a:schemeClr val="tx1"/>
                </a:solidFill>
              </a:rPr>
              <a:t>Cluster Analysis of London Real Estate Market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76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08922"/>
            <a:ext cx="7938655" cy="4242886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</TotalTime>
  <Words>217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  IBM CAPSTONE PROJECT – The Battle of Neighborhoods:  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</dc:title>
  <dc:creator>RODRIGUES Carlos Alexandre</dc:creator>
  <cp:lastModifiedBy>RODRIGUES Carlos Alexandre</cp:lastModifiedBy>
  <cp:revision>1</cp:revision>
  <dcterms:created xsi:type="dcterms:W3CDTF">2020-04-22T20:27:17Z</dcterms:created>
  <dcterms:modified xsi:type="dcterms:W3CDTF">2020-04-22T20:28:29Z</dcterms:modified>
</cp:coreProperties>
</file>