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0F4C-DB15-4141-B693-221A88F7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B782F-B115-4711-BDD5-38DDBD77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3175-0B9F-4A68-979A-2FE61E4A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031D6-12CA-4B50-8A91-90CEA2A1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029F-6D2F-46D6-9AF0-D6E58C41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6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48AE-E5F6-4686-9432-8310BF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3C16-A38C-403E-B264-AB09F1117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7BF6-3CDD-4218-8833-824D641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981A2-4D00-4CC1-876B-98BA7CA3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4673-8F1E-46B7-9A8E-40509FCC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7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1B552-33BF-4EB6-A018-DB4AAE474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AD60-5B74-4D21-85B6-CAAC9A8B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F0380-1D59-4BD0-8D44-19A17EFA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EFA3-165A-42C1-9757-79A855A9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C1E0-93BC-4D01-A3DD-2157BD64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2DDC-5263-43B1-9D60-9F46D14B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D79D-F48A-45FB-BF70-CB2AC7B3D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924B-FCF5-46F6-BBF7-88EE08229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ED08-647C-4F07-B1EC-C9BD80D4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0237-7D47-4CF5-AE68-E8C6C610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3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B970-ED23-49D8-BF89-3174DBF6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DCF2-081E-47A6-96DE-980D8A34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A17A-FB07-48B8-8E58-63ED9D7C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A469-DD5E-4E95-A103-B80B788B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7C47-003E-419A-922A-CBBF0861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9424-F4DF-4D1C-9EA9-9E2F9949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B660-C0F8-49E9-82B5-A8610595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2B121-8F2C-41E4-968B-89C5FC76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EECF-CCEE-41A4-8D36-55913A9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507A2-B6F6-407E-94C8-956E4423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AF83D-A702-4A21-91AD-D93E7CCA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2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D6AF-EAF2-4E2B-8409-3666A195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F5B31-6E7C-412D-AAE7-C482B793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DA231-CE45-4DF8-96E4-BD945E58E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987FB-10EF-4FE1-A06B-5B1BF0CCE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0DC95-DB71-4970-AA55-78C76B6E0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954B1-514A-4109-8564-C608622C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449BC-A284-482D-B171-47EFC246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8D336-5C8E-4732-B679-AA1F0B06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EC74-A85A-4592-9A91-4B599776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5B6B0-9C57-4AFB-A969-F7EB70A1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6907-A7D7-4273-8D85-A24788E1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ECB24-0FF8-4B14-B961-B673201A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C65FF-F729-4A2E-9EF6-7564F5B4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49A0-39C1-4E05-A208-6B7A5D0A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E2C-4734-4BF7-A1D1-92E6065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F2BE-970E-469A-A254-F92A9878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BC27B-55C8-4057-9FA9-A37B9E0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E0E3-64D2-4897-ABA7-A8BCEDAEF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EDDFB-AAF7-450B-B16E-FEC6E0D3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5FF12-1FFA-4D6D-B27D-059BD050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A8D5-290A-4ECE-8364-A50C5912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A729-FAEA-44DD-A178-33FAE3C0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AA70C-5453-4B3D-9978-B3481581A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F858E-79A3-4AF7-90DF-A0A16555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5B34-947C-46A0-B8BF-3AE474DF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71D75-5BFF-4AED-A839-AA91FDF9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E2C2C-0AF7-4B80-A409-2E08F8C9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9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90EDE-4996-42F1-826F-1089958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2243F-8F5D-4314-ABAB-A51C33B8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7A54-43FC-4F7F-BAA5-C2874C0D9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3262-12F8-482E-820E-9D22A723B82A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AB0F-321E-4157-8763-0F4A973AA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5877D-522E-424A-A2E0-5EA7C0B97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21C5E-064A-4D48-874C-886F6D44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0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6E29-59B5-4766-86DE-090830350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4BD81-3133-4E23-A20E-230B08000A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mcmurphy luo</dc:creator>
  <cp:lastModifiedBy>mcmurphy luo</cp:lastModifiedBy>
  <cp:revision>1</cp:revision>
  <dcterms:created xsi:type="dcterms:W3CDTF">2020-08-18T10:12:23Z</dcterms:created>
  <dcterms:modified xsi:type="dcterms:W3CDTF">2020-08-18T10:13:05Z</dcterms:modified>
</cp:coreProperties>
</file>