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7273" autoAdjust="0"/>
  </p:normalViewPr>
  <p:slideViewPr>
    <p:cSldViewPr snapToGrid="0">
      <p:cViewPr varScale="1">
        <p:scale>
          <a:sx n="109" d="100"/>
          <a:sy n="109" d="100"/>
        </p:scale>
        <p:origin x="55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66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B21871-24A6-4F21-893C-897A38E11A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5A966-E1AA-4CFB-A004-4F9145EC74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FFFCF-0261-4AAE-B9AB-330CFAB0124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35A29-61D3-40E6-B5F5-3F3D24A75C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7B71F-B62B-4103-B7E4-8B3C4282FF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E66E1-D527-4812-84D3-4BECA9B6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8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6C962-F039-490D-B1D4-4A21D81C074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FBE0E-DDF5-464E-A1BE-AF78DB6A8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4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FBE0E-DDF5-464E-A1BE-AF78DB6A81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79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FBE0E-DDF5-464E-A1BE-AF78DB6A81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6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71ED-7517-42AD-9A6B-E504073EA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0DF31-37E7-43FC-BA4E-722EEC3FD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F4523-D5D5-4D1A-B99D-035ACEED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1E6-0EC0-4A10-A480-C87B5FD57BB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BA412-C4B7-46F8-8523-49E66B4A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6FD5F-520F-434D-8ADC-558020AF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36C6-BAC5-4FD8-818E-3CD8DCD48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9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B262-5732-4301-AA8D-DB801911D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D362B-1C2E-4D8F-835A-FFDB47783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61D4A-DAC1-4015-BF15-D104EFFC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1E6-0EC0-4A10-A480-C87B5FD57BB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4A14-00BF-4B79-9B97-EA48CD24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D381B-CF9A-4EB6-BE80-E94B18D7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36C6-BAC5-4FD8-818E-3CD8DCD48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1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F42FA8-7F70-4CD6-81F4-694386741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9066C-3476-4D5B-9920-D4319CE49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F10DA-5BBD-4521-83AA-50146373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1E6-0EC0-4A10-A480-C87B5FD57BB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8AB52-F90A-4D1C-8B0E-3F9DED1C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153D5-04F4-4134-80A8-FB906C8A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36C6-BAC5-4FD8-818E-3CD8DCD48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0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57E97-898A-47C8-963C-63EF6CB5F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B2F5-BC00-40AE-A28D-980E91F12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E817E-BC2E-4F69-B0FF-963D249C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1E6-0EC0-4A10-A480-C87B5FD57BB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DE0E2-7EB3-42F3-98C3-07F1FEAB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0EE60-1E0B-4BD6-8BED-555A892E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36C6-BAC5-4FD8-818E-3CD8DCD48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1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35B7-516D-4204-A549-E22F79F9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C5C0F-7F05-4A63-9E4B-3BFF8BE97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C1D13-37EC-4D2E-91C8-BF9D7279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1E6-0EC0-4A10-A480-C87B5FD57BB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AD948-314F-4085-AA60-A5702ABAD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E0395-25D2-4BC2-9B25-174A0221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36C6-BAC5-4FD8-818E-3CD8DCD48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3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5A4A-EA00-40E2-BC03-E46F155CA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7B5D9-2F60-4CA2-AF0D-EFF76F5B9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FD9E8-4009-40FA-892C-4F47272D9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3F1F4-EB0A-4233-AA0A-CB00FF53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1E6-0EC0-4A10-A480-C87B5FD57BB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5AC30-3152-4390-BD96-9AC69412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8B1EF-7DBD-4571-A099-7A0D7B26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36C6-BAC5-4FD8-818E-3CD8DCD48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3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F9B8-B65A-4B31-AA4F-43CC3EB19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79765-A9C0-4560-9A92-9A9532ACC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A15F8-E6F2-467A-821B-DADE76C5D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F9971-EA16-43E8-9B79-6FE78776D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BD4B1-E5E9-4091-AF04-E3A9CACC9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2CCAE4-F3DE-4954-BF24-79F8F98D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1E6-0EC0-4A10-A480-C87B5FD57BB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859E1-CA6A-4AC5-BE66-FE1400D3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CFD4CA-72B2-4697-9B89-71C9F394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36C6-BAC5-4FD8-818E-3CD8DCD48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9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AD72-29CB-4130-A23C-1BC9E596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F6B37-0BF9-4FA1-A4E2-2B24F587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1E6-0EC0-4A10-A480-C87B5FD57BB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22211-1767-4892-8EF4-CC7FD67E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EE867-1E75-47A4-92CA-2FA74114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36C6-BAC5-4FD8-818E-3CD8DCD48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2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D882F-7032-459D-B720-ECFF12CC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1E6-0EC0-4A10-A480-C87B5FD57BB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C4309-2AAB-4929-B6E9-3AEFB15C6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8DF04-4E55-4D60-AE61-69B49AA3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36C6-BAC5-4FD8-818E-3CD8DCD48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9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FDF4-7ECC-4E94-AA34-FBD4AC10A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3C1BB-B32B-404D-BB5D-072D6450E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5E62C-47FD-4BFB-AF25-06E4A1DE5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624C4-58A5-45F3-9A00-C5333E94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1E6-0EC0-4A10-A480-C87B5FD57BB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9DEA3-AA79-4E52-B288-AD93640D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671CD-7A2C-4B84-A218-52344786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36C6-BAC5-4FD8-818E-3CD8DCD48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6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ED2D-04C3-4E3C-84A6-624A0476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AE507-64E9-4C4E-9F3B-0AB334477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9F889-1BE8-4FCE-BE3D-1AF939964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FB8BC-905D-4C62-9A86-9C8D2218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1E6-0EC0-4A10-A480-C87B5FD57BB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0134A-D10B-4AD5-B763-8CE781C28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677B8-AB80-4421-B9A8-6F2D8CC4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36C6-BAC5-4FD8-818E-3CD8DCD48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9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FFE773-60A5-412A-B383-9CB3BF0ED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AE96A-5B2C-40A8-8E1D-ED9637B21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17B45-8AAC-46CC-A56E-C9BA1511B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451E6-0EC0-4A10-A480-C87B5FD57BB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EB5DC-654B-425D-8D59-239C2A3FE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F2DC5-0C90-4326-87D7-7F6D164C1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936C6-BAC5-4FD8-818E-3CD8DCD48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6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uilding&#10;&#10;Description automatically generated">
            <a:extLst>
              <a:ext uri="{FF2B5EF4-FFF2-40B4-BE49-F238E27FC236}">
                <a16:creationId xmlns:a16="http://schemas.microsoft.com/office/drawing/2014/main" id="{655012DA-825C-4F01-AB3D-7E7572FC41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748" y="1545996"/>
            <a:ext cx="6423704" cy="642370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D652F97-88A9-425F-B298-6EB749EC1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5445"/>
            <a:ext cx="9144000" cy="3149478"/>
          </a:xfrm>
        </p:spPr>
        <p:txBody>
          <a:bodyPr>
            <a:normAutofit/>
          </a:bodyPr>
          <a:lstStyle/>
          <a:p>
            <a:r>
              <a:rPr lang="en-US" sz="53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Slab" pitchFamily="2" charset="0"/>
                <a:ea typeface="Roboto Slab" pitchFamily="2" charset="0"/>
              </a:rPr>
              <a:t>Why is 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Roboto Slab" pitchFamily="2" charset="0"/>
                <a:ea typeface="Roboto Slab" pitchFamily="2" charset="0"/>
              </a:rPr>
            </a:br>
            <a:r>
              <a:rPr lang="en-US" sz="1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Slab" pitchFamily="2" charset="0"/>
                <a:ea typeface="Roboto Slab" pitchFamily="2" charset="0"/>
              </a:rPr>
              <a:t>Branding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Roboto Slab" pitchFamily="2" charset="0"/>
                <a:ea typeface="Roboto Slab" pitchFamily="2" charset="0"/>
              </a:rPr>
              <a:t> 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Roboto Slab" pitchFamily="2" charset="0"/>
                <a:ea typeface="Roboto Slab" pitchFamily="2" charset="0"/>
              </a:rPr>
            </a:br>
            <a:r>
              <a:rPr lang="en-US" sz="53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Slab" pitchFamily="2" charset="0"/>
                <a:ea typeface="Roboto Slab" pitchFamily="2" charset="0"/>
              </a:rPr>
              <a:t>Important?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48DC542-C54C-45CC-B81D-BE3758363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19004"/>
            <a:ext cx="9144000" cy="1198562"/>
          </a:xfrm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Presented by:</a:t>
            </a:r>
          </a:p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Russell McMurtry</a:t>
            </a: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from Ci2 Group Inc.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1333562-ACBE-42BF-A80E-591C7D1C8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02" y="245102"/>
            <a:ext cx="2404714" cy="66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2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251375-FAF0-4972-BF35-FCFEA2EAF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53" y="-399626"/>
            <a:ext cx="12244261" cy="765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9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251375-FAF0-4972-BF35-FCFEA2EAF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53" y="-399626"/>
            <a:ext cx="12244261" cy="765328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36940-4635-4D86-AF72-F870E3737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3694"/>
            <a:ext cx="5157787" cy="4119513"/>
          </a:xfrm>
        </p:spPr>
        <p:txBody>
          <a:bodyPr anchor="ctr">
            <a:normAutofit/>
          </a:bodyPr>
          <a:lstStyle/>
          <a:p>
            <a:pPr algn="ctr"/>
            <a:r>
              <a:rPr lang="en-US" sz="150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$1</a:t>
            </a:r>
            <a:br>
              <a:rPr lang="en-US" sz="180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</a:br>
            <a:r>
              <a:rPr lang="en-US" sz="66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billion</a:t>
            </a:r>
            <a:br>
              <a:rPr lang="en-US" sz="66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</a:br>
            <a:r>
              <a:rPr lang="en-US" sz="40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per year</a:t>
            </a:r>
            <a:endParaRPr lang="en-US" sz="66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930D67-3D11-4CC8-9608-26457EE41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3694"/>
            <a:ext cx="5183188" cy="4119513"/>
          </a:xfrm>
        </p:spPr>
        <p:txBody>
          <a:bodyPr anchor="ctr"/>
          <a:lstStyle/>
          <a:p>
            <a:pPr algn="ctr"/>
            <a:r>
              <a:rPr lang="en-US" sz="150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13¢</a:t>
            </a:r>
            <a:br>
              <a:rPr lang="en-US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</a:br>
            <a:r>
              <a:rPr lang="en-US" sz="40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per person</a:t>
            </a:r>
            <a:br>
              <a:rPr lang="en-US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</a:br>
            <a:r>
              <a:rPr lang="en-US" sz="54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globally</a:t>
            </a:r>
            <a:endParaRPr lang="en-US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16064E4A-BD87-487A-B337-0E82AA58B709}"/>
              </a:ext>
            </a:extLst>
          </p:cNvPr>
          <p:cNvSpPr txBox="1">
            <a:spLocks/>
          </p:cNvSpPr>
          <p:nvPr/>
        </p:nvSpPr>
        <p:spPr>
          <a:xfrm>
            <a:off x="1600200" y="5659438"/>
            <a:ext cx="9144000" cy="1198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Every year &amp; it’s only going up</a:t>
            </a:r>
            <a:endParaRPr lang="en-US" sz="2800" b="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92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uilding&#10;&#10;Description automatically generated">
            <a:extLst>
              <a:ext uri="{FF2B5EF4-FFF2-40B4-BE49-F238E27FC236}">
                <a16:creationId xmlns:a16="http://schemas.microsoft.com/office/drawing/2014/main" id="{655012DA-825C-4F01-AB3D-7E7572FC41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748" y="1545996"/>
            <a:ext cx="6423704" cy="642370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D652F97-88A9-425F-B298-6EB749EC1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5444"/>
            <a:ext cx="9144000" cy="4823555"/>
          </a:xfrm>
        </p:spPr>
        <p:txBody>
          <a:bodyPr anchor="ctr">
            <a:normAutofit/>
          </a:bodyPr>
          <a:lstStyle/>
          <a:p>
            <a:r>
              <a:rPr lang="en-US" sz="1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Slab" pitchFamily="2" charset="0"/>
                <a:ea typeface="Roboto Slab" pitchFamily="2" charset="0"/>
              </a:rPr>
              <a:t>Who are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Roboto Slab" pitchFamily="2" charset="0"/>
                <a:ea typeface="Roboto Slab" pitchFamily="2" charset="0"/>
              </a:rPr>
              <a:t> 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Roboto Slab" pitchFamily="2" charset="0"/>
                <a:ea typeface="Roboto Slab" pitchFamily="2" charset="0"/>
              </a:rPr>
            </a:b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Slab" pitchFamily="2" charset="0"/>
                <a:ea typeface="Roboto Slab" pitchFamily="2" charset="0"/>
              </a:rPr>
              <a:t>The Calgary North Hill Lions?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1333562-ACBE-42BF-A80E-591C7D1C8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02" y="245102"/>
            <a:ext cx="2404714" cy="66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10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24</Words>
  <Application>Microsoft Office PowerPoint</Application>
  <PresentationFormat>Widescreen</PresentationFormat>
  <Paragraphs>11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Roboto Light</vt:lpstr>
      <vt:lpstr>Roboto Medium</vt:lpstr>
      <vt:lpstr>Roboto Slab</vt:lpstr>
      <vt:lpstr>Office Theme</vt:lpstr>
      <vt:lpstr>Why is  Branding  Important?</vt:lpstr>
      <vt:lpstr>PowerPoint Presentation</vt:lpstr>
      <vt:lpstr>PowerPoint Presentation</vt:lpstr>
      <vt:lpstr>Who are  The Calgary North Hill Lions?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McMurtry</dc:creator>
  <cp:lastModifiedBy>Russell McMurtry</cp:lastModifiedBy>
  <cp:revision>8</cp:revision>
  <dcterms:created xsi:type="dcterms:W3CDTF">2019-09-20T15:44:18Z</dcterms:created>
  <dcterms:modified xsi:type="dcterms:W3CDTF">2019-09-23T16:00:58Z</dcterms:modified>
</cp:coreProperties>
</file>