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6758-9C46-4B52-A435-84BD1D66F202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B9F-9C9B-4962-88D4-FDA44F07277B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Arkadmaskin - </a:t>
            </a:r>
            <a:r>
              <a:rPr lang="sv-SE" dirty="0" err="1" smtClean="0"/>
              <a:t>SirPipe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403648" y="5445224"/>
            <a:ext cx="6400800" cy="694928"/>
          </a:xfrm>
        </p:spPr>
        <p:txBody>
          <a:bodyPr/>
          <a:lstStyle/>
          <a:p>
            <a:r>
              <a:rPr lang="sv-SE" dirty="0" smtClean="0"/>
              <a:t>Johan, Anton, Kamil, Simon, Daniel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sv-SE" dirty="0" err="1" smtClean="0"/>
              <a:t>Tutorial</a:t>
            </a:r>
            <a:endParaRPr lang="sv-SE" dirty="0"/>
          </a:p>
        </p:txBody>
      </p:sp>
      <p:pic>
        <p:nvPicPr>
          <p:cNvPr id="4" name="Platshållare för innehåll 3" descr="tutori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11256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Spela spelet här så alla ser hur det ser ut och sen går vi in på hur vi gjort från grunden.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här började projektet…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smtClean="0"/>
              <a:t>Plattform/pusselgame (kom vi fram till rätt snabbt)</a:t>
            </a:r>
          </a:p>
          <a:p>
            <a:r>
              <a:rPr lang="sv-SE" sz="2400" dirty="0" smtClean="0"/>
              <a:t>Gjorde en </a:t>
            </a:r>
            <a:r>
              <a:rPr lang="sv-SE" sz="2400" dirty="0" err="1" smtClean="0"/>
              <a:t>mapeditor</a:t>
            </a:r>
            <a:r>
              <a:rPr lang="sv-SE" sz="2400" dirty="0" smtClean="0"/>
              <a:t> för skapandet av </a:t>
            </a:r>
            <a:r>
              <a:rPr lang="sv-SE" sz="2400" dirty="0" err="1" smtClean="0"/>
              <a:t>maps</a:t>
            </a:r>
            <a:r>
              <a:rPr lang="sv-SE" sz="2400" dirty="0" smtClean="0"/>
              <a:t>.</a:t>
            </a:r>
          </a:p>
          <a:p>
            <a:r>
              <a:rPr lang="sv-SE" sz="2400" dirty="0" smtClean="0"/>
              <a:t>Daniel älskar att göra </a:t>
            </a:r>
            <a:r>
              <a:rPr lang="sv-SE" sz="2400" dirty="0" err="1" smtClean="0"/>
              <a:t>texturere</a:t>
            </a:r>
            <a:r>
              <a:rPr lang="sv-SE" sz="2400" dirty="0" smtClean="0"/>
              <a:t> så han satte sig ner och fixade detta.</a:t>
            </a:r>
          </a:p>
          <a:p>
            <a:r>
              <a:rPr lang="sv-SE" sz="2400" dirty="0" smtClean="0"/>
              <a:t>Anton gillar ljud och fixa detta.</a:t>
            </a:r>
          </a:p>
          <a:p>
            <a:r>
              <a:rPr lang="sv-SE" sz="2400" dirty="0" smtClean="0"/>
              <a:t>Simon börja göra </a:t>
            </a:r>
            <a:r>
              <a:rPr lang="sv-SE" sz="2400" dirty="0" err="1" smtClean="0"/>
              <a:t>maps</a:t>
            </a:r>
            <a:r>
              <a:rPr lang="sv-SE" sz="2400" dirty="0" smtClean="0"/>
              <a:t>, först på papper och sen i </a:t>
            </a:r>
            <a:r>
              <a:rPr lang="sv-SE" sz="2400" dirty="0" err="1" smtClean="0"/>
              <a:t>mapeditorn</a:t>
            </a:r>
            <a:r>
              <a:rPr lang="sv-SE" sz="2400" dirty="0" smtClean="0"/>
              <a:t>.</a:t>
            </a:r>
          </a:p>
          <a:p>
            <a:r>
              <a:rPr lang="sv-SE" sz="2400" dirty="0" smtClean="0"/>
              <a:t>Johan och </a:t>
            </a:r>
            <a:r>
              <a:rPr lang="sv-SE" sz="2400" dirty="0" err="1" smtClean="0"/>
              <a:t>kamil</a:t>
            </a:r>
            <a:r>
              <a:rPr lang="sv-SE" sz="2400" dirty="0" smtClean="0"/>
              <a:t> samt </a:t>
            </a:r>
            <a:r>
              <a:rPr lang="sv-SE" sz="2400" dirty="0" err="1" smtClean="0"/>
              <a:t>anton</a:t>
            </a:r>
            <a:r>
              <a:rPr lang="sv-SE" sz="2400" dirty="0" smtClean="0"/>
              <a:t> programmera igång spelmekanikerna samt med lite hjälp och tips från </a:t>
            </a:r>
            <a:r>
              <a:rPr lang="sv-SE" sz="2400" dirty="0" err="1" smtClean="0"/>
              <a:t>daniel</a:t>
            </a:r>
            <a:r>
              <a:rPr lang="sv-SE" sz="2400" dirty="0" smtClean="0"/>
              <a:t> och </a:t>
            </a:r>
            <a:r>
              <a:rPr lang="sv-SE" sz="2400" dirty="0" err="1" smtClean="0"/>
              <a:t>simon</a:t>
            </a:r>
            <a:r>
              <a:rPr lang="sv-SE" sz="2400" dirty="0" smtClean="0"/>
              <a:t>.</a:t>
            </a:r>
          </a:p>
          <a:p>
            <a:endParaRPr lang="sv-SE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gick dåligt i början?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smtClean="0"/>
              <a:t>Vi var dåliga på att ha möten och berätta för varandra vad vi skulle göra vilket resulterade till att vi inte gjorde något.</a:t>
            </a:r>
          </a:p>
          <a:p>
            <a:r>
              <a:rPr lang="sv-SE" sz="2400" dirty="0" smtClean="0"/>
              <a:t>Programmeringen gick sådär eftersom alla skriver kod på olika sätt.</a:t>
            </a:r>
          </a:p>
          <a:p>
            <a:endParaRPr lang="sv-SE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Texturer - Daniel</a:t>
            </a:r>
            <a:endParaRPr lang="sv-SE" dirty="0"/>
          </a:p>
        </p:txBody>
      </p:sp>
      <p:pic>
        <p:nvPicPr>
          <p:cNvPr id="1026" name="Picture 2" descr="C:\Users\Simon\Documents\GitHub\Projekt1\Textures\Fine Brick 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432048" cy="432048"/>
          </a:xfrm>
          <a:prstGeom prst="rect">
            <a:avLst/>
          </a:prstGeom>
          <a:noFill/>
        </p:spPr>
      </p:pic>
      <p:pic>
        <p:nvPicPr>
          <p:cNvPr id="1027" name="Picture 3" descr="C:\Users\Simon\Documents\GitHub\Projekt1\Textures\Lad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060848"/>
            <a:ext cx="432048" cy="432048"/>
          </a:xfrm>
          <a:prstGeom prst="rect">
            <a:avLst/>
          </a:prstGeom>
          <a:noFill/>
        </p:spPr>
      </p:pic>
      <p:pic>
        <p:nvPicPr>
          <p:cNvPr id="1028" name="Picture 4" descr="C:\Users\Simon\Documents\GitHub\Projekt1\Textures\Arrow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636912"/>
            <a:ext cx="432048" cy="432048"/>
          </a:xfrm>
          <a:prstGeom prst="rect">
            <a:avLst/>
          </a:prstGeom>
          <a:noFill/>
        </p:spPr>
      </p:pic>
      <p:pic>
        <p:nvPicPr>
          <p:cNvPr id="1029" name="Picture 5" descr="C:\Users\Simon\Documents\GitHub\Projekt1\Textures\Spritesheets\Door-spritesheet.png"/>
          <p:cNvPicPr>
            <a:picLocks noChangeAspect="1" noChangeArrowheads="1"/>
          </p:cNvPicPr>
          <p:nvPr/>
        </p:nvPicPr>
        <p:blipFill>
          <a:blip r:embed="rId5" cstate="print"/>
          <a:srcRect r="92524"/>
          <a:stretch>
            <a:fillRect/>
          </a:stretch>
        </p:blipFill>
        <p:spPr bwMode="auto">
          <a:xfrm>
            <a:off x="971600" y="3140968"/>
            <a:ext cx="314907" cy="648072"/>
          </a:xfrm>
          <a:prstGeom prst="rect">
            <a:avLst/>
          </a:prstGeom>
          <a:noFill/>
        </p:spPr>
      </p:pic>
      <p:pic>
        <p:nvPicPr>
          <p:cNvPr id="1030" name="Picture 6" descr="C:\Users\Simon\Documents\GitHub\Projekt1\Textures\Spritesheets\Hell-door.png"/>
          <p:cNvPicPr>
            <a:picLocks noChangeAspect="1" noChangeArrowheads="1"/>
          </p:cNvPicPr>
          <p:nvPr/>
        </p:nvPicPr>
        <p:blipFill>
          <a:blip r:embed="rId6" cstate="print"/>
          <a:srcRect l="94887"/>
          <a:stretch>
            <a:fillRect/>
          </a:stretch>
        </p:blipFill>
        <p:spPr bwMode="auto">
          <a:xfrm>
            <a:off x="971600" y="4077072"/>
            <a:ext cx="294548" cy="648072"/>
          </a:xfrm>
          <a:prstGeom prst="rect">
            <a:avLst/>
          </a:prstGeom>
          <a:noFill/>
        </p:spPr>
      </p:pic>
      <p:pic>
        <p:nvPicPr>
          <p:cNvPr id="1031" name="Picture 7" descr="C:\Users\Simon\Documents\GitHub\Projekt1\Textures\Spritesheets\Levers.png"/>
          <p:cNvPicPr>
            <a:picLocks noChangeAspect="1" noChangeArrowheads="1"/>
          </p:cNvPicPr>
          <p:nvPr/>
        </p:nvPicPr>
        <p:blipFill>
          <a:blip r:embed="rId7" cstate="print"/>
          <a:srcRect l="47570" r="48380"/>
          <a:stretch>
            <a:fillRect/>
          </a:stretch>
        </p:blipFill>
        <p:spPr bwMode="auto">
          <a:xfrm>
            <a:off x="1043608" y="4797152"/>
            <a:ext cx="144016" cy="507936"/>
          </a:xfrm>
          <a:prstGeom prst="rect">
            <a:avLst/>
          </a:prstGeom>
          <a:noFill/>
        </p:spPr>
      </p:pic>
      <p:pic>
        <p:nvPicPr>
          <p:cNvPr id="1032" name="Picture 8" descr="C:\Users\Simon\Documents\GitHub\Projekt1\Textures\Spritesheets\Button - L.png"/>
          <p:cNvPicPr>
            <a:picLocks noChangeAspect="1" noChangeArrowheads="1"/>
          </p:cNvPicPr>
          <p:nvPr/>
        </p:nvPicPr>
        <p:blipFill>
          <a:blip r:embed="rId8" cstate="print"/>
          <a:srcRect r="84024"/>
          <a:stretch>
            <a:fillRect/>
          </a:stretch>
        </p:blipFill>
        <p:spPr bwMode="auto">
          <a:xfrm>
            <a:off x="1043608" y="5445224"/>
            <a:ext cx="133848" cy="418897"/>
          </a:xfrm>
          <a:prstGeom prst="rect">
            <a:avLst/>
          </a:prstGeom>
          <a:noFill/>
        </p:spPr>
      </p:pic>
      <p:pic>
        <p:nvPicPr>
          <p:cNvPr id="1033" name="Picture 9" descr="C:\Users\Simon\Documents\GitHub\Projekt1\Textures\Spritesheets\Swinging Lamp-spritesheet.png"/>
          <p:cNvPicPr>
            <a:picLocks noChangeAspect="1" noChangeArrowheads="1"/>
          </p:cNvPicPr>
          <p:nvPr/>
        </p:nvPicPr>
        <p:blipFill>
          <a:blip r:embed="rId9" cstate="print"/>
          <a:srcRect l="51575" r="40550"/>
          <a:stretch>
            <a:fillRect/>
          </a:stretch>
        </p:blipFill>
        <p:spPr bwMode="auto">
          <a:xfrm>
            <a:off x="899592" y="6093296"/>
            <a:ext cx="360040" cy="457200"/>
          </a:xfrm>
          <a:prstGeom prst="rect">
            <a:avLst/>
          </a:prstGeom>
          <a:noFill/>
        </p:spPr>
      </p:pic>
      <p:sp>
        <p:nvSpPr>
          <p:cNvPr id="12" name="textruta 11"/>
          <p:cNvSpPr txBox="1"/>
          <p:nvPr/>
        </p:nvSpPr>
        <p:spPr>
          <a:xfrm>
            <a:off x="4139952" y="141277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Wallbrick</a:t>
            </a:r>
            <a:endParaRPr lang="sv-SE" dirty="0"/>
          </a:p>
        </p:txBody>
      </p:sp>
      <p:sp>
        <p:nvSpPr>
          <p:cNvPr id="13" name="textruta 12"/>
          <p:cNvSpPr txBox="1"/>
          <p:nvPr/>
        </p:nvSpPr>
        <p:spPr>
          <a:xfrm>
            <a:off x="4211960" y="19888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Ladder</a:t>
            </a:r>
            <a:endParaRPr lang="sv-SE" dirty="0"/>
          </a:p>
        </p:txBody>
      </p:sp>
      <p:sp>
        <p:nvSpPr>
          <p:cNvPr id="14" name="textruta 13"/>
          <p:cNvSpPr txBox="1"/>
          <p:nvPr/>
        </p:nvSpPr>
        <p:spPr>
          <a:xfrm>
            <a:off x="4211960" y="263691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Arrow</a:t>
            </a:r>
            <a:endParaRPr lang="sv-SE" dirty="0"/>
          </a:p>
        </p:txBody>
      </p:sp>
      <p:sp>
        <p:nvSpPr>
          <p:cNvPr id="15" name="textruta 14"/>
          <p:cNvSpPr txBox="1"/>
          <p:nvPr/>
        </p:nvSpPr>
        <p:spPr>
          <a:xfrm>
            <a:off x="4283968" y="32129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Door</a:t>
            </a:r>
            <a:endParaRPr lang="sv-SE" dirty="0"/>
          </a:p>
        </p:txBody>
      </p:sp>
      <p:sp>
        <p:nvSpPr>
          <p:cNvPr id="16" name="textruta 15"/>
          <p:cNvSpPr txBox="1"/>
          <p:nvPr/>
        </p:nvSpPr>
        <p:spPr>
          <a:xfrm>
            <a:off x="4211960" y="407707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Helldoor</a:t>
            </a:r>
            <a:endParaRPr lang="sv-SE" dirty="0"/>
          </a:p>
        </p:txBody>
      </p:sp>
      <p:sp>
        <p:nvSpPr>
          <p:cNvPr id="17" name="textruta 16"/>
          <p:cNvSpPr txBox="1"/>
          <p:nvPr/>
        </p:nvSpPr>
        <p:spPr>
          <a:xfrm>
            <a:off x="4283968" y="4869160"/>
            <a:ext cx="69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Lever</a:t>
            </a:r>
            <a:endParaRPr lang="sv-SE" dirty="0"/>
          </a:p>
        </p:txBody>
      </p:sp>
      <p:sp>
        <p:nvSpPr>
          <p:cNvPr id="18" name="textruta 17"/>
          <p:cNvSpPr txBox="1"/>
          <p:nvPr/>
        </p:nvSpPr>
        <p:spPr>
          <a:xfrm>
            <a:off x="4283968" y="5517232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Button</a:t>
            </a:r>
            <a:endParaRPr lang="sv-SE" dirty="0"/>
          </a:p>
        </p:txBody>
      </p:sp>
      <p:sp>
        <p:nvSpPr>
          <p:cNvPr id="19" name="textruta 18"/>
          <p:cNvSpPr txBox="1"/>
          <p:nvPr/>
        </p:nvSpPr>
        <p:spPr>
          <a:xfrm>
            <a:off x="4283968" y="609329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Lamp</a:t>
            </a:r>
            <a:endParaRPr lang="sv-SE" dirty="0"/>
          </a:p>
        </p:txBody>
      </p:sp>
      <p:cxnSp>
        <p:nvCxnSpPr>
          <p:cNvPr id="21" name="Rak pil 20"/>
          <p:cNvCxnSpPr/>
          <p:nvPr/>
        </p:nvCxnSpPr>
        <p:spPr>
          <a:xfrm>
            <a:off x="2267744" y="162880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>
          <a:xfrm>
            <a:off x="2267744" y="22048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2267744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 24"/>
          <p:cNvCxnSpPr/>
          <p:nvPr/>
        </p:nvCxnSpPr>
        <p:spPr>
          <a:xfrm>
            <a:off x="2267744" y="42930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>
            <a:off x="2267744" y="50851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/>
          <p:nvPr/>
        </p:nvCxnSpPr>
        <p:spPr>
          <a:xfrm>
            <a:off x="2267744" y="56612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 27"/>
          <p:cNvCxnSpPr/>
          <p:nvPr/>
        </p:nvCxnSpPr>
        <p:spPr>
          <a:xfrm>
            <a:off x="2267744" y="63093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/>
          <p:nvPr/>
        </p:nvCxnSpPr>
        <p:spPr>
          <a:xfrm>
            <a:off x="2267744" y="342900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Spritesheets</a:t>
            </a:r>
            <a:r>
              <a:rPr lang="sv-SE" dirty="0" smtClean="0"/>
              <a:t> - Daniel</a:t>
            </a:r>
            <a:endParaRPr lang="sv-SE" dirty="0"/>
          </a:p>
        </p:txBody>
      </p:sp>
      <p:pic>
        <p:nvPicPr>
          <p:cNvPr id="2050" name="Picture 2" descr="C:\Users\Simon\Documents\GitHub\Projekt1\Textures\Spritesheets\Swinging Lamp-spriteshee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0808"/>
            <a:ext cx="4402832" cy="440283"/>
          </a:xfrm>
          <a:prstGeom prst="rect">
            <a:avLst/>
          </a:prstGeom>
          <a:noFill/>
        </p:spPr>
      </p:pic>
      <p:pic>
        <p:nvPicPr>
          <p:cNvPr id="2051" name="Picture 3" descr="C:\Users\Simon\Documents\GitHub\Projekt1\Textures\Spritesheets\Door-spriteshe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780928"/>
            <a:ext cx="3635896" cy="559369"/>
          </a:xfrm>
          <a:prstGeom prst="rect">
            <a:avLst/>
          </a:prstGeom>
          <a:noFill/>
        </p:spPr>
      </p:pic>
      <p:pic>
        <p:nvPicPr>
          <p:cNvPr id="2052" name="Picture 4" descr="C:\Users\Simon\Documents\GitHub\Projekt1\Textures\Spritesheets\P1 Spr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3933056"/>
            <a:ext cx="5148064" cy="1544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Mapeditorn</a:t>
            </a:r>
            <a:r>
              <a:rPr lang="sv-SE" dirty="0" smtClean="0"/>
              <a:t> - </a:t>
            </a:r>
            <a:r>
              <a:rPr lang="sv-SE" dirty="0" err="1" smtClean="0"/>
              <a:t>singelplayer</a:t>
            </a:r>
            <a:endParaRPr lang="sv-SE" dirty="0"/>
          </a:p>
        </p:txBody>
      </p:sp>
      <p:pic>
        <p:nvPicPr>
          <p:cNvPr id="4" name="Platshållare för innehåll 3" descr="mapedit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3173" t="20543" r="25122" b="25533"/>
          <a:stretch>
            <a:fillRect/>
          </a:stretch>
        </p:blipFill>
        <p:spPr>
          <a:xfrm>
            <a:off x="0" y="1916832"/>
            <a:ext cx="9002715" cy="424847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Mapeditorn</a:t>
            </a: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 err="1" smtClean="0"/>
              <a:t>Multiplayer</a:t>
            </a:r>
            <a:endParaRPr lang="sv-SE" dirty="0"/>
          </a:p>
        </p:txBody>
      </p:sp>
      <p:pic>
        <p:nvPicPr>
          <p:cNvPr id="4" name="Platshållare för innehåll 3" descr="editor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413" t="22906" r="24047" b="23000"/>
          <a:stretch>
            <a:fillRect/>
          </a:stretch>
        </p:blipFill>
        <p:spPr>
          <a:xfrm>
            <a:off x="0" y="1844824"/>
            <a:ext cx="9144000" cy="437881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171</Words>
  <Application>Microsoft Office PowerPoint</Application>
  <PresentationFormat>Bildspel på skärmen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Office-tema</vt:lpstr>
      <vt:lpstr>Arkadmaskin - SirPipe</vt:lpstr>
      <vt:lpstr>Tutorial</vt:lpstr>
      <vt:lpstr>Spela spelet här så alla ser hur det ser ut och sen går vi in på hur vi gjort från grunden.</vt:lpstr>
      <vt:lpstr>Så här började projektet…</vt:lpstr>
      <vt:lpstr>Vad gick dåligt i början?</vt:lpstr>
      <vt:lpstr>Texturer - Daniel</vt:lpstr>
      <vt:lpstr>Spritesheets - Daniel</vt:lpstr>
      <vt:lpstr>Mapeditorn - singelplayer</vt:lpstr>
      <vt:lpstr>Mapeditorn - Multiplayer</vt:lpstr>
      <vt:lpstr>Bild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Arkadmaskin - SirPipe</dc:title>
  <dc:creator>Simon</dc:creator>
  <cp:lastModifiedBy>Simon</cp:lastModifiedBy>
  <cp:revision>4</cp:revision>
  <dcterms:created xsi:type="dcterms:W3CDTF">2014-05-26T11:24:04Z</dcterms:created>
  <dcterms:modified xsi:type="dcterms:W3CDTF">2014-05-26T12:04:02Z</dcterms:modified>
</cp:coreProperties>
</file>