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4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09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99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6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0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84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89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5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89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91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1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DE87-7793-4B15-9639-4BC7AD808C34}" type="datetimeFigureOut">
              <a:rPr lang="sv-SE" smtClean="0"/>
              <a:t>2014-05-06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354B-7EDD-4C14-B123-149F8AE4EA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03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Arkadmaskin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478904"/>
          </a:xfrm>
        </p:spPr>
        <p:txBody>
          <a:bodyPr>
            <a:normAutofit/>
          </a:bodyPr>
          <a:lstStyle/>
          <a:p>
            <a:r>
              <a:rPr lang="sv-SE" sz="2000" dirty="0" smtClean="0"/>
              <a:t>Simon, Johan, Daniel, Anton, Kamil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4999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Det vi satte upp som mål förra retro att göra till denna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Ladda in </a:t>
            </a:r>
            <a:r>
              <a:rPr lang="sv-SE" sz="2800" dirty="0" err="1" smtClean="0"/>
              <a:t>Maps</a:t>
            </a:r>
            <a:r>
              <a:rPr lang="sv-SE" sz="2800" dirty="0" smtClean="0"/>
              <a:t> i spelet.</a:t>
            </a:r>
          </a:p>
          <a:p>
            <a:r>
              <a:rPr lang="sv-SE" sz="2800" dirty="0" smtClean="0"/>
              <a:t>Ladda in karaktär.</a:t>
            </a:r>
          </a:p>
          <a:p>
            <a:r>
              <a:rPr lang="sv-SE" sz="2800" dirty="0" smtClean="0"/>
              <a:t>Spelfysik.</a:t>
            </a:r>
          </a:p>
          <a:p>
            <a:r>
              <a:rPr lang="sv-SE" sz="2800" dirty="0" smtClean="0"/>
              <a:t>Designa </a:t>
            </a:r>
            <a:r>
              <a:rPr lang="sv-SE" sz="2800" dirty="0" err="1" smtClean="0"/>
              <a:t>Maps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Påbörja en </a:t>
            </a:r>
            <a:r>
              <a:rPr lang="sv-SE" sz="2800" dirty="0" err="1" smtClean="0"/>
              <a:t>particle</a:t>
            </a:r>
            <a:r>
              <a:rPr lang="sv-SE" sz="2800" dirty="0" smtClean="0"/>
              <a:t> </a:t>
            </a:r>
            <a:r>
              <a:rPr lang="sv-SE" sz="2800" dirty="0" err="1" smtClean="0"/>
              <a:t>engine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Få ett spelfungerande spel.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232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vi gjort?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Fått en bra </a:t>
            </a:r>
            <a:r>
              <a:rPr lang="sv-SE" sz="2800" dirty="0" err="1" smtClean="0"/>
              <a:t>leveldesign</a:t>
            </a:r>
            <a:r>
              <a:rPr lang="sv-SE" sz="2800" dirty="0" smtClean="0"/>
              <a:t> med många texturer.</a:t>
            </a:r>
          </a:p>
          <a:p>
            <a:r>
              <a:rPr lang="sv-SE" sz="2800" dirty="0" smtClean="0"/>
              <a:t>Fått en karaktär som fungerar med </a:t>
            </a:r>
            <a:r>
              <a:rPr lang="sv-SE" sz="2800" dirty="0" err="1" smtClean="0"/>
              <a:t>jump</a:t>
            </a:r>
            <a:r>
              <a:rPr lang="sv-SE" sz="2800" dirty="0" smtClean="0"/>
              <a:t> och kollision.</a:t>
            </a:r>
          </a:p>
          <a:p>
            <a:r>
              <a:rPr lang="sv-SE" sz="2800" dirty="0" smtClean="0"/>
              <a:t>Fått ett näst intill fungerande spelbart spel (demo).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1870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Hur har vi jobbat?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Skrev ett </a:t>
            </a:r>
            <a:r>
              <a:rPr lang="sv-SE" sz="2800" dirty="0" err="1" smtClean="0"/>
              <a:t>doc</a:t>
            </a:r>
            <a:r>
              <a:rPr lang="sv-SE" sz="2800" dirty="0" smtClean="0"/>
              <a:t> på saker vi ville ha med.</a:t>
            </a:r>
          </a:p>
          <a:p>
            <a:r>
              <a:rPr lang="sv-SE" sz="2800" dirty="0" smtClean="0"/>
              <a:t>Delade upp arbetet efter varje persons kapacitet och enligt doc.</a:t>
            </a:r>
          </a:p>
          <a:p>
            <a:r>
              <a:rPr lang="sv-SE" sz="2800" dirty="0" smtClean="0"/>
              <a:t>Koncentrerat oss på stora märkbara mekanikerna i spelet istället för de små mindre märkbara.</a:t>
            </a:r>
          </a:p>
        </p:txBody>
      </p:sp>
    </p:spTree>
    <p:extLst>
      <p:ext uri="{BB962C8B-B14F-4D97-AF65-F5344CB8AC3E}">
        <p14:creationId xmlns:p14="http://schemas.microsoft.com/office/powerpoint/2010/main" val="160660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 vi lärt oss?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Till en början segt.</a:t>
            </a:r>
          </a:p>
          <a:p>
            <a:r>
              <a:rPr lang="sv-SE" sz="2800" dirty="0" smtClean="0"/>
              <a:t>Hållit varandra mer uppdaterade på vad vi har gjort genom </a:t>
            </a:r>
            <a:r>
              <a:rPr lang="sv-SE" sz="2800" dirty="0" err="1" smtClean="0"/>
              <a:t>GitHub</a:t>
            </a:r>
            <a:r>
              <a:rPr lang="sv-SE" sz="2800" dirty="0" smtClean="0"/>
              <a:t> och gemensam grupp på </a:t>
            </a:r>
            <a:r>
              <a:rPr lang="sv-SE" sz="2800" dirty="0" err="1" smtClean="0"/>
              <a:t>Skype</a:t>
            </a:r>
            <a:r>
              <a:rPr lang="sv-SE" sz="2800" dirty="0" smtClean="0"/>
              <a:t>.</a:t>
            </a:r>
          </a:p>
          <a:p>
            <a:r>
              <a:rPr lang="sv-SE" sz="2800" dirty="0" smtClean="0"/>
              <a:t>Fler möten med gruppen och dela upp arbete till alla.</a:t>
            </a:r>
          </a:p>
          <a:p>
            <a:r>
              <a:rPr lang="sv-SE" sz="2800" dirty="0" smtClean="0"/>
              <a:t>Att </a:t>
            </a:r>
            <a:r>
              <a:rPr lang="sv-SE" sz="2800" dirty="0" err="1" smtClean="0"/>
              <a:t>parprogrammera</a:t>
            </a:r>
            <a:r>
              <a:rPr lang="sv-SE" sz="2800" dirty="0" smtClean="0"/>
              <a:t> mer istället för att göra allt var för sig hemma.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00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har vi kvar att göra?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Få ett helt fungerande spel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Poäng</a:t>
            </a:r>
            <a:endParaRPr lang="sv-SE" sz="2400" dirty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Timer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Klara av en bana -&gt; komma till nästa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err="1" smtClean="0"/>
              <a:t>Multiplayer</a:t>
            </a:r>
            <a:endParaRPr lang="sv-SE" sz="2400" dirty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Fler </a:t>
            </a:r>
            <a:r>
              <a:rPr lang="sv-SE" sz="2400" dirty="0" err="1" smtClean="0"/>
              <a:t>maps</a:t>
            </a:r>
            <a:endParaRPr lang="sv-SE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Fungerande </a:t>
            </a:r>
            <a:r>
              <a:rPr lang="sv-SE" sz="2400" dirty="0" err="1" smtClean="0"/>
              <a:t>spritesheets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25572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200</Words>
  <Application>Microsoft Office PowerPoint</Application>
  <PresentationFormat>Bildspel på skärmen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Arkadmaskin</vt:lpstr>
      <vt:lpstr>Det vi satte upp som mål förra retro att göra till denna</vt:lpstr>
      <vt:lpstr>Vad har vi gjort?</vt:lpstr>
      <vt:lpstr>Hur har vi jobbat?</vt:lpstr>
      <vt:lpstr>Vad har  vi lärt oss?</vt:lpstr>
      <vt:lpstr>Vad har vi kvar att göra?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är bäst!</dc:title>
  <dc:creator>Spellabbet</dc:creator>
  <cp:lastModifiedBy>Spellabbet</cp:lastModifiedBy>
  <cp:revision>3</cp:revision>
  <dcterms:created xsi:type="dcterms:W3CDTF">2014-05-06T09:20:26Z</dcterms:created>
  <dcterms:modified xsi:type="dcterms:W3CDTF">2014-05-06T09:42:32Z</dcterms:modified>
</cp:coreProperties>
</file>