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GB"/>
    </a:defPPr>
    <a:lvl1pPr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1pPr>
    <a:lvl2pPr marL="742950" indent="-28575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2pPr>
    <a:lvl3pPr marL="11430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3pPr>
    <a:lvl4pPr marL="16002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4pPr>
    <a:lvl5pPr marL="20574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232"/>
    <a:srgbClr val="4C0000"/>
    <a:srgbClr val="6A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5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s-E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s-E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s-E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D42B1681-2DE1-43EC-927C-812A9796B167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ADC615-1695-42B3-9E8F-8049884EB5EE}" type="slidenum">
              <a:rPr lang="en-US" altLang="es-ES"/>
              <a:pPr/>
              <a:t>1</a:t>
            </a:fld>
            <a:endParaRPr lang="en-US" altLang="es-ES" dirty="0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951FB-DCEB-4DA6-9928-9C26EDEA8926}" type="slidenum">
              <a:rPr lang="en-US" altLang="es-ES"/>
              <a:pPr/>
              <a:t>2</a:t>
            </a:fld>
            <a:endParaRPr lang="en-US" altLang="es-E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A6B9F51-85D4-4567-8D5E-8383A6FB475F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94322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61DEF4D-393F-4B49-BBCF-11359746D35F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42244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432117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3211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DEA965B-7A10-48C0-A25E-553847571D82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82380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>
          <a:xfrm>
            <a:off x="8472488" y="4662488"/>
            <a:ext cx="546100" cy="392112"/>
          </a:xfrm>
        </p:spPr>
        <p:txBody>
          <a:bodyPr/>
          <a:lstStyle>
            <a:lvl1pPr>
              <a:defRPr/>
            </a:lvl1pPr>
          </a:lstStyle>
          <a:p>
            <a:fld id="{CA64FFCE-609A-4705-82B0-77858EC2A2A0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42697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CCB344-0D6B-4B27-B17A-9381336583D4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1170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C9798F-80BD-4382-8611-AFABBE040BF1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37752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919EB5-EE60-441B-846E-A7FFB81B4913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86941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D48EA3-C1BC-4234-9E0E-26DB8E9D6A2F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34019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09F554F-B744-4BF6-BE06-789B1B0D417C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9208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1EB937-2D0B-49A4-AE83-92DBCD3CBB1E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1136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3C43DD-2C18-48F2-8EDF-5DF60948B587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42256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372471-9C48-4843-B9FE-E87EBE930D38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27279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sldNum"/>
          </p:nvPr>
        </p:nvSpPr>
        <p:spPr bwMode="auto">
          <a:xfrm>
            <a:off x="8472488" y="4662488"/>
            <a:ext cx="5461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fld id="{E5E908B0-9FD1-4B58-B012-20384A0245C6}" type="slidenum">
              <a:rPr lang="en-US" altLang="es-ES"/>
              <a:pPr/>
              <a:t>‹Nº›</a:t>
            </a:fld>
            <a:endParaRPr lang="en-US" altLang="es-E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Click to edit the outline text format</a:t>
            </a:r>
          </a:p>
          <a:p>
            <a:pPr lvl="1"/>
            <a:r>
              <a:rPr lang="en-GB" altLang="es-ES" smtClean="0"/>
              <a:t>Second Outline Level</a:t>
            </a:r>
          </a:p>
          <a:p>
            <a:pPr lvl="2"/>
            <a:r>
              <a:rPr lang="en-GB" altLang="es-ES" smtClean="0"/>
              <a:t>Third Outline Level</a:t>
            </a:r>
          </a:p>
          <a:p>
            <a:pPr lvl="3"/>
            <a:r>
              <a:rPr lang="en-GB" altLang="es-ES" smtClean="0"/>
              <a:t>Fourth Outline Level</a:t>
            </a:r>
          </a:p>
          <a:p>
            <a:pPr lvl="4"/>
            <a:r>
              <a:rPr lang="en-GB" altLang="es-ES" smtClean="0"/>
              <a:t>Fifth Outline Level</a:t>
            </a:r>
          </a:p>
          <a:p>
            <a:pPr lvl="4"/>
            <a:r>
              <a:rPr lang="en-GB" altLang="es-ES" smtClean="0"/>
              <a:t>Sixth Outline Level</a:t>
            </a:r>
          </a:p>
          <a:p>
            <a:pPr lvl="4"/>
            <a:r>
              <a:rPr lang="en-GB" altLang="es-ES" smtClean="0"/>
              <a:t>Seventh Outline Level</a:t>
            </a:r>
          </a:p>
          <a:p>
            <a:pPr lvl="4"/>
            <a:r>
              <a:rPr lang="en-GB" altLang="es-ES" smtClean="0"/>
              <a:t>Eighth Outline Level</a:t>
            </a:r>
          </a:p>
          <a:p>
            <a:pPr lvl="4"/>
            <a:r>
              <a:rPr lang="en-GB" altLang="es-E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107950"/>
            <a:ext cx="9212263" cy="535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487863" y="3251200"/>
            <a:ext cx="3613150" cy="1147763"/>
          </a:xfrm>
          <a:custGeom>
            <a:avLst/>
            <a:gdLst>
              <a:gd name="G0" fmla="*/ 10038 1 2"/>
              <a:gd name="G1" fmla="*/ 3188 1 2"/>
              <a:gd name="G2" fmla="+- 3188 0 0"/>
              <a:gd name="G3" fmla="+- 10038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038" y="0"/>
                </a:lnTo>
                <a:lnTo>
                  <a:pt x="10038" y="3188"/>
                </a:lnTo>
                <a:lnTo>
                  <a:pt x="0" y="3188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339752" y="3291830"/>
            <a:ext cx="5976491" cy="25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5pPr>
            <a:lvl6pPr marL="25146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6pPr>
            <a:lvl7pPr marL="29718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7pPr>
            <a:lvl8pPr marL="34290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8pPr>
            <a:lvl9pPr marL="38862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9pPr>
          </a:lstStyle>
          <a:p>
            <a:pPr algn="r">
              <a:lnSpc>
                <a:spcPct val="101000"/>
              </a:lnSpc>
            </a:pPr>
            <a:r>
              <a:rPr lang="en-US" altLang="es-ES" sz="2000" b="1" dirty="0" smtClean="0">
                <a:solidFill>
                  <a:srgbClr val="6B0D0E"/>
                </a:solidFill>
                <a:latin typeface="CAGeheimagentW00-Normal" charset="0"/>
              </a:rPr>
              <a:t>MECÁNICAS ACUÁTICAS</a:t>
            </a:r>
            <a:endParaRPr lang="en-US" altLang="es-ES" sz="2000" b="1" dirty="0">
              <a:solidFill>
                <a:srgbClr val="6B0D0E"/>
              </a:solidFill>
              <a:latin typeface="CAGeheimagentW00-Normal" charset="0"/>
            </a:endParaRPr>
          </a:p>
          <a:p>
            <a:pPr algn="r">
              <a:lnSpc>
                <a:spcPct val="101000"/>
              </a:lnSpc>
              <a:spcBef>
                <a:spcPts val="1138"/>
              </a:spcBef>
            </a:pPr>
            <a:r>
              <a:rPr lang="en-US" altLang="es-ES" sz="2000" b="1" dirty="0">
                <a:solidFill>
                  <a:srgbClr val="6B0D0E"/>
                </a:solidFill>
                <a:latin typeface="CAGeheimagentW00-Normal" charset="0"/>
              </a:rPr>
              <a:t>Pedro Montoto García</a:t>
            </a:r>
          </a:p>
          <a:p>
            <a:pPr algn="r">
              <a:lnSpc>
                <a:spcPct val="101000"/>
              </a:lnSpc>
            </a:pPr>
            <a:endParaRPr lang="en-US" altLang="es-ES" sz="2600" dirty="0">
              <a:solidFill>
                <a:srgbClr val="6B0D0E"/>
              </a:solidFill>
              <a:latin typeface="CAGeheimagentW00-Norm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393700"/>
            <a:ext cx="8472487" cy="78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RATIONALE: MECÁNICAS ACUÁTICAS</a:t>
            </a:r>
            <a:endParaRPr lang="en-US" altLang="es-ES" sz="3200" b="1" u="sng" dirty="0">
              <a:solidFill>
                <a:schemeClr val="tx1"/>
              </a:solidFill>
              <a:latin typeface="CAGeheimagentW00-Norm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8781" y="1275606"/>
            <a:ext cx="8229600" cy="3528392"/>
          </a:xfrm>
          <a:ln/>
        </p:spPr>
        <p:txBody>
          <a:bodyPr tIns="0"/>
          <a:lstStyle/>
          <a:p>
            <a:pPr marL="431800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INSIDE es un </a:t>
            </a:r>
            <a:r>
              <a:rPr lang="es-ES" altLang="es-ES" sz="1600" dirty="0" smtClean="0">
                <a:solidFill>
                  <a:schemeClr val="tx1"/>
                </a:solidFill>
                <a:latin typeface="CAGeheimagentW00-Normal"/>
              </a:rPr>
              <a:t>juego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s-ES" altLang="es-ES" sz="1600" dirty="0" smtClean="0">
                <a:solidFill>
                  <a:schemeClr val="tx1"/>
                </a:solidFill>
                <a:latin typeface="CAGeheimagentW00-Normal"/>
              </a:rPr>
              <a:t>minimalista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y </a:t>
            </a:r>
            <a:r>
              <a:rPr lang="es-ES" altLang="es-ES" sz="1600" dirty="0" smtClean="0">
                <a:solidFill>
                  <a:schemeClr val="tx1"/>
                </a:solidFill>
                <a:latin typeface="CAGeheimagentW00-Normal"/>
              </a:rPr>
              <a:t>terminado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, no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deberían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añadirse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controles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nuevos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INSIDE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usa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agua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como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paréntesis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entre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diferentes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zonas, sin puzzles</a:t>
            </a: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831850" lvl="1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Excepción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: un puzzle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que hay 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que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huír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sirenas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entre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plataformas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Si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quisiésemos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s-ES" altLang="es-ES" sz="1600" noProof="1" smtClean="0">
                <a:solidFill>
                  <a:schemeClr val="tx1"/>
                </a:solidFill>
                <a:latin typeface="CAGeheimagentW00-Normal"/>
              </a:rPr>
              <a:t>enriquecer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dichas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secciones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habría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que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añadir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puzzles. Los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elementos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actuales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subacuáticos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también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son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limitados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: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831850" lvl="1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Sirenas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que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persiguen</a:t>
            </a: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831850" lvl="1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Obstáculos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destructibles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lanzando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submarine</a:t>
            </a: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831850" lvl="1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propio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submarino</a:t>
            </a: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393700"/>
            <a:ext cx="8472487" cy="78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MECÁNICA: </a:t>
            </a: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MAREA NEGRA</a:t>
            </a:r>
            <a:endParaRPr lang="en-US" altLang="es-ES" sz="3200" b="1" u="sng" dirty="0">
              <a:solidFill>
                <a:schemeClr val="tx1"/>
              </a:solidFill>
              <a:latin typeface="CAGeheimagentW00-Norm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08781" y="1275606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Implementamos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un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nuevo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elemento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subacuático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: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manchas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petróleo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que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ralentizan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Tx/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submarino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puede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absorberlas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usando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propulsor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que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ya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tiene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831850" lvl="1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propulsor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absorbe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agua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entorno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submarino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y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expulsa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golpe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para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impulsarse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dirección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contraria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Tx/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El puzzle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tendría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un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elemento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huír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sirenas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echándoles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petróleo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cara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para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ralentizarlas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3758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393700"/>
            <a:ext cx="8472487" cy="78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MECÁNICA: AGUA DE ARQUÍMEDES</a:t>
            </a:r>
            <a:endParaRPr lang="en-US" altLang="es-ES" sz="3200" b="1" u="sng" dirty="0">
              <a:solidFill>
                <a:schemeClr val="tx1"/>
              </a:solidFill>
              <a:latin typeface="CAGeheimagentW00-Norm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8781" y="1275606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lnSpc>
                <a:spcPct val="100000"/>
              </a:lnSpc>
              <a:buClrTx/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Implementamos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un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sistema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que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permita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modificar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nivel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agua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arrojando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objetos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dentro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ella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Tx/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Como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esta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mecánica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realista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no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suele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estar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presente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juegos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se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hace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necesario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un tutorial para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aprenderla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(i.e.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objeto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cae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charco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pequeño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y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éste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se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desborda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), o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bien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que sea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completamente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automática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(no es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necesario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aprenderla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)</a:t>
            </a: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Tx/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puzzle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ejemplo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optamos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por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segunda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forma: un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interruptor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activa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mecánica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y no es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necesario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revertirla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para resolver el puzzle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5394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9859" cy="514350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868144" y="393700"/>
            <a:ext cx="2891681" cy="78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EJEMPLO</a:t>
            </a:r>
            <a:endParaRPr lang="en-US" altLang="es-ES" sz="3200" b="1" u="sng" dirty="0">
              <a:solidFill>
                <a:schemeClr val="tx1"/>
              </a:solidFill>
              <a:latin typeface="CAGeheimagentW00-Norm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8781" y="1275606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2027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9859" cy="51435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8781" y="1275606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4415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9859" cy="51435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8781" y="1275606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458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98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Caladea" pitchFamily="16" charset="0"/>
            <a:cs typeface="Caladea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Caladea" pitchFamily="16" charset="0"/>
            <a:cs typeface="Caladea" pitchFamily="16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226</Words>
  <Application>Microsoft Office PowerPoint</Application>
  <PresentationFormat>Presentación en pantalla (16:9)</PresentationFormat>
  <Paragraphs>29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CAGeheimagentW00-Normal</vt:lpstr>
      <vt:lpstr>Caladea</vt:lpstr>
      <vt:lpstr>Lucida Sans Unicode</vt:lpstr>
      <vt:lpstr>Times New Roman</vt:lpstr>
      <vt:lpstr>Wingdings</vt:lpstr>
      <vt:lpstr>Tema de Office</vt:lpstr>
      <vt:lpstr>Presentación de PowerPoint</vt:lpstr>
      <vt:lpstr>RATIONALE: MECÁNICAS ACUÁTICAS</vt:lpstr>
      <vt:lpstr>MECÁNICA: MAREA NEGRA</vt:lpstr>
      <vt:lpstr>MECÁNICA: AGUA DE ARQUÍMEDES</vt:lpstr>
      <vt:lpstr>EJEMPLO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Montoto García</dc:creator>
  <cp:lastModifiedBy>Pedro Montoto García</cp:lastModifiedBy>
  <cp:revision>20</cp:revision>
  <cp:lastPrinted>1601-01-01T00:00:00Z</cp:lastPrinted>
  <dcterms:created xsi:type="dcterms:W3CDTF">1601-01-01T00:00:00Z</dcterms:created>
  <dcterms:modified xsi:type="dcterms:W3CDTF">2017-01-31T20:36:37Z</dcterms:modified>
</cp:coreProperties>
</file>