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0" r:id="rId2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88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_nowe stanowis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D7C1A4-4A1D-4956-A192-E1AD616CE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B7E1AD-6172-434A-81B1-BB3989F69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tu </a:t>
            </a:r>
            <a:br>
              <a:rPr lang="pl-PL"/>
            </a:br>
            <a:r>
              <a:rPr lang="pl-PL"/>
              <a:t>przeciągnij zdjęcie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E406B9A-4D10-46C6-9279-51A9648EE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29EFD2D-F8B9-439F-B261-12737EB5F6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/>
              <a:t>Stanowisko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CAD34-0D95-4D4B-889A-5A177AEDDB81}"/>
              </a:ext>
            </a:extLst>
          </p:cNvPr>
          <p:cNvSpPr txBox="1"/>
          <p:nvPr userDrawn="1"/>
        </p:nvSpPr>
        <p:spPr>
          <a:xfrm>
            <a:off x="-4159567" y="4524926"/>
            <a:ext cx="378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/>
              <a:t>Kolejne wyzwania! Od dnia </a:t>
            </a:r>
            <a:r>
              <a:rPr lang="pl-PL" sz="1600">
                <a:solidFill>
                  <a:schemeClr val="accent5"/>
                </a:solidFill>
              </a:rPr>
              <a:t>Data Imię Nazwisko </a:t>
            </a:r>
            <a:r>
              <a:rPr lang="pl-PL" sz="1600"/>
              <a:t>obejmie rolę </a:t>
            </a:r>
            <a:r>
              <a:rPr lang="pl-PL" sz="1600">
                <a:solidFill>
                  <a:schemeClr val="accent5"/>
                </a:solidFill>
              </a:rPr>
              <a:t>Stanowisko</a:t>
            </a:r>
            <a:r>
              <a:rPr lang="pl-PL" sz="1600">
                <a:solidFill>
                  <a:schemeClr val="tx1"/>
                </a:solidFill>
              </a:rPr>
              <a:t> w </a:t>
            </a:r>
            <a:r>
              <a:rPr lang="pl-PL" sz="1600">
                <a:solidFill>
                  <a:schemeClr val="accent5"/>
                </a:solidFill>
              </a:rPr>
              <a:t>Jednostka</a:t>
            </a:r>
            <a:r>
              <a:rPr lang="pl-PL" sz="1600"/>
              <a:t>. Gratulujemy!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8F57-3C7F-4812-A7A9-930F711919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Jednostka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93A433-E0F1-44D8-8EE7-DF7205114C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/>
              <a:t>Możesz skorzystać z szablonu rozpoczęcia na marginesie po lewej stronie (szablon nie będzie widoczny  na wydruku).</a:t>
            </a:r>
            <a:br>
              <a:rPr lang="pl-PL"/>
            </a:br>
            <a:br>
              <a:rPr lang="pl-PL"/>
            </a:br>
            <a:r>
              <a:rPr lang="pl-PL"/>
              <a:t>Poniżej dopisz swój dodatkowy tekst. Pamiętaj, aby był krótki, treściwy i przyjemny w odbiorze :)</a:t>
            </a:r>
          </a:p>
        </p:txBody>
      </p:sp>
    </p:spTree>
    <p:extLst>
      <p:ext uri="{BB962C8B-B14F-4D97-AF65-F5344CB8AC3E}">
        <p14:creationId xmlns:p14="http://schemas.microsoft.com/office/powerpoint/2010/main" val="382205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490E-8733-3436-8887-A9216A2D57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test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3B1E-60C6-D083-872B-42E0AA7327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1600" dirty="0" err="1"/>
              <a:t>test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5221-7166-4976-BF7F-9477CF29F2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test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906C26-0416-6B8D-3A52-0013F1488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475" y="4569170"/>
            <a:ext cx="6380164" cy="3781947"/>
          </a:xfrm>
        </p:spPr>
        <p:txBody>
          <a:bodyPr/>
          <a:lstStyle/>
          <a:p>
            <a:r>
              <a:rPr lang="pl-PL" dirty="0" err="1"/>
              <a:t>test</a:t>
            </a:r>
            <a:endParaRPr lang="en-US" dirty="0"/>
          </a:p>
        </p:txBody>
      </p:sp>
      <p:pic>
        <p:nvPicPr>
          <p:cNvPr id="7" name="Picture 6" descr="f2993272-2de0-4a6a-ab8a-d94c3b495ed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13" y="1885691"/>
            <a:ext cx="1441687" cy="18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5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3</cp:revision>
  <dcterms:created xsi:type="dcterms:W3CDTF">2024-03-04T10:54:39Z</dcterms:created>
  <dcterms:modified xsi:type="dcterms:W3CDTF">2024-03-04T13:44:35Z</dcterms:modified>
</cp:coreProperties>
</file>