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79AA-FAAA-C5EB-F2B4-EC2641817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F9789-3B0D-F1C3-10C1-0F739AC92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DAD3D-8FD2-872D-07C2-34D3AFF8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92F7-6AA1-41A8-8F4E-848310900176}" type="datetimeFigureOut">
              <a:rPr lang="pl-PL" smtClean="0"/>
              <a:t>03.03.2024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124DF-1BCC-2C1F-77AA-C0077D3B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241E2-385E-0CB0-7D52-D012D1E3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9D69-9D14-423E-BBE1-660397DE21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050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6ECE-3177-622E-517D-C06ED85F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865A4-CE8F-467F-3A68-A38B61E0F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75C01-1E8A-8553-F95D-EAFB5611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92F7-6AA1-41A8-8F4E-848310900176}" type="datetimeFigureOut">
              <a:rPr lang="pl-PL" smtClean="0"/>
              <a:t>03.03.2024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CBDF3-63D6-23FC-5D66-4E4223D0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620C6-F43D-56E3-1DEA-DC5C5693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9D69-9D14-423E-BBE1-660397DE21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275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D43FF-DBA9-18F2-AA34-984336673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8CBF2-D450-5D1C-6C1E-D94C49B64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5BAC4-E2FE-BA60-C5CB-F41F2490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92F7-6AA1-41A8-8F4E-848310900176}" type="datetimeFigureOut">
              <a:rPr lang="pl-PL" smtClean="0"/>
              <a:t>03.03.2024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5533D-61A6-4B2D-54F5-B385325A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B24DB-0973-25F9-6CBE-2726B9D7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9D69-9D14-423E-BBE1-660397DE21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288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B2A8-C755-1A8E-E279-6125A790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C5D7A-E4F5-ACDE-3F4B-742B96D4A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3F403-7456-D7CF-828D-726372DA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92F7-6AA1-41A8-8F4E-848310900176}" type="datetimeFigureOut">
              <a:rPr lang="pl-PL" smtClean="0"/>
              <a:t>03.03.2024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B9D8A-9A07-5713-6D80-750DEBF1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B6933-9094-193D-06AF-36E64B9D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9D69-9D14-423E-BBE1-660397DE21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445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91E4-0BBC-3442-3577-2ECDAA9F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D423D-45BF-1408-A181-7AB193C3B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3CEF9-EBF5-4165-61D5-8E089EB0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92F7-6AA1-41A8-8F4E-848310900176}" type="datetimeFigureOut">
              <a:rPr lang="pl-PL" smtClean="0"/>
              <a:t>03.03.2024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3D90-5F91-5576-79D7-3C8FA9C0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D15C9-D426-E306-A636-1631EA7F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9D69-9D14-423E-BBE1-660397DE21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969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E08D-3437-FDCE-9520-7CB9A220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2593C-6B78-94AC-9A18-B97962776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29D9-5474-BEA1-0ED0-5533B7C58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21CDA-9CF0-D636-2F5A-F84B8346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92F7-6AA1-41A8-8F4E-848310900176}" type="datetimeFigureOut">
              <a:rPr lang="pl-PL" smtClean="0"/>
              <a:t>03.03.2024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5CA5C-0EED-21E2-5DD8-AF9F8D9C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CDF6E-D90C-6F08-3ACD-7E7F5295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9D69-9D14-423E-BBE1-660397DE21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501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9EFD-1FDA-47E3-7499-56830C02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47A74-248F-AF3E-7892-DBF270DAF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2027-6FB7-2062-03CD-7584B2397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EA67C-C299-0C77-5093-2A267CC13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99A76-2399-5E27-CA93-AB6D31527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0A5F2-5415-2B7D-A906-7138C65D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92F7-6AA1-41A8-8F4E-848310900176}" type="datetimeFigureOut">
              <a:rPr lang="pl-PL" smtClean="0"/>
              <a:t>03.03.2024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3A170-A34A-36C9-6D46-CE87FFF4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609A6-16D8-CE5C-BD67-9ACBCAAF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9D69-9D14-423E-BBE1-660397DE21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3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52EB-8E93-C2E7-C88F-CB694A08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2B551-69C7-ABE0-6B92-DA4F3895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92F7-6AA1-41A8-8F4E-848310900176}" type="datetimeFigureOut">
              <a:rPr lang="pl-PL" smtClean="0"/>
              <a:t>03.03.2024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7DA5E-F3EB-5048-9983-6E1FBB26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516D7-0FF7-543E-0F25-6214DBC8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9D69-9D14-423E-BBE1-660397DE21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618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BD5AE-135F-3A1C-91B7-4013A177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92F7-6AA1-41A8-8F4E-848310900176}" type="datetimeFigureOut">
              <a:rPr lang="pl-PL" smtClean="0"/>
              <a:t>03.03.2024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E89D0-8291-2939-3FC7-C6E27F1DE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8961C-30AF-4027-670E-2F38F631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9D69-9D14-423E-BBE1-660397DE21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467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5F21-9BB5-CC08-E96B-74C1C883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34D4E-96C1-B56B-F755-C96AF8D57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FD4C0-0473-BDAD-04BE-00B75824F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47200-9EE2-029F-8210-FF23C041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92F7-6AA1-41A8-8F4E-848310900176}" type="datetimeFigureOut">
              <a:rPr lang="pl-PL" smtClean="0"/>
              <a:t>03.03.2024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CA123-F887-CF01-1095-8BBB0B70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6288F-EFED-C0EA-864C-EDD2B79B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9D69-9D14-423E-BBE1-660397DE21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130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7AA0-6E7A-1B33-3D48-506278EE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84D00-8584-5F67-E119-385708EC2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15D43-F93C-73EB-C280-BFCEF7DF5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3D03D-AF43-83F9-C9CF-9E978DC0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92F7-6AA1-41A8-8F4E-848310900176}" type="datetimeFigureOut">
              <a:rPr lang="pl-PL" smtClean="0"/>
              <a:t>03.03.2024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A7ED2-4724-5225-6285-BFBC7531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A0DB1-C336-56D6-6E41-0709E7E8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9D69-9D14-423E-BBE1-660397DE21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39623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C97A8-B15D-29F2-D08D-A8B3B648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CEF59-F20E-F414-B8A8-A53F3DFB0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AB926-3434-5236-0A99-CCFEE3F0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0992F7-6AA1-41A8-8F4E-848310900176}" type="datetimeFigureOut">
              <a:rPr lang="pl-PL" smtClean="0"/>
              <a:t>03.03.2024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B7AF6-3ADF-1BD5-B5BD-050E10EE8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71357-1A4C-B568-C7AF-EE3C13261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5B9D69-9D14-423E-BBE1-660397DE21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588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D8B076-63CE-706E-1175-12CA2EFCC104}"/>
              </a:ext>
            </a:extLst>
          </p:cNvPr>
          <p:cNvSpPr txBox="1"/>
          <p:nvPr/>
        </p:nvSpPr>
        <p:spPr>
          <a:xfrm>
            <a:off x="1554480" y="609600"/>
            <a:ext cx="862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Zuzanna Makowska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03708-2B8B-39D6-9D53-18BA756A0E70}"/>
              </a:ext>
            </a:extLst>
          </p:cNvPr>
          <p:cNvSpPr txBox="1"/>
          <p:nvPr/>
        </p:nvSpPr>
        <p:spPr>
          <a:xfrm>
            <a:off x="1554480" y="1131332"/>
            <a:ext cx="862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Marketing Manager</a:t>
            </a:r>
            <a:endParaRPr lang="pl-P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656AD-DF9E-C52B-9357-06C2BD70361A}"/>
              </a:ext>
            </a:extLst>
          </p:cNvPr>
          <p:cNvSpPr txBox="1"/>
          <p:nvPr/>
        </p:nvSpPr>
        <p:spPr>
          <a:xfrm>
            <a:off x="1554480" y="1653064"/>
            <a:ext cx="862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Zuzanna is a Marketing Manager at Tidio. Sheâ€™s a digital marketing enthusiast, with particular interest in social media and content marketing. Sheâ€™s passionate about the latest trends and loves to share her knowledge and experience with others.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771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Zuzanna Marta Makowska</dc:creator>
  <cp:lastModifiedBy>Zuzanna Marta Makowska</cp:lastModifiedBy>
  <cp:revision>2</cp:revision>
  <dcterms:created xsi:type="dcterms:W3CDTF">2024-03-03T18:52:48Z</dcterms:created>
  <dcterms:modified xsi:type="dcterms:W3CDTF">2024-03-03T19:03:11Z</dcterms:modified>
</cp:coreProperties>
</file>