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79AA-FAAA-C5EB-F2B4-EC264181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F9789-3B0D-F1C3-10C1-0F739AC9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AD3D-8FD2-872D-07C2-34D3AFF8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24DF-1BCC-2C1F-77AA-C0077D3B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41E2-385E-0CB0-7D52-D012D1E3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50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6ECE-3177-622E-517D-C06ED85F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65A4-CE8F-467F-3A68-A38B61E0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5C01-1E8A-8553-F95D-EAFB5611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BDF3-63D6-23FC-5D66-4E4223D0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20C6-F43D-56E3-1DEA-DC5C5693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7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D43FF-DBA9-18F2-AA34-984336673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8CBF2-D450-5D1C-6C1E-D94C49B6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BAC4-E2FE-BA60-C5CB-F41F2490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533D-61A6-4B2D-54F5-B385325A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24DB-0973-25F9-6CBE-2726B9D7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88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2A8-C755-1A8E-E279-6125A790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5D7A-E4F5-ACDE-3F4B-742B96D4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F403-7456-D7CF-828D-726372DA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9D8A-9A07-5713-6D80-750DEBF1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6933-9094-193D-06AF-36E64B9D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4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1E4-0BBC-3442-3577-2ECDAA9F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D423D-45BF-1408-A181-7AB193C3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CEF9-EBF5-4165-61D5-8E089EB0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3D90-5F91-5576-79D7-3C8FA9C0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15C9-D426-E306-A636-1631EA7F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69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E08D-3437-FDCE-9520-7CB9A220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593C-6B78-94AC-9A18-B9796277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29D9-5474-BEA1-0ED0-5533B7C5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1CDA-9CF0-D636-2F5A-F84B8346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CA5C-0EED-21E2-5DD8-AF9F8D9C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CDF6E-D90C-6F08-3ACD-7E7F5295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0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9EFD-1FDA-47E3-7499-56830C02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7A74-248F-AF3E-7892-DBF270DA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2027-6FB7-2062-03CD-7584B239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A67C-C299-0C77-5093-2A267CC13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99A76-2399-5E27-CA93-AB6D3152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A5F2-5415-2B7D-A906-7138C65D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3A170-A34A-36C9-6D46-CE87FFF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609A6-16D8-CE5C-BD67-9ACBCAAF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52EB-8E93-C2E7-C88F-CB694A08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B551-69C7-ABE0-6B92-DA4F3895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7DA5E-F3EB-5048-9983-6E1FBB26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16D7-0FF7-543E-0F25-6214DBC8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18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BD5AE-135F-3A1C-91B7-4013A177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E89D0-8291-2939-3FC7-C6E27F1D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961C-30AF-4027-670E-2F38F631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46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F21-9BB5-CC08-E96B-74C1C883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4D4E-96C1-B56B-F755-C96AF8D5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D4C0-0473-BDAD-04BE-00B75824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47200-9EE2-029F-8210-FF23C041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A123-F887-CF01-1095-8BBB0B7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288F-EFED-C0EA-864C-EDD2B79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30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7AA0-6E7A-1B33-3D48-506278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84D00-8584-5F67-E119-385708EC2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15D43-F93C-73EB-C280-BFCEF7DF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D03D-AF43-83F9-C9CF-9E978DC0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A7ED2-4724-5225-6285-BFBC7531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0DB1-C336-56D6-6E41-0709E7E8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39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C97A8-B15D-29F2-D08D-A8B3B648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EF59-F20E-F414-B8A8-A53F3DFB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B926-3434-5236-0A99-CCFEE3F0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7AF6-3ADF-1BD5-B5BD-050E10EE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1357-1A4C-B568-C7AF-EE3C13261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8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8B076-63CE-706E-1175-12CA2EFCC104}"/>
              </a:ext>
            </a:extLst>
          </p:cNvPr>
          <p:cNvSpPr txBox="1"/>
          <p:nvPr/>
        </p:nvSpPr>
        <p:spPr>
          <a:xfrm>
            <a:off x="1554480" y="609600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03708-2B8B-39D6-9D53-18BA756A0E70}"/>
              </a:ext>
            </a:extLst>
          </p:cNvPr>
          <p:cNvSpPr txBox="1"/>
          <p:nvPr/>
        </p:nvSpPr>
        <p:spPr>
          <a:xfrm>
            <a:off x="1554480" y="1131332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656AD-DF9E-C52B-9357-06C2BD70361A}"/>
              </a:ext>
            </a:extLst>
          </p:cNvPr>
          <p:cNvSpPr txBox="1"/>
          <p:nvPr/>
        </p:nvSpPr>
        <p:spPr>
          <a:xfrm>
            <a:off x="1554480" y="1653064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771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2</cp:revision>
  <dcterms:created xsi:type="dcterms:W3CDTF">2024-03-03T18:52:48Z</dcterms:created>
  <dcterms:modified xsi:type="dcterms:W3CDTF">2024-03-03T19:03:11Z</dcterms:modified>
</cp:coreProperties>
</file>