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70" r:id="rId2"/>
  </p:sldIdLst>
  <p:sldSz cx="7559675" cy="10691813"/>
  <p:notesSz cx="6858000" cy="9144000"/>
  <p:defaultTextStyle>
    <a:defPPr>
      <a:defRPr lang="en-US"/>
    </a:defPPr>
    <a:lvl1pPr marL="0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1pPr>
    <a:lvl2pPr marL="293294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2pPr>
    <a:lvl3pPr marL="586588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3pPr>
    <a:lvl4pPr marL="879881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4pPr>
    <a:lvl5pPr marL="1173175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5pPr>
    <a:lvl6pPr marL="1466469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6pPr>
    <a:lvl7pPr marL="1759763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7pPr>
    <a:lvl8pPr marL="2053057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8pPr>
    <a:lvl9pPr marL="2346350" algn="l" defTabSz="293294" rtl="0" eaLnBrk="1" latinLnBrk="0" hangingPunct="1">
      <a:defRPr sz="115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22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57" indent="0" algn="ctr">
              <a:buNone/>
              <a:defRPr sz="1654"/>
            </a:lvl2pPr>
            <a:lvl3pPr marL="755913" indent="0" algn="ctr">
              <a:buNone/>
              <a:defRPr sz="1488"/>
            </a:lvl3pPr>
            <a:lvl4pPr marL="1133870" indent="0" algn="ctr">
              <a:buNone/>
              <a:defRPr sz="1322"/>
            </a:lvl4pPr>
            <a:lvl5pPr marL="1511827" indent="0" algn="ctr">
              <a:buNone/>
              <a:defRPr sz="1322"/>
            </a:lvl5pPr>
            <a:lvl6pPr marL="1889784" indent="0" algn="ctr">
              <a:buNone/>
              <a:defRPr sz="1322"/>
            </a:lvl6pPr>
            <a:lvl7pPr marL="2267740" indent="0" algn="ctr">
              <a:buNone/>
              <a:defRPr sz="1322"/>
            </a:lvl7pPr>
            <a:lvl8pPr marL="2645697" indent="0" algn="ctr">
              <a:buNone/>
              <a:defRPr sz="1322"/>
            </a:lvl8pPr>
            <a:lvl9pPr marL="3023654" indent="0" algn="ctr">
              <a:buNone/>
              <a:defRPr sz="13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522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172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7992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_nowe stanowis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5D7C1A4-4A1D-4956-A192-E1AD616CE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4"/>
            <a:ext cx="7559675" cy="10679944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FB7E1AD-6172-434A-81B1-BB3989F69E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475" y="1532965"/>
            <a:ext cx="1834739" cy="25421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i="1"/>
            </a:lvl1pPr>
          </a:lstStyle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r>
              <a:rPr lang="pl-PL"/>
              <a:t>tu </a:t>
            </a:r>
            <a:br>
              <a:rPr lang="pl-PL"/>
            </a:br>
            <a:r>
              <a:rPr lang="pl-PL"/>
              <a:t>przeciągnij zdjęcie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E406B9A-4D10-46C6-9279-51A9648EE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4641" y="2824410"/>
            <a:ext cx="4297998" cy="4375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pl-PL"/>
              <a:t>Imię Nazwisko</a:t>
            </a:r>
            <a:endParaRPr lang="en-US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929EFD2D-F8B9-439F-B261-12737EB5F6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4641" y="3289196"/>
            <a:ext cx="4297998" cy="4375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/>
            </a:lvl1pPr>
          </a:lstStyle>
          <a:p>
            <a:pPr lvl="0"/>
            <a:r>
              <a:rPr lang="pl-PL"/>
              <a:t>Stanowisko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4CAD34-0D95-4D4B-889A-5A177AEDDB81}"/>
              </a:ext>
            </a:extLst>
          </p:cNvPr>
          <p:cNvSpPr txBox="1"/>
          <p:nvPr userDrawn="1"/>
        </p:nvSpPr>
        <p:spPr>
          <a:xfrm>
            <a:off x="-4159567" y="4524926"/>
            <a:ext cx="3783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l-PL" sz="1600"/>
              <a:t>Kolejne wyzwania! Od dnia </a:t>
            </a:r>
            <a:r>
              <a:rPr lang="pl-PL" sz="1600">
                <a:solidFill>
                  <a:schemeClr val="accent5"/>
                </a:solidFill>
              </a:rPr>
              <a:t>Data Imię Nazwisko </a:t>
            </a:r>
            <a:r>
              <a:rPr lang="pl-PL" sz="1600"/>
              <a:t>obejmie rolę </a:t>
            </a:r>
            <a:r>
              <a:rPr lang="pl-PL" sz="1600">
                <a:solidFill>
                  <a:schemeClr val="accent5"/>
                </a:solidFill>
              </a:rPr>
              <a:t>Stanowisko</a:t>
            </a:r>
            <a:r>
              <a:rPr lang="pl-PL" sz="1600">
                <a:solidFill>
                  <a:schemeClr val="tx1"/>
                </a:solidFill>
              </a:rPr>
              <a:t> w </a:t>
            </a:r>
            <a:r>
              <a:rPr lang="pl-PL" sz="1600">
                <a:solidFill>
                  <a:schemeClr val="accent5"/>
                </a:solidFill>
              </a:rPr>
              <a:t>Jednostka</a:t>
            </a:r>
            <a:r>
              <a:rPr lang="pl-PL" sz="1600"/>
              <a:t>. Gratulujemy! 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18F57-3C7F-4812-A7A9-930F711919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34641" y="3753746"/>
            <a:ext cx="2846388" cy="3213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l-PL"/>
              <a:t>Jednostka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C93A433-E0F1-44D8-8EE7-DF7205114C5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2475" y="4524925"/>
            <a:ext cx="6380164" cy="37819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l-PL"/>
              <a:t>Możesz skorzystać z szablonu rozpoczęcia na marginesie po lewej stronie (szablon nie będzie widoczny  na wydruku).</a:t>
            </a:r>
            <a:br>
              <a:rPr lang="pl-PL"/>
            </a:br>
            <a:br>
              <a:rPr lang="pl-PL"/>
            </a:br>
            <a:r>
              <a:rPr lang="pl-PL"/>
              <a:t>Poniżej dopisz swój dodatkowy tekst. Pamiętaj, aby był krótki, treściwy i przyjemny w odbiorze :)</a:t>
            </a:r>
          </a:p>
        </p:txBody>
      </p:sp>
    </p:spTree>
    <p:extLst>
      <p:ext uri="{BB962C8B-B14F-4D97-AF65-F5344CB8AC3E}">
        <p14:creationId xmlns:p14="http://schemas.microsoft.com/office/powerpoint/2010/main" val="382205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287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7155104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1pPr>
            <a:lvl2pPr marL="377957" indent="0">
              <a:buNone/>
              <a:defRPr sz="1654">
                <a:solidFill>
                  <a:schemeClr val="tx1">
                    <a:tint val="82000"/>
                  </a:schemeClr>
                </a:solidFill>
              </a:defRPr>
            </a:lvl2pPr>
            <a:lvl3pPr marL="755913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3pPr>
            <a:lvl4pPr marL="1133870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4pPr>
            <a:lvl5pPr marL="1511827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5pPr>
            <a:lvl6pPr marL="1889784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6pPr>
            <a:lvl7pPr marL="2267740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7pPr>
            <a:lvl8pPr marL="2645697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8pPr>
            <a:lvl9pPr marL="3023654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768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1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1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040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3"/>
            <a:ext cx="6520220" cy="2066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4" y="2620980"/>
            <a:ext cx="3198096" cy="128450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57" indent="0">
              <a:buNone/>
              <a:defRPr sz="1654" b="1"/>
            </a:lvl2pPr>
            <a:lvl3pPr marL="755913" indent="0">
              <a:buNone/>
              <a:defRPr sz="1488" b="1"/>
            </a:lvl3pPr>
            <a:lvl4pPr marL="1133870" indent="0">
              <a:buNone/>
              <a:defRPr sz="1322" b="1"/>
            </a:lvl4pPr>
            <a:lvl5pPr marL="1511827" indent="0">
              <a:buNone/>
              <a:defRPr sz="1322" b="1"/>
            </a:lvl5pPr>
            <a:lvl6pPr marL="1889784" indent="0">
              <a:buNone/>
              <a:defRPr sz="1322" b="1"/>
            </a:lvl6pPr>
            <a:lvl7pPr marL="2267740" indent="0">
              <a:buNone/>
              <a:defRPr sz="1322" b="1"/>
            </a:lvl7pPr>
            <a:lvl8pPr marL="2645697" indent="0">
              <a:buNone/>
              <a:defRPr sz="1322" b="1"/>
            </a:lvl8pPr>
            <a:lvl9pPr marL="3023654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4" y="3905482"/>
            <a:ext cx="3198096" cy="5744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6" cy="128450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57" indent="0">
              <a:buNone/>
              <a:defRPr sz="1654" b="1"/>
            </a:lvl2pPr>
            <a:lvl3pPr marL="755913" indent="0">
              <a:buNone/>
              <a:defRPr sz="1488" b="1"/>
            </a:lvl3pPr>
            <a:lvl4pPr marL="1133870" indent="0">
              <a:buNone/>
              <a:defRPr sz="1322" b="1"/>
            </a:lvl4pPr>
            <a:lvl5pPr marL="1511827" indent="0">
              <a:buNone/>
              <a:defRPr sz="1322" b="1"/>
            </a:lvl5pPr>
            <a:lvl6pPr marL="1889784" indent="0">
              <a:buNone/>
              <a:defRPr sz="1322" b="1"/>
            </a:lvl6pPr>
            <a:lvl7pPr marL="2267740" indent="0">
              <a:buNone/>
              <a:defRPr sz="1322" b="1"/>
            </a:lvl7pPr>
            <a:lvl8pPr marL="2645697" indent="0">
              <a:buNone/>
              <a:defRPr sz="1322" b="1"/>
            </a:lvl8pPr>
            <a:lvl9pPr marL="3023654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6" cy="5744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03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631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484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1"/>
          </a:xfrm>
        </p:spPr>
        <p:txBody>
          <a:bodyPr/>
          <a:lstStyle>
            <a:lvl1pPr marL="0" indent="0">
              <a:buNone/>
              <a:defRPr sz="1322"/>
            </a:lvl1pPr>
            <a:lvl2pPr marL="377957" indent="0">
              <a:buNone/>
              <a:defRPr sz="1157"/>
            </a:lvl2pPr>
            <a:lvl3pPr marL="755913" indent="0">
              <a:buNone/>
              <a:defRPr sz="992"/>
            </a:lvl3pPr>
            <a:lvl4pPr marL="1133870" indent="0">
              <a:buNone/>
              <a:defRPr sz="827"/>
            </a:lvl4pPr>
            <a:lvl5pPr marL="1511827" indent="0">
              <a:buNone/>
              <a:defRPr sz="827"/>
            </a:lvl5pPr>
            <a:lvl6pPr marL="1889784" indent="0">
              <a:buNone/>
              <a:defRPr sz="827"/>
            </a:lvl6pPr>
            <a:lvl7pPr marL="2267740" indent="0">
              <a:buNone/>
              <a:defRPr sz="827"/>
            </a:lvl7pPr>
            <a:lvl8pPr marL="2645697" indent="0">
              <a:buNone/>
              <a:defRPr sz="827"/>
            </a:lvl8pPr>
            <a:lvl9pPr marL="302365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404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57" indent="0">
              <a:buNone/>
              <a:defRPr sz="2315"/>
            </a:lvl2pPr>
            <a:lvl3pPr marL="755913" indent="0">
              <a:buNone/>
              <a:defRPr sz="1984"/>
            </a:lvl3pPr>
            <a:lvl4pPr marL="1133870" indent="0">
              <a:buNone/>
              <a:defRPr sz="1654"/>
            </a:lvl4pPr>
            <a:lvl5pPr marL="1511827" indent="0">
              <a:buNone/>
              <a:defRPr sz="1654"/>
            </a:lvl5pPr>
            <a:lvl6pPr marL="1889784" indent="0">
              <a:buNone/>
              <a:defRPr sz="1654"/>
            </a:lvl6pPr>
            <a:lvl7pPr marL="2267740" indent="0">
              <a:buNone/>
              <a:defRPr sz="1654"/>
            </a:lvl7pPr>
            <a:lvl8pPr marL="2645697" indent="0">
              <a:buNone/>
              <a:defRPr sz="1654"/>
            </a:lvl8pPr>
            <a:lvl9pPr marL="3023654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1"/>
          </a:xfrm>
        </p:spPr>
        <p:txBody>
          <a:bodyPr/>
          <a:lstStyle>
            <a:lvl1pPr marL="0" indent="0">
              <a:buNone/>
              <a:defRPr sz="1322"/>
            </a:lvl1pPr>
            <a:lvl2pPr marL="377957" indent="0">
              <a:buNone/>
              <a:defRPr sz="1157"/>
            </a:lvl2pPr>
            <a:lvl3pPr marL="755913" indent="0">
              <a:buNone/>
              <a:defRPr sz="992"/>
            </a:lvl3pPr>
            <a:lvl4pPr marL="1133870" indent="0">
              <a:buNone/>
              <a:defRPr sz="827"/>
            </a:lvl4pPr>
            <a:lvl5pPr marL="1511827" indent="0">
              <a:buNone/>
              <a:defRPr sz="827"/>
            </a:lvl5pPr>
            <a:lvl6pPr marL="1889784" indent="0">
              <a:buNone/>
              <a:defRPr sz="827"/>
            </a:lvl6pPr>
            <a:lvl7pPr marL="2267740" indent="0">
              <a:buNone/>
              <a:defRPr sz="827"/>
            </a:lvl7pPr>
            <a:lvl8pPr marL="2645697" indent="0">
              <a:buNone/>
              <a:defRPr sz="827"/>
            </a:lvl8pPr>
            <a:lvl9pPr marL="302365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676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3"/>
            <a:ext cx="6520220" cy="2066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1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30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FB63AF-01B3-49F3-A0A3-B5D12ECE087D}" type="datetimeFigureOut">
              <a:rPr lang="pl-PL" smtClean="0"/>
              <a:t>04.03.2024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30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30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0A98A-4716-4CBB-9EA3-39340B26D17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322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755913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78" indent="-188978" algn="l" defTabSz="755913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35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892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2849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05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762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19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675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632" indent="-188978" algn="l" defTabSz="7559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57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13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870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27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784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740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697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654" algn="l" defTabSz="7559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4490E-8733-3436-8887-A9216A2D57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l-PL" dirty="0" err="1"/>
              <a:t>Name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D3B1E-60C6-D083-872B-42E0AA7327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1600" dirty="0" err="1"/>
              <a:t>Position</a:t>
            </a:r>
            <a:endParaRPr lang="en-US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35221-7166-4976-BF7F-9477CF29F2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Localization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906C26-0416-6B8D-3A52-0013F1488A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2475" y="4569170"/>
            <a:ext cx="6380164" cy="3781947"/>
          </a:xfrm>
        </p:spPr>
        <p:txBody>
          <a:bodyPr/>
          <a:lstStyle/>
          <a:p>
            <a:r>
              <a:rPr lang="pl-PL" dirty="0" err="1"/>
              <a:t>Description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3F67F4-DC18-B2B7-2977-8E443C9EC9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2557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Zuzanna Marta Makowska</dc:creator>
  <cp:lastModifiedBy>Zuzanna Marta Makowska</cp:lastModifiedBy>
  <cp:revision>1</cp:revision>
  <dcterms:created xsi:type="dcterms:W3CDTF">2024-03-04T10:54:39Z</dcterms:created>
  <dcterms:modified xsi:type="dcterms:W3CDTF">2024-03-04T11:01:24Z</dcterms:modified>
</cp:coreProperties>
</file>