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61" r:id="rId2"/>
  </p:sldIdLst>
  <p:sldSz cx="7559675" cy="10691813"/>
  <p:notesSz cx="6858000" cy="9144000"/>
  <p:defaultTextStyle>
    <a:defPPr>
      <a:defRPr lang="en-US"/>
    </a:defPPr>
    <a:lvl1pPr marL="0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1pPr>
    <a:lvl2pPr marL="293294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2pPr>
    <a:lvl3pPr marL="586588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3pPr>
    <a:lvl4pPr marL="879881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4pPr>
    <a:lvl5pPr marL="1173175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5pPr>
    <a:lvl6pPr marL="1466469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6pPr>
    <a:lvl7pPr marL="1759763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7pPr>
    <a:lvl8pPr marL="2053057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8pPr>
    <a:lvl9pPr marL="2346350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22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57" indent="0" algn="ctr">
              <a:buNone/>
              <a:defRPr sz="1654"/>
            </a:lvl2pPr>
            <a:lvl3pPr marL="755913" indent="0" algn="ctr">
              <a:buNone/>
              <a:defRPr sz="1488"/>
            </a:lvl3pPr>
            <a:lvl4pPr marL="1133870" indent="0" algn="ctr">
              <a:buNone/>
              <a:defRPr sz="1322"/>
            </a:lvl4pPr>
            <a:lvl5pPr marL="1511827" indent="0" algn="ctr">
              <a:buNone/>
              <a:defRPr sz="1322"/>
            </a:lvl5pPr>
            <a:lvl6pPr marL="1889784" indent="0" algn="ctr">
              <a:buNone/>
              <a:defRPr sz="1322"/>
            </a:lvl6pPr>
            <a:lvl7pPr marL="2267740" indent="0" algn="ctr">
              <a:buNone/>
              <a:defRPr sz="1322"/>
            </a:lvl7pPr>
            <a:lvl8pPr marL="2645697" indent="0" algn="ctr">
              <a:buNone/>
              <a:defRPr sz="1322"/>
            </a:lvl8pPr>
            <a:lvl9pPr marL="3023654" indent="0" algn="ctr">
              <a:buNone/>
              <a:defRPr sz="13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22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172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7992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G_new po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C84D70-9256-42A2-8BCC-5E90C74AFA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4"/>
            <a:ext cx="7559675" cy="10679944"/>
          </a:xfrm>
          <a:prstGeom prst="rect">
            <a:avLst/>
          </a:prstGeom>
        </p:spPr>
      </p:pic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BA326F5D-7580-403C-97E4-4BA398B3C8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475" y="1532965"/>
            <a:ext cx="1834739" cy="25421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i="1"/>
            </a:lvl1pPr>
          </a:lstStyle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r>
              <a:rPr lang="pl-PL"/>
              <a:t>drag &amp; drop </a:t>
            </a:r>
            <a:br>
              <a:rPr lang="pl-PL"/>
            </a:br>
            <a:r>
              <a:rPr lang="pl-PL"/>
              <a:t>a </a:t>
            </a:r>
            <a:r>
              <a:rPr lang="pl-PL" err="1"/>
              <a:t>photo</a:t>
            </a:r>
            <a:r>
              <a:rPr lang="pl-PL"/>
              <a:t> </a:t>
            </a:r>
            <a:br>
              <a:rPr lang="pl-PL"/>
            </a:br>
            <a:r>
              <a:rPr lang="pl-PL" err="1"/>
              <a:t>here</a:t>
            </a:r>
            <a:endParaRPr lang="pl-P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1DB7B7-5A2C-45FC-A863-166D938CC719}"/>
              </a:ext>
            </a:extLst>
          </p:cNvPr>
          <p:cNvSpPr txBox="1"/>
          <p:nvPr userDrawn="1"/>
        </p:nvSpPr>
        <p:spPr>
          <a:xfrm>
            <a:off x="-3671047" y="4524925"/>
            <a:ext cx="33381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sz="1600"/>
              <a:t>New </a:t>
            </a:r>
            <a:r>
              <a:rPr lang="pl-PL" sz="1600" err="1"/>
              <a:t>challenges</a:t>
            </a:r>
            <a:r>
              <a:rPr lang="pl-PL" sz="1600"/>
              <a:t> </a:t>
            </a:r>
            <a:r>
              <a:rPr lang="pl-PL" sz="1600" err="1"/>
              <a:t>ahead</a:t>
            </a:r>
            <a:r>
              <a:rPr lang="pl-PL" sz="1600"/>
              <a:t>! From </a:t>
            </a:r>
            <a:r>
              <a:rPr lang="pl-PL" sz="1600" err="1">
                <a:solidFill>
                  <a:schemeClr val="accent5"/>
                </a:solidFill>
              </a:rPr>
              <a:t>Date</a:t>
            </a:r>
            <a:r>
              <a:rPr lang="pl-PL" sz="1600">
                <a:solidFill>
                  <a:schemeClr val="tx1"/>
                </a:solidFill>
              </a:rPr>
              <a:t>,</a:t>
            </a:r>
            <a:r>
              <a:rPr lang="en-US" sz="1600"/>
              <a:t> </a:t>
            </a:r>
            <a:r>
              <a:rPr lang="en-US" sz="1600">
                <a:solidFill>
                  <a:schemeClr val="accent5"/>
                </a:solidFill>
              </a:rPr>
              <a:t>Name Surname</a:t>
            </a:r>
            <a:r>
              <a:rPr lang="en-US" sz="1600"/>
              <a:t> will be taking a new role as a </a:t>
            </a:r>
            <a:r>
              <a:rPr lang="pl-PL" sz="1600">
                <a:solidFill>
                  <a:schemeClr val="accent5"/>
                </a:solidFill>
              </a:rPr>
              <a:t>P</a:t>
            </a:r>
            <a:r>
              <a:rPr lang="en-US" sz="1600" err="1">
                <a:solidFill>
                  <a:schemeClr val="accent5"/>
                </a:solidFill>
              </a:rPr>
              <a:t>osition</a:t>
            </a:r>
            <a:r>
              <a:rPr lang="pl-PL" sz="1600">
                <a:solidFill>
                  <a:schemeClr val="accent5"/>
                </a:solidFill>
              </a:rPr>
              <a:t> </a:t>
            </a:r>
            <a:r>
              <a:rPr lang="pl-PL" sz="1600">
                <a:solidFill>
                  <a:schemeClr val="tx1"/>
                </a:solidFill>
              </a:rPr>
              <a:t>in </a:t>
            </a:r>
            <a:r>
              <a:rPr lang="pl-PL" sz="1600">
                <a:solidFill>
                  <a:schemeClr val="accent5"/>
                </a:solidFill>
              </a:rPr>
              <a:t>Unit</a:t>
            </a:r>
            <a:r>
              <a:rPr lang="en-US" sz="1600"/>
              <a:t>. Congratulations! 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D4A07F04-E4DA-4FF1-A187-FC94F547F5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4641" y="2824410"/>
            <a:ext cx="4297998" cy="4375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pl-PL" err="1"/>
              <a:t>Name</a:t>
            </a:r>
            <a:r>
              <a:rPr lang="pl-PL"/>
              <a:t> </a:t>
            </a:r>
            <a:r>
              <a:rPr lang="pl-PL" err="1"/>
              <a:t>Surname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06C09E-CC23-4B30-9535-2CE2327552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4641" y="3289196"/>
            <a:ext cx="4297998" cy="4375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/>
            </a:lvl1pPr>
          </a:lstStyle>
          <a:p>
            <a:pPr lvl="0"/>
            <a:r>
              <a:rPr lang="pl-PL" err="1"/>
              <a:t>Position</a:t>
            </a:r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7682876-6EAC-44E5-B6EC-723D36130A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34641" y="3753746"/>
            <a:ext cx="2846388" cy="3213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Unit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97F27D3-D6B4-4EC9-83EC-5E48D26AA23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2475" y="4524925"/>
            <a:ext cx="6380164" cy="37819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l-PL" sz="1400" err="1"/>
              <a:t>You</a:t>
            </a:r>
            <a:r>
              <a:rPr lang="pl-PL" sz="1400"/>
              <a:t> </a:t>
            </a:r>
            <a:r>
              <a:rPr lang="pl-PL" sz="1400" err="1"/>
              <a:t>can</a:t>
            </a:r>
            <a:r>
              <a:rPr lang="pl-PL" sz="1400"/>
              <a:t> </a:t>
            </a:r>
            <a:r>
              <a:rPr lang="pl-PL" sz="1400" err="1"/>
              <a:t>use</a:t>
            </a:r>
            <a:r>
              <a:rPr lang="pl-PL" sz="1400"/>
              <a:t> the </a:t>
            </a:r>
            <a:r>
              <a:rPr lang="pl-PL" sz="1400" err="1"/>
              <a:t>text</a:t>
            </a:r>
            <a:r>
              <a:rPr lang="pl-PL" sz="1400"/>
              <a:t> on the </a:t>
            </a:r>
            <a:r>
              <a:rPr lang="pl-PL" sz="1400" err="1"/>
              <a:t>left</a:t>
            </a:r>
            <a:r>
              <a:rPr lang="pl-PL" sz="1400"/>
              <a:t> </a:t>
            </a:r>
            <a:r>
              <a:rPr lang="pl-PL" sz="1400" err="1"/>
              <a:t>marigin</a:t>
            </a:r>
            <a:r>
              <a:rPr lang="pl-PL" sz="1400"/>
              <a:t> as a start</a:t>
            </a:r>
            <a:br>
              <a:rPr lang="pl-PL" sz="1400"/>
            </a:br>
            <a:r>
              <a:rPr lang="pl-PL" sz="1400"/>
              <a:t>(</a:t>
            </a:r>
            <a:r>
              <a:rPr lang="pl-PL" sz="1400" err="1"/>
              <a:t>it</a:t>
            </a:r>
            <a:r>
              <a:rPr lang="pl-PL" sz="1400"/>
              <a:t> </a:t>
            </a:r>
            <a:r>
              <a:rPr lang="pl-PL" sz="1400" err="1"/>
              <a:t>will</a:t>
            </a:r>
            <a:r>
              <a:rPr lang="pl-PL" sz="1400"/>
              <a:t> not be </a:t>
            </a:r>
            <a:r>
              <a:rPr lang="pl-PL" sz="1400" err="1"/>
              <a:t>visible</a:t>
            </a:r>
            <a:r>
              <a:rPr lang="pl-PL" sz="1400"/>
              <a:t> on the </a:t>
            </a:r>
            <a:r>
              <a:rPr lang="pl-PL" sz="1400" err="1"/>
              <a:t>print</a:t>
            </a:r>
            <a:r>
              <a:rPr lang="pl-PL" sz="1400"/>
              <a:t>)</a:t>
            </a:r>
            <a:br>
              <a:rPr lang="pl-PL" sz="1400"/>
            </a:br>
            <a:br>
              <a:rPr lang="pl-PL" sz="1400"/>
            </a:br>
            <a:r>
              <a:rPr lang="pl-PL" sz="1400" err="1"/>
              <a:t>Below</a:t>
            </a:r>
            <a:r>
              <a:rPr lang="pl-PL" sz="1400"/>
              <a:t> </a:t>
            </a:r>
            <a:r>
              <a:rPr lang="pl-PL" sz="1400" err="1"/>
              <a:t>add</a:t>
            </a:r>
            <a:r>
              <a:rPr lang="pl-PL" sz="1400"/>
              <a:t> </a:t>
            </a:r>
            <a:r>
              <a:rPr lang="pl-PL" sz="1400" err="1"/>
              <a:t>your</a:t>
            </a:r>
            <a:r>
              <a:rPr lang="pl-PL" sz="1400"/>
              <a:t> </a:t>
            </a:r>
            <a:r>
              <a:rPr lang="pl-PL" sz="1400" err="1"/>
              <a:t>text</a:t>
            </a:r>
            <a:r>
              <a:rPr lang="pl-PL" sz="1400"/>
              <a:t>. </a:t>
            </a:r>
            <a:r>
              <a:rPr lang="pl-PL" sz="1400" err="1"/>
              <a:t>Keep</a:t>
            </a:r>
            <a:r>
              <a:rPr lang="pl-PL" sz="1400"/>
              <a:t> </a:t>
            </a:r>
            <a:r>
              <a:rPr lang="pl-PL" sz="1400" err="1"/>
              <a:t>it</a:t>
            </a:r>
            <a:r>
              <a:rPr lang="pl-PL" sz="1400"/>
              <a:t> </a:t>
            </a:r>
            <a:r>
              <a:rPr lang="pl-PL" sz="1400" err="1"/>
              <a:t>short</a:t>
            </a:r>
            <a:r>
              <a:rPr lang="pl-PL" sz="1400"/>
              <a:t>, </a:t>
            </a:r>
            <a:r>
              <a:rPr lang="pl-PL" sz="1400" err="1"/>
              <a:t>informative</a:t>
            </a:r>
            <a:r>
              <a:rPr lang="pl-PL" sz="1400"/>
              <a:t> and </a:t>
            </a:r>
            <a:r>
              <a:rPr lang="pl-PL" sz="1400" err="1"/>
              <a:t>easy</a:t>
            </a:r>
            <a:r>
              <a:rPr lang="pl-PL" sz="1400"/>
              <a:t> to </a:t>
            </a:r>
            <a:r>
              <a:rPr lang="pl-PL" sz="1400" err="1"/>
              <a:t>read</a:t>
            </a:r>
            <a:r>
              <a:rPr lang="pl-PL" sz="1400"/>
              <a:t> :)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03961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287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7155104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7957" indent="0">
              <a:buNone/>
              <a:defRPr sz="1654">
                <a:solidFill>
                  <a:schemeClr val="tx1">
                    <a:tint val="82000"/>
                  </a:schemeClr>
                </a:solidFill>
              </a:defRPr>
            </a:lvl2pPr>
            <a:lvl3pPr marL="755913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3870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4pPr>
            <a:lvl5pPr marL="1511827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5pPr>
            <a:lvl6pPr marL="1889784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6pPr>
            <a:lvl7pPr marL="2267740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7pPr>
            <a:lvl8pPr marL="2645697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8pPr>
            <a:lvl9pPr marL="3023654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768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1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1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040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3"/>
            <a:ext cx="6520220" cy="2066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4" y="2620980"/>
            <a:ext cx="3198096" cy="128450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57" indent="0">
              <a:buNone/>
              <a:defRPr sz="1654" b="1"/>
            </a:lvl2pPr>
            <a:lvl3pPr marL="755913" indent="0">
              <a:buNone/>
              <a:defRPr sz="1488" b="1"/>
            </a:lvl3pPr>
            <a:lvl4pPr marL="1133870" indent="0">
              <a:buNone/>
              <a:defRPr sz="1322" b="1"/>
            </a:lvl4pPr>
            <a:lvl5pPr marL="1511827" indent="0">
              <a:buNone/>
              <a:defRPr sz="1322" b="1"/>
            </a:lvl5pPr>
            <a:lvl6pPr marL="1889784" indent="0">
              <a:buNone/>
              <a:defRPr sz="1322" b="1"/>
            </a:lvl6pPr>
            <a:lvl7pPr marL="2267740" indent="0">
              <a:buNone/>
              <a:defRPr sz="1322" b="1"/>
            </a:lvl7pPr>
            <a:lvl8pPr marL="2645697" indent="0">
              <a:buNone/>
              <a:defRPr sz="1322" b="1"/>
            </a:lvl8pPr>
            <a:lvl9pPr marL="3023654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4" y="3905482"/>
            <a:ext cx="3198096" cy="5744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6" cy="128450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57" indent="0">
              <a:buNone/>
              <a:defRPr sz="1654" b="1"/>
            </a:lvl2pPr>
            <a:lvl3pPr marL="755913" indent="0">
              <a:buNone/>
              <a:defRPr sz="1488" b="1"/>
            </a:lvl3pPr>
            <a:lvl4pPr marL="1133870" indent="0">
              <a:buNone/>
              <a:defRPr sz="1322" b="1"/>
            </a:lvl4pPr>
            <a:lvl5pPr marL="1511827" indent="0">
              <a:buNone/>
              <a:defRPr sz="1322" b="1"/>
            </a:lvl5pPr>
            <a:lvl6pPr marL="1889784" indent="0">
              <a:buNone/>
              <a:defRPr sz="1322" b="1"/>
            </a:lvl6pPr>
            <a:lvl7pPr marL="2267740" indent="0">
              <a:buNone/>
              <a:defRPr sz="1322" b="1"/>
            </a:lvl7pPr>
            <a:lvl8pPr marL="2645697" indent="0">
              <a:buNone/>
              <a:defRPr sz="1322" b="1"/>
            </a:lvl8pPr>
            <a:lvl9pPr marL="3023654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6" cy="5744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03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631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484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1"/>
          </a:xfrm>
        </p:spPr>
        <p:txBody>
          <a:bodyPr/>
          <a:lstStyle>
            <a:lvl1pPr marL="0" indent="0">
              <a:buNone/>
              <a:defRPr sz="1322"/>
            </a:lvl1pPr>
            <a:lvl2pPr marL="377957" indent="0">
              <a:buNone/>
              <a:defRPr sz="1157"/>
            </a:lvl2pPr>
            <a:lvl3pPr marL="755913" indent="0">
              <a:buNone/>
              <a:defRPr sz="992"/>
            </a:lvl3pPr>
            <a:lvl4pPr marL="1133870" indent="0">
              <a:buNone/>
              <a:defRPr sz="827"/>
            </a:lvl4pPr>
            <a:lvl5pPr marL="1511827" indent="0">
              <a:buNone/>
              <a:defRPr sz="827"/>
            </a:lvl5pPr>
            <a:lvl6pPr marL="1889784" indent="0">
              <a:buNone/>
              <a:defRPr sz="827"/>
            </a:lvl6pPr>
            <a:lvl7pPr marL="2267740" indent="0">
              <a:buNone/>
              <a:defRPr sz="827"/>
            </a:lvl7pPr>
            <a:lvl8pPr marL="2645697" indent="0">
              <a:buNone/>
              <a:defRPr sz="827"/>
            </a:lvl8pPr>
            <a:lvl9pPr marL="302365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404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57" indent="0">
              <a:buNone/>
              <a:defRPr sz="2315"/>
            </a:lvl2pPr>
            <a:lvl3pPr marL="755913" indent="0">
              <a:buNone/>
              <a:defRPr sz="1984"/>
            </a:lvl3pPr>
            <a:lvl4pPr marL="1133870" indent="0">
              <a:buNone/>
              <a:defRPr sz="1654"/>
            </a:lvl4pPr>
            <a:lvl5pPr marL="1511827" indent="0">
              <a:buNone/>
              <a:defRPr sz="1654"/>
            </a:lvl5pPr>
            <a:lvl6pPr marL="1889784" indent="0">
              <a:buNone/>
              <a:defRPr sz="1654"/>
            </a:lvl6pPr>
            <a:lvl7pPr marL="2267740" indent="0">
              <a:buNone/>
              <a:defRPr sz="1654"/>
            </a:lvl7pPr>
            <a:lvl8pPr marL="2645697" indent="0">
              <a:buNone/>
              <a:defRPr sz="1654"/>
            </a:lvl8pPr>
            <a:lvl9pPr marL="3023654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1"/>
          </a:xfrm>
        </p:spPr>
        <p:txBody>
          <a:bodyPr/>
          <a:lstStyle>
            <a:lvl1pPr marL="0" indent="0">
              <a:buNone/>
              <a:defRPr sz="1322"/>
            </a:lvl1pPr>
            <a:lvl2pPr marL="377957" indent="0">
              <a:buNone/>
              <a:defRPr sz="1157"/>
            </a:lvl2pPr>
            <a:lvl3pPr marL="755913" indent="0">
              <a:buNone/>
              <a:defRPr sz="992"/>
            </a:lvl3pPr>
            <a:lvl4pPr marL="1133870" indent="0">
              <a:buNone/>
              <a:defRPr sz="827"/>
            </a:lvl4pPr>
            <a:lvl5pPr marL="1511827" indent="0">
              <a:buNone/>
              <a:defRPr sz="827"/>
            </a:lvl5pPr>
            <a:lvl6pPr marL="1889784" indent="0">
              <a:buNone/>
              <a:defRPr sz="827"/>
            </a:lvl6pPr>
            <a:lvl7pPr marL="2267740" indent="0">
              <a:buNone/>
              <a:defRPr sz="827"/>
            </a:lvl7pPr>
            <a:lvl8pPr marL="2645697" indent="0">
              <a:buNone/>
              <a:defRPr sz="827"/>
            </a:lvl8pPr>
            <a:lvl9pPr marL="302365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76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3"/>
            <a:ext cx="6520220" cy="2066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1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30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30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30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322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755913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78" indent="-188978" algn="l" defTabSz="755913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3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89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2849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0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76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19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67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63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5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13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87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2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784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74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69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654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59BEE-7696-F4FD-371F-D6C1A59629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FDDC2-17EB-8630-CABF-20A3FD2E63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Name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BA79B-409B-FD27-6954-1FE5F2BA13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0354FE-0634-9BA5-9328-E57C7B7DFF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Localization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966E23-C36A-4E93-633C-274E72BF1E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l-PL" dirty="0" err="1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1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Zuzanna Marta Makowska</dc:creator>
  <cp:lastModifiedBy>Zuzanna Marta Makowska</cp:lastModifiedBy>
  <cp:revision>4</cp:revision>
  <dcterms:created xsi:type="dcterms:W3CDTF">2024-03-04T10:54:39Z</dcterms:created>
  <dcterms:modified xsi:type="dcterms:W3CDTF">2024-03-04T11:02:48Z</dcterms:modified>
</cp:coreProperties>
</file>