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64" r:id="rId5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8A9132A-E9E9-40E6-9B9B-4C5568A09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F3E48E1-DC02-4653-8D59-7F9E43928F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drag &amp; drop </a:t>
            </a:r>
            <a:br>
              <a:rPr lang="pl-PL"/>
            </a:br>
            <a:r>
              <a:rPr lang="pl-PL"/>
              <a:t>a </a:t>
            </a:r>
            <a:r>
              <a:rPr lang="pl-PL" err="1"/>
              <a:t>photo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here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096AE-9DDA-4F5B-95E2-F2418BE76C73}"/>
              </a:ext>
            </a:extLst>
          </p:cNvPr>
          <p:cNvSpPr txBox="1"/>
          <p:nvPr userDrawn="1"/>
        </p:nvSpPr>
        <p:spPr>
          <a:xfrm>
            <a:off x="-3697941" y="4524926"/>
            <a:ext cx="3270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 err="1"/>
              <a:t>There’s</a:t>
            </a:r>
            <a:r>
              <a:rPr lang="pl-PL" sz="1600"/>
              <a:t> a </a:t>
            </a:r>
            <a:r>
              <a:rPr lang="pl-PL" sz="1600" err="1"/>
              <a:t>new</a:t>
            </a:r>
            <a:r>
              <a:rPr lang="pl-PL" sz="1600"/>
              <a:t> person </a:t>
            </a:r>
            <a:r>
              <a:rPr lang="pl-PL" sz="1600" err="1"/>
              <a:t>aboard</a:t>
            </a:r>
            <a:r>
              <a:rPr lang="pl-PL" sz="1600"/>
              <a:t>! </a:t>
            </a:r>
            <a:r>
              <a:rPr lang="en-US" sz="1600">
                <a:solidFill>
                  <a:schemeClr val="accent5"/>
                </a:solidFill>
              </a:rPr>
              <a:t>Name Surname </a:t>
            </a:r>
            <a:r>
              <a:rPr lang="en-US" sz="1600"/>
              <a:t>will be joining our IKEA team as a </a:t>
            </a:r>
            <a:r>
              <a:rPr lang="en-US" sz="1600">
                <a:solidFill>
                  <a:schemeClr val="accent5"/>
                </a:solidFill>
              </a:rPr>
              <a:t>Position</a:t>
            </a:r>
            <a:r>
              <a:rPr lang="pl-PL" sz="1600">
                <a:solidFill>
                  <a:schemeClr val="tx1"/>
                </a:solidFill>
              </a:rPr>
              <a:t> in </a:t>
            </a:r>
            <a:r>
              <a:rPr lang="pl-PL" sz="1600">
                <a:solidFill>
                  <a:schemeClr val="accent5"/>
                </a:solidFill>
              </a:rPr>
              <a:t>Unit, </a:t>
            </a:r>
            <a:r>
              <a:rPr lang="pl-PL" sz="1600" err="1">
                <a:solidFill>
                  <a:schemeClr val="tx1"/>
                </a:solidFill>
              </a:rPr>
              <a:t>starting</a:t>
            </a:r>
            <a:r>
              <a:rPr lang="pl-PL" sz="1600">
                <a:solidFill>
                  <a:schemeClr val="accent5"/>
                </a:solidFill>
              </a:rPr>
              <a:t> </a:t>
            </a:r>
            <a:r>
              <a:rPr lang="pl-PL" sz="1600" err="1">
                <a:solidFill>
                  <a:schemeClr val="accent5"/>
                </a:solidFill>
              </a:rPr>
              <a:t>Date</a:t>
            </a:r>
            <a:r>
              <a:rPr lang="en-US" sz="1600"/>
              <a:t>. Welcome </a:t>
            </a:r>
            <a:r>
              <a:rPr lang="en-US" sz="1600">
                <a:solidFill>
                  <a:schemeClr val="accent5"/>
                </a:solidFill>
              </a:rPr>
              <a:t>him/her </a:t>
            </a:r>
            <a:r>
              <a:rPr lang="en-US" sz="1600"/>
              <a:t>kindly!    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C991A41-7E5A-412B-AAE2-DDF7AE99B0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 err="1"/>
              <a:t>Name</a:t>
            </a:r>
            <a:r>
              <a:rPr lang="pl-PL"/>
              <a:t> </a:t>
            </a:r>
            <a:r>
              <a:rPr lang="pl-PL" err="1"/>
              <a:t>Surname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D38B622-AABA-46B8-9B23-93A5635B6D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 err="1"/>
              <a:t>Position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84918D-746B-454C-BCB9-C4BB10E1A9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Unit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0DE5D-A63A-4CC2-A2F6-B44BE69252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sz="1400" err="1"/>
              <a:t>You</a:t>
            </a:r>
            <a:r>
              <a:rPr lang="pl-PL" sz="1400"/>
              <a:t> </a:t>
            </a:r>
            <a:r>
              <a:rPr lang="pl-PL" sz="1400" err="1"/>
              <a:t>can</a:t>
            </a:r>
            <a:r>
              <a:rPr lang="pl-PL" sz="1400"/>
              <a:t> </a:t>
            </a:r>
            <a:r>
              <a:rPr lang="pl-PL" sz="1400" err="1"/>
              <a:t>use</a:t>
            </a:r>
            <a:r>
              <a:rPr lang="pl-PL" sz="1400"/>
              <a:t> the </a:t>
            </a:r>
            <a:r>
              <a:rPr lang="pl-PL" sz="1400" err="1"/>
              <a:t>text</a:t>
            </a:r>
            <a:r>
              <a:rPr lang="pl-PL" sz="1400"/>
              <a:t> on the </a:t>
            </a:r>
            <a:r>
              <a:rPr lang="pl-PL" sz="1400" err="1"/>
              <a:t>left</a:t>
            </a:r>
            <a:r>
              <a:rPr lang="pl-PL" sz="1400"/>
              <a:t> </a:t>
            </a:r>
            <a:r>
              <a:rPr lang="pl-PL" sz="1400" err="1"/>
              <a:t>marigin</a:t>
            </a:r>
            <a:r>
              <a:rPr lang="pl-PL" sz="1400"/>
              <a:t> as a start</a:t>
            </a:r>
            <a:br>
              <a:rPr lang="pl-PL" sz="1400"/>
            </a:br>
            <a:r>
              <a:rPr lang="pl-PL" sz="1400"/>
              <a:t>(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will</a:t>
            </a:r>
            <a:r>
              <a:rPr lang="pl-PL" sz="1400"/>
              <a:t> not be </a:t>
            </a:r>
            <a:r>
              <a:rPr lang="pl-PL" sz="1400" err="1"/>
              <a:t>visible</a:t>
            </a:r>
            <a:r>
              <a:rPr lang="pl-PL" sz="1400"/>
              <a:t> on the </a:t>
            </a:r>
            <a:r>
              <a:rPr lang="pl-PL" sz="1400" err="1"/>
              <a:t>print</a:t>
            </a:r>
            <a:r>
              <a:rPr lang="pl-PL" sz="1400"/>
              <a:t>)</a:t>
            </a:r>
            <a:br>
              <a:rPr lang="pl-PL" sz="1400"/>
            </a:br>
            <a:br>
              <a:rPr lang="pl-PL" sz="1400"/>
            </a:br>
            <a:r>
              <a:rPr lang="pl-PL" sz="1400" err="1"/>
              <a:t>Below</a:t>
            </a:r>
            <a:r>
              <a:rPr lang="pl-PL" sz="1400"/>
              <a:t> </a:t>
            </a:r>
            <a:r>
              <a:rPr lang="pl-PL" sz="1400" err="1"/>
              <a:t>add</a:t>
            </a:r>
            <a:r>
              <a:rPr lang="pl-PL" sz="1400"/>
              <a:t> </a:t>
            </a:r>
            <a:r>
              <a:rPr lang="pl-PL" sz="1400" err="1"/>
              <a:t>your</a:t>
            </a:r>
            <a:r>
              <a:rPr lang="pl-PL" sz="1400"/>
              <a:t> </a:t>
            </a:r>
            <a:r>
              <a:rPr lang="pl-PL" sz="1400" err="1"/>
              <a:t>text</a:t>
            </a:r>
            <a:r>
              <a:rPr lang="pl-PL" sz="1400"/>
              <a:t>. </a:t>
            </a:r>
            <a:r>
              <a:rPr lang="pl-PL" sz="1400" err="1"/>
              <a:t>Keep</a:t>
            </a:r>
            <a:r>
              <a:rPr lang="pl-PL" sz="1400"/>
              <a:t> </a:t>
            </a:r>
            <a:r>
              <a:rPr lang="pl-PL" sz="1400" err="1"/>
              <a:t>it</a:t>
            </a:r>
            <a:r>
              <a:rPr lang="pl-PL" sz="1400"/>
              <a:t> </a:t>
            </a:r>
            <a:r>
              <a:rPr lang="pl-PL" sz="1400" err="1"/>
              <a:t>short</a:t>
            </a:r>
            <a:r>
              <a:rPr lang="pl-PL" sz="1400"/>
              <a:t>, </a:t>
            </a:r>
            <a:r>
              <a:rPr lang="pl-PL" sz="1400" err="1"/>
              <a:t>informative</a:t>
            </a:r>
            <a:r>
              <a:rPr lang="pl-PL" sz="1400"/>
              <a:t> and </a:t>
            </a:r>
            <a:r>
              <a:rPr lang="pl-PL" sz="1400" err="1"/>
              <a:t>easy</a:t>
            </a:r>
            <a:r>
              <a:rPr lang="pl-PL" sz="1400"/>
              <a:t> to </a:t>
            </a:r>
            <a:r>
              <a:rPr lang="pl-PL" sz="1400" err="1"/>
              <a:t>read</a:t>
            </a:r>
            <a:r>
              <a:rPr lang="pl-PL" sz="1400"/>
              <a:t> :)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697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135FE37-C210-E468-4993-7A9E509AB5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45332-D9FA-2BC0-1916-7735D4EB8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0DF6-A187-BE5E-C57B-B4DB2B7B0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BA103-29AF-3685-4BCA-54617D93F5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5B3EA6-7766-F2F0-6763-414F50315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5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C39CA15D84944AA01936F7ACF12A88" ma:contentTypeVersion="4" ma:contentTypeDescription="Loo uus dokument" ma:contentTypeScope="" ma:versionID="5d3066c12dd704e2a6ddefec2205cf1e">
  <xsd:schema xmlns:xsd="http://www.w3.org/2001/XMLSchema" xmlns:xs="http://www.w3.org/2001/XMLSchema" xmlns:p="http://schemas.microsoft.com/office/2006/metadata/properties" xmlns:ns3="7ee0ed61-752b-4f2e-896a-2d704be2690c" targetNamespace="http://schemas.microsoft.com/office/2006/metadata/properties" ma:root="true" ma:fieldsID="fa640108330efcb8b16e0756382f375a" ns3:_="">
    <xsd:import namespace="7ee0ed61-752b-4f2e-896a-2d704be269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e0ed61-752b-4f2e-896a-2d704be26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Pealkiri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7512FA-63F2-4786-8934-966ECFDEA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e0ed61-752b-4f2e-896a-2d704be26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F2B970-0028-4006-B8C6-0D5246C40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AF190B-11C1-42D7-9702-AB050DF262DD}">
  <ds:schemaRefs>
    <ds:schemaRef ds:uri="7ee0ed61-752b-4f2e-896a-2d704be2690c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7</cp:revision>
  <dcterms:created xsi:type="dcterms:W3CDTF">2024-03-04T10:54:39Z</dcterms:created>
  <dcterms:modified xsi:type="dcterms:W3CDTF">2024-03-04T11:05:00Z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0x01010017C39CA15D84944AA01936F7ACF12A88</vt:lpwstr>
  </property>
</Properties>
</file>