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8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04DD98-5259-425D-AF38-F2198694B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9675" cy="10679944"/>
          </a:xfrm>
          <a:prstGeom prst="rect">
            <a:avLst/>
          </a:prstGeom>
        </p:spPr>
      </p:pic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F3B9607-8648-4131-B79B-801A5E0A0C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2BB1B522-A15B-4386-8D13-67E2BF1FCE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960688"/>
            <a:ext cx="4297998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1567B-B45A-44E4-BE58-BD82D149BCD0}"/>
              </a:ext>
            </a:extLst>
          </p:cNvPr>
          <p:cNvSpPr txBox="1"/>
          <p:nvPr userDrawn="1"/>
        </p:nvSpPr>
        <p:spPr>
          <a:xfrm>
            <a:off x="2834640" y="3520599"/>
            <a:ext cx="429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err="1"/>
              <a:t>leaves</a:t>
            </a:r>
            <a:r>
              <a:rPr lang="pl-PL" sz="2000"/>
              <a:t> IKEA</a:t>
            </a:r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AACAA2-738D-432E-A274-DEFCBEF4A1DE}"/>
              </a:ext>
            </a:extLst>
          </p:cNvPr>
          <p:cNvSpPr txBox="1"/>
          <p:nvPr userDrawn="1"/>
        </p:nvSpPr>
        <p:spPr>
          <a:xfrm>
            <a:off x="-3703320" y="4524926"/>
            <a:ext cx="3327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 err="1"/>
              <a:t>It’s</a:t>
            </a:r>
            <a:r>
              <a:rPr lang="pl-PL" sz="1600"/>
              <a:t> </a:t>
            </a:r>
            <a:r>
              <a:rPr lang="pl-PL" sz="1600" err="1"/>
              <a:t>time</a:t>
            </a:r>
            <a:r>
              <a:rPr lang="pl-PL" sz="1600"/>
              <a:t> to </a:t>
            </a:r>
            <a:r>
              <a:rPr lang="pl-PL" sz="1600" err="1"/>
              <a:t>say</a:t>
            </a:r>
            <a:r>
              <a:rPr lang="pl-PL" sz="1600"/>
              <a:t> </a:t>
            </a:r>
            <a:r>
              <a:rPr lang="pl-PL" sz="1600" err="1"/>
              <a:t>goodbye</a:t>
            </a:r>
            <a:r>
              <a:rPr lang="pl-PL" sz="1600"/>
              <a:t>. </a:t>
            </a:r>
            <a:r>
              <a:rPr lang="en-US" sz="1600"/>
              <a:t>We would like to inform you that </a:t>
            </a:r>
            <a:r>
              <a:rPr lang="en-US" sz="1600">
                <a:solidFill>
                  <a:schemeClr val="accent5"/>
                </a:solidFill>
              </a:rPr>
              <a:t>Name Surname </a:t>
            </a:r>
            <a:r>
              <a:rPr lang="en-US" sz="1600"/>
              <a:t>has decided to take the next step in </a:t>
            </a:r>
            <a:r>
              <a:rPr lang="en-US" sz="1600">
                <a:solidFill>
                  <a:schemeClr val="accent5"/>
                </a:solidFill>
              </a:rPr>
              <a:t>his/he</a:t>
            </a:r>
            <a:r>
              <a:rPr lang="pl-PL" sz="1600">
                <a:solidFill>
                  <a:schemeClr val="accent5"/>
                </a:solidFill>
              </a:rPr>
              <a:t>r</a:t>
            </a:r>
            <a:r>
              <a:rPr lang="en-US" sz="1600">
                <a:solidFill>
                  <a:schemeClr val="accent5"/>
                </a:solidFill>
              </a:rPr>
              <a:t> </a:t>
            </a:r>
            <a:r>
              <a:rPr lang="en-US" sz="1600"/>
              <a:t>professional career and as of </a:t>
            </a:r>
            <a:r>
              <a:rPr lang="en-US" sz="1600">
                <a:solidFill>
                  <a:schemeClr val="accent5"/>
                </a:solidFill>
              </a:rPr>
              <a:t>Date</a:t>
            </a:r>
            <a:r>
              <a:rPr lang="pl-PL" sz="1600"/>
              <a:t> </a:t>
            </a:r>
            <a:r>
              <a:rPr lang="en-US" sz="1600"/>
              <a:t>will be leaving the IKEA team.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DAA7BF8-F811-4F35-926D-7F1F80E8CA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730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F0C97537-E722-40AE-9E86-CBB6919130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F9055E7-4273-4897-B25B-712A43801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/>
              <a:t>Name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B035348-51B9-4734-8742-CC1FB4B16E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340" y="4596554"/>
            <a:ext cx="6380164" cy="3781947"/>
          </a:xfrm>
        </p:spPr>
        <p:txBody>
          <a:bodyPr lIns="91440" tIns="45720" rIns="91440" bIns="45720" anchor="t"/>
          <a:lstStyle/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5F446BF-C3D8-4691-6D8E-3D8B92A366CD}"/>
              </a:ext>
            </a:extLst>
          </p:cNvPr>
          <p:cNvSpPr txBox="1">
            <a:spLocks/>
          </p:cNvSpPr>
          <p:nvPr/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9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9</cp:revision>
  <dcterms:created xsi:type="dcterms:W3CDTF">2024-03-04T10:54:39Z</dcterms:created>
  <dcterms:modified xsi:type="dcterms:W3CDTF">2024-03-04T11:05:53Z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