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7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0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3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4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5DD0D6-7A82-473E-879B-C6ECD6CCCFEC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1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408324-A84C-4A45-93B6-78D079CCE772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5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91D1-4C06-C7D5-E6B1-C42A7C6C1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b="1" dirty="0" err="1"/>
              <a:t>Name</a:t>
            </a:r>
            <a:br>
              <a:rPr lang="pl-PL" sz="4000" dirty="0"/>
            </a:br>
            <a:r>
              <a:rPr lang="pl-PL" sz="3000" dirty="0" err="1"/>
              <a:t>Postion</a:t>
            </a:r>
            <a:endParaRPr lang="pl-PL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E007A-CBAA-D682-3335-19768D137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87113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Name Postion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Postion</dc:title>
  <dc:creator>Zuzanna Marta Makowska</dc:creator>
  <cp:lastModifiedBy>Zuzanna Marta Makowska</cp:lastModifiedBy>
  <cp:revision>1</cp:revision>
  <dcterms:created xsi:type="dcterms:W3CDTF">2024-03-04T10:44:00Z</dcterms:created>
  <dcterms:modified xsi:type="dcterms:W3CDTF">2024-03-04T10:48:54Z</dcterms:modified>
</cp:coreProperties>
</file>