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6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6C4510-0376-44D2-9E83-6201C2E85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8DF478-7470-48D4-BAFF-56F7B5A27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79BCE8FF-2C36-4310-852B-C986553925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960688"/>
            <a:ext cx="4297998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28474-6FB4-49CB-9291-67C5350B2750}"/>
              </a:ext>
            </a:extLst>
          </p:cNvPr>
          <p:cNvSpPr txBox="1"/>
          <p:nvPr userDrawn="1"/>
        </p:nvSpPr>
        <p:spPr>
          <a:xfrm>
            <a:off x="2834640" y="3520599"/>
            <a:ext cx="429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/>
              <a:t>opuszcza IKEA</a:t>
            </a:r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219E4-612B-4229-8A3A-C6D5CE649D5C}"/>
              </a:ext>
            </a:extLst>
          </p:cNvPr>
          <p:cNvSpPr txBox="1"/>
          <p:nvPr userDrawn="1"/>
        </p:nvSpPr>
        <p:spPr>
          <a:xfrm>
            <a:off x="-4011930" y="4524926"/>
            <a:ext cx="3634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/>
              <a:t>Czas na pożegnanie. </a:t>
            </a:r>
            <a:r>
              <a:rPr lang="pl-PL" sz="1600">
                <a:solidFill>
                  <a:schemeClr val="accent5"/>
                </a:solidFill>
              </a:rPr>
              <a:t>Imię Nazwisko</a:t>
            </a:r>
            <a:r>
              <a:rPr lang="pl-PL" sz="1600"/>
              <a:t> zdecydował</a:t>
            </a:r>
            <a:r>
              <a:rPr lang="pl-PL" sz="1600">
                <a:solidFill>
                  <a:schemeClr val="accent5"/>
                </a:solidFill>
              </a:rPr>
              <a:t>/-</a:t>
            </a:r>
            <a:r>
              <a:rPr lang="pl-PL" sz="1600" err="1">
                <a:solidFill>
                  <a:schemeClr val="accent5"/>
                </a:solidFill>
              </a:rPr>
              <a:t>ła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/>
              <a:t>zrobić kolejny krok na swojej ścieżce zawodowej i z dniem </a:t>
            </a:r>
            <a:r>
              <a:rPr lang="pl-PL" sz="1600">
                <a:solidFill>
                  <a:schemeClr val="accent5"/>
                </a:solidFill>
              </a:rPr>
              <a:t>Data</a:t>
            </a:r>
            <a:r>
              <a:rPr lang="pl-PL" sz="1600"/>
              <a:t> opuszcza IKEA.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60E64F-CFBB-414D-BD23-E628B3F03E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41660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334F-7A41-C007-9407-593CD3079F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F9EC3-BBD0-5510-979B-3129AFE558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…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988069" y="1814184"/>
            <a:ext cx="1368000" cy="19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4395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9</cp:revision>
  <dcterms:created xsi:type="dcterms:W3CDTF">2024-03-04T10:54:39Z</dcterms:created>
  <dcterms:modified xsi:type="dcterms:W3CDTF">2024-03-04T20:53:55Z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