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1" r:id="rId2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G_new 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C84D70-9256-42A2-8BCC-5E90C74AFA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A326F5D-7580-403C-97E4-4BA398B3C8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drag &amp; drop </a:t>
            </a:r>
            <a:br>
              <a:rPr lang="pl-PL"/>
            </a:br>
            <a:r>
              <a:rPr lang="pl-PL"/>
              <a:t>a </a:t>
            </a:r>
            <a:r>
              <a:rPr lang="pl-PL" err="1"/>
              <a:t>photo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here</a:t>
            </a:r>
            <a:endParaRPr lang="pl-P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DB7B7-5A2C-45FC-A863-166D938CC719}"/>
              </a:ext>
            </a:extLst>
          </p:cNvPr>
          <p:cNvSpPr txBox="1"/>
          <p:nvPr userDrawn="1"/>
        </p:nvSpPr>
        <p:spPr>
          <a:xfrm>
            <a:off x="-3671047" y="4524925"/>
            <a:ext cx="3338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/>
              <a:t>New </a:t>
            </a:r>
            <a:r>
              <a:rPr lang="pl-PL" sz="1600" err="1"/>
              <a:t>challenges</a:t>
            </a:r>
            <a:r>
              <a:rPr lang="pl-PL" sz="1600"/>
              <a:t> </a:t>
            </a:r>
            <a:r>
              <a:rPr lang="pl-PL" sz="1600" err="1"/>
              <a:t>ahead</a:t>
            </a:r>
            <a:r>
              <a:rPr lang="pl-PL" sz="1600"/>
              <a:t>! From </a:t>
            </a:r>
            <a:r>
              <a:rPr lang="pl-PL" sz="1600" err="1">
                <a:solidFill>
                  <a:schemeClr val="accent5"/>
                </a:solidFill>
              </a:rPr>
              <a:t>Date</a:t>
            </a:r>
            <a:r>
              <a:rPr lang="pl-PL" sz="1600">
                <a:solidFill>
                  <a:schemeClr val="tx1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chemeClr val="accent5"/>
                </a:solidFill>
              </a:rPr>
              <a:t>Name Surname</a:t>
            </a:r>
            <a:r>
              <a:rPr lang="en-US" sz="1600"/>
              <a:t> will be taking a new role as a </a:t>
            </a:r>
            <a:r>
              <a:rPr lang="pl-PL" sz="1600">
                <a:solidFill>
                  <a:schemeClr val="accent5"/>
                </a:solidFill>
              </a:rPr>
              <a:t>P</a:t>
            </a:r>
            <a:r>
              <a:rPr lang="en-US" sz="1600" err="1">
                <a:solidFill>
                  <a:schemeClr val="accent5"/>
                </a:solidFill>
              </a:rPr>
              <a:t>osition</a:t>
            </a:r>
            <a:r>
              <a:rPr lang="pl-PL" sz="1600">
                <a:solidFill>
                  <a:schemeClr val="accent5"/>
                </a:solidFill>
              </a:rPr>
              <a:t> </a:t>
            </a:r>
            <a:r>
              <a:rPr lang="pl-PL" sz="1600">
                <a:solidFill>
                  <a:schemeClr val="tx1"/>
                </a:solidFill>
              </a:rPr>
              <a:t>in </a:t>
            </a:r>
            <a:r>
              <a:rPr lang="pl-PL" sz="1600">
                <a:solidFill>
                  <a:schemeClr val="accent5"/>
                </a:solidFill>
              </a:rPr>
              <a:t>Unit</a:t>
            </a:r>
            <a:r>
              <a:rPr lang="en-US" sz="1600"/>
              <a:t>. Congratulations! 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4A07F04-E4DA-4FF1-A187-FC94F547F5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 err="1"/>
              <a:t>Name</a:t>
            </a:r>
            <a:r>
              <a:rPr lang="pl-PL"/>
              <a:t> </a:t>
            </a:r>
            <a:r>
              <a:rPr lang="pl-PL" err="1"/>
              <a:t>Surname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06C09E-CC23-4B30-9535-2CE232755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 err="1"/>
              <a:t>Position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7682876-6EAC-44E5-B6EC-723D36130A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Unit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97F27D3-D6B4-4EC9-83EC-5E48D26AA2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sz="1400" err="1"/>
              <a:t>You</a:t>
            </a:r>
            <a:r>
              <a:rPr lang="pl-PL" sz="1400"/>
              <a:t> </a:t>
            </a:r>
            <a:r>
              <a:rPr lang="pl-PL" sz="1400" err="1"/>
              <a:t>can</a:t>
            </a:r>
            <a:r>
              <a:rPr lang="pl-PL" sz="1400"/>
              <a:t> </a:t>
            </a:r>
            <a:r>
              <a:rPr lang="pl-PL" sz="1400" err="1"/>
              <a:t>use</a:t>
            </a:r>
            <a:r>
              <a:rPr lang="pl-PL" sz="1400"/>
              <a:t> the </a:t>
            </a:r>
            <a:r>
              <a:rPr lang="pl-PL" sz="1400" err="1"/>
              <a:t>text</a:t>
            </a:r>
            <a:r>
              <a:rPr lang="pl-PL" sz="1400"/>
              <a:t> on the </a:t>
            </a:r>
            <a:r>
              <a:rPr lang="pl-PL" sz="1400" err="1"/>
              <a:t>left</a:t>
            </a:r>
            <a:r>
              <a:rPr lang="pl-PL" sz="1400"/>
              <a:t> </a:t>
            </a:r>
            <a:r>
              <a:rPr lang="pl-PL" sz="1400" err="1"/>
              <a:t>marigin</a:t>
            </a:r>
            <a:r>
              <a:rPr lang="pl-PL" sz="1400"/>
              <a:t> as a start</a:t>
            </a:r>
            <a:br>
              <a:rPr lang="pl-PL" sz="1400"/>
            </a:br>
            <a:r>
              <a:rPr lang="pl-PL" sz="1400"/>
              <a:t>(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will</a:t>
            </a:r>
            <a:r>
              <a:rPr lang="pl-PL" sz="1400"/>
              <a:t> not be </a:t>
            </a:r>
            <a:r>
              <a:rPr lang="pl-PL" sz="1400" err="1"/>
              <a:t>visible</a:t>
            </a:r>
            <a:r>
              <a:rPr lang="pl-PL" sz="1400"/>
              <a:t> on the </a:t>
            </a:r>
            <a:r>
              <a:rPr lang="pl-PL" sz="1400" err="1"/>
              <a:t>print</a:t>
            </a:r>
            <a:r>
              <a:rPr lang="pl-PL" sz="1400"/>
              <a:t>)</a:t>
            </a:r>
            <a:br>
              <a:rPr lang="pl-PL" sz="1400"/>
            </a:br>
            <a:br>
              <a:rPr lang="pl-PL" sz="1400"/>
            </a:br>
            <a:r>
              <a:rPr lang="pl-PL" sz="1400" err="1"/>
              <a:t>Below</a:t>
            </a:r>
            <a:r>
              <a:rPr lang="pl-PL" sz="1400"/>
              <a:t> </a:t>
            </a:r>
            <a:r>
              <a:rPr lang="pl-PL" sz="1400" err="1"/>
              <a:t>add</a:t>
            </a:r>
            <a:r>
              <a:rPr lang="pl-PL" sz="1400"/>
              <a:t> </a:t>
            </a:r>
            <a:r>
              <a:rPr lang="pl-PL" sz="1400" err="1"/>
              <a:t>your</a:t>
            </a:r>
            <a:r>
              <a:rPr lang="pl-PL" sz="1400"/>
              <a:t> </a:t>
            </a:r>
            <a:r>
              <a:rPr lang="pl-PL" sz="1400" err="1"/>
              <a:t>text</a:t>
            </a:r>
            <a:r>
              <a:rPr lang="pl-PL" sz="1400"/>
              <a:t>. </a:t>
            </a:r>
            <a:r>
              <a:rPr lang="pl-PL" sz="1400" err="1"/>
              <a:t>Keep</a:t>
            </a:r>
            <a:r>
              <a:rPr lang="pl-PL" sz="1400"/>
              <a:t> 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short</a:t>
            </a:r>
            <a:r>
              <a:rPr lang="pl-PL" sz="1400"/>
              <a:t>, </a:t>
            </a:r>
            <a:r>
              <a:rPr lang="pl-PL" sz="1400" err="1"/>
              <a:t>informative</a:t>
            </a:r>
            <a:r>
              <a:rPr lang="pl-PL" sz="1400"/>
              <a:t> and </a:t>
            </a:r>
            <a:r>
              <a:rPr lang="pl-PL" sz="1400" err="1"/>
              <a:t>easy</a:t>
            </a:r>
            <a:r>
              <a:rPr lang="pl-PL" sz="1400"/>
              <a:t> to </a:t>
            </a:r>
            <a:r>
              <a:rPr lang="pl-PL" sz="1400" err="1"/>
              <a:t>read</a:t>
            </a:r>
            <a:r>
              <a:rPr lang="pl-PL" sz="1400"/>
              <a:t> :)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396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FDDC2-17EB-8630-CABF-20A3FD2E63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BA79B-409B-FD27-6954-1FE5F2BA1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354FE-0634-9BA5-9328-E57C7B7DFF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Localization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966E23-C36A-4E93-633C-274E72BF1E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err="1"/>
              <a:t>Description</a:t>
            </a:r>
            <a:endParaRPr 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9A4625C-7414-D08D-21D0-C724956C5AAB}"/>
              </a:ext>
            </a:extLst>
          </p:cNvPr>
          <p:cNvSpPr txBox="1"/>
          <p:nvPr/>
        </p:nvSpPr>
        <p:spPr>
          <a:xfrm>
            <a:off x="988067" y="1834410"/>
            <a:ext cx="1368000" cy="19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3294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6588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9881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3175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6469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9763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3057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635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918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5</cp:revision>
  <dcterms:created xsi:type="dcterms:W3CDTF">2024-03-04T10:54:39Z</dcterms:created>
  <dcterms:modified xsi:type="dcterms:W3CDTF">2024-03-04T20:52:34Z</dcterms:modified>
</cp:coreProperties>
</file>